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65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72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89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8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96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59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01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374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79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1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44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5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6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81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7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30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41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0CAC-A2B8-4A60-9546-293FFECA99D5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3E03-4503-4D22-B95A-63AADFB5AB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14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D479EA-81F9-44A4-862E-90D88136E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C822BB2-051C-4EC2-BA90-42DFE936B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614680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3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Kondenzcsík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Petró Ádám</dc:creator>
  <cp:lastModifiedBy>Petró Ádám</cp:lastModifiedBy>
  <cp:revision>1</cp:revision>
  <dcterms:created xsi:type="dcterms:W3CDTF">2023-02-23T12:40:37Z</dcterms:created>
  <dcterms:modified xsi:type="dcterms:W3CDTF">2023-02-23T12:43:44Z</dcterms:modified>
</cp:coreProperties>
</file>