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91E7F-7442-4255-AAAC-59D1F3EDE93C}" v="488" dt="2023-02-26T13:19:49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D75EB-0229-48B3-B803-B21A5D13EB21}" type="datetimeFigureOut">
              <a:t>2023. 02. 26.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EA51B-0AA8-40FB-9D91-2A4451719730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89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kényszeres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életmódot</a:t>
            </a:r>
            <a:r>
              <a:rPr lang="en-US" dirty="0"/>
              <a:t> </a:t>
            </a:r>
            <a:r>
              <a:rPr lang="en-US" dirty="0" err="1"/>
              <a:t>átalakító</a:t>
            </a:r>
            <a:r>
              <a:rPr lang="en-US" dirty="0"/>
              <a:t>, </a:t>
            </a:r>
            <a:r>
              <a:rPr lang="en-US" dirty="0" err="1"/>
              <a:t>kontrollvesztett</a:t>
            </a:r>
            <a:r>
              <a:rPr lang="en-US" dirty="0"/>
              <a:t> </a:t>
            </a:r>
            <a:r>
              <a:rPr lang="en-US" dirty="0" err="1"/>
              <a:t>játékot</a:t>
            </a:r>
            <a:r>
              <a:rPr lang="en-US" dirty="0"/>
              <a:t> </a:t>
            </a:r>
            <a:r>
              <a:rPr lang="en-US" dirty="0" err="1"/>
              <a:t>űzők</a:t>
            </a:r>
            <a:r>
              <a:rPr lang="en-US" dirty="0"/>
              <a:t> </a:t>
            </a:r>
            <a:r>
              <a:rPr lang="en-US" dirty="0" err="1"/>
              <a:t>szenvednek</a:t>
            </a:r>
            <a:r>
              <a:rPr lang="en-US" dirty="0"/>
              <a:t> </a:t>
            </a:r>
            <a:r>
              <a:rPr lang="en-US" b="1" dirty="0" err="1"/>
              <a:t>játékfüggőség</a:t>
            </a:r>
            <a:r>
              <a:rPr lang="en-US" dirty="0"/>
              <a:t> </a:t>
            </a:r>
            <a:r>
              <a:rPr lang="en-US" dirty="0" err="1"/>
              <a:t>szindrómájában</a:t>
            </a:r>
            <a:r>
              <a:rPr lang="en-US" dirty="0"/>
              <a:t>. 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egyszerűbben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, </a:t>
            </a:r>
            <a:r>
              <a:rPr lang="en-US" dirty="0" err="1"/>
              <a:t>leginkább</a:t>
            </a:r>
            <a:r>
              <a:rPr lang="en-US" dirty="0"/>
              <a:t> </a:t>
            </a:r>
            <a:r>
              <a:rPr lang="en-US" dirty="0" err="1"/>
              <a:t>fiataloknál</a:t>
            </a:r>
            <a:r>
              <a:rPr lang="en-US" dirty="0"/>
              <a:t> </a:t>
            </a:r>
            <a:r>
              <a:rPr lang="en-US" dirty="0" err="1"/>
              <a:t>jelenik</a:t>
            </a:r>
            <a:r>
              <a:rPr lang="en-US" dirty="0"/>
              <a:t> meg, </a:t>
            </a:r>
            <a:endParaRPr lang="en-US" dirty="0"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EA51B-0AA8-40FB-9D91-2A4451719730}" type="slidenum"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300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6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1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4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76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9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8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4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latin typeface="Bahnschrift"/>
              </a:rPr>
              <a:t>Számítóképes játékok függőségei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401108" y="642"/>
            <a:ext cx="6639286" cy="1070453"/>
          </a:xfrm>
        </p:spPr>
        <p:txBody>
          <a:bodyPr>
            <a:normAutofit/>
          </a:bodyPr>
          <a:lstStyle/>
          <a:p>
            <a:pPr algn="l"/>
            <a:r>
              <a:rPr lang="hu-HU" b="1" dirty="0">
                <a:latin typeface="Bahnschrift"/>
              </a:rPr>
              <a:t>Mit csináltam én?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4" name="Kép 4">
            <a:extLst>
              <a:ext uri="{FF2B5EF4-FFF2-40B4-BE49-F238E27FC236}">
                <a16:creationId xmlns:a16="http://schemas.microsoft.com/office/drawing/2014/main" id="{99803683-8706-4B2B-C90A-2D7C02A4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286" y="6081337"/>
            <a:ext cx="8318337" cy="72380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34FF56D-E7C1-DB99-75EF-2D1D103D2DB8}"/>
              </a:ext>
            </a:extLst>
          </p:cNvPr>
          <p:cNvSpPr txBox="1"/>
          <p:nvPr/>
        </p:nvSpPr>
        <p:spPr>
          <a:xfrm>
            <a:off x="3530279" y="5430455"/>
            <a:ext cx="22667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Wingdings"/>
              <a:buChar char="Ø"/>
            </a:pPr>
            <a:r>
              <a:rPr lang="hu-HU" sz="3600" b="1" dirty="0" err="1">
                <a:latin typeface="Bahnschrift"/>
              </a:rPr>
              <a:t>Footer</a:t>
            </a:r>
            <a:endParaRPr lang="hu-HU" sz="360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FE1EF5E-AEEC-DF36-60BD-B22BA8C4E539}"/>
              </a:ext>
            </a:extLst>
          </p:cNvPr>
          <p:cNvSpPr txBox="1"/>
          <p:nvPr/>
        </p:nvSpPr>
        <p:spPr>
          <a:xfrm>
            <a:off x="3482051" y="1292506"/>
            <a:ext cx="28068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hu-HU" sz="3600" b="1" dirty="0">
                <a:latin typeface="Bahnschrift"/>
              </a:rPr>
              <a:t>Főoldal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B4A0729-D443-0651-9361-D5748CF1A9FE}"/>
              </a:ext>
            </a:extLst>
          </p:cNvPr>
          <p:cNvSpPr txBox="1"/>
          <p:nvPr/>
        </p:nvSpPr>
        <p:spPr>
          <a:xfrm>
            <a:off x="3480123" y="2679539"/>
            <a:ext cx="3997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hu-HU" sz="3600" b="1" dirty="0">
                <a:latin typeface="Bahnschrift"/>
                <a:cs typeface="Arial"/>
              </a:rPr>
              <a:t>Oldalak főcímei</a:t>
            </a:r>
          </a:p>
        </p:txBody>
      </p:sp>
      <p:pic>
        <p:nvPicPr>
          <p:cNvPr id="9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128E2715-4D1A-69C1-1C70-363910176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86" y="3495705"/>
            <a:ext cx="7681731" cy="164137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D1B08103-75E9-A66F-868F-00C3CA77A608}"/>
              </a:ext>
            </a:extLst>
          </p:cNvPr>
          <p:cNvSpPr txBox="1"/>
          <p:nvPr/>
        </p:nvSpPr>
        <p:spPr>
          <a:xfrm>
            <a:off x="4031848" y="1938759"/>
            <a:ext cx="32312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hu-HU" b="1" dirty="0">
                <a:solidFill>
                  <a:schemeClr val="accent1"/>
                </a:solidFill>
                <a:latin typeface="Bahnschrift"/>
              </a:rPr>
              <a:t>Dizájn</a:t>
            </a:r>
          </a:p>
          <a:p>
            <a:pPr marL="285750" indent="-285750">
              <a:buFont typeface="Wingdings"/>
              <a:buChar char="Ø"/>
            </a:pPr>
            <a:r>
              <a:rPr lang="hu-HU" b="1" dirty="0">
                <a:solidFill>
                  <a:schemeClr val="accent1"/>
                </a:solidFill>
                <a:latin typeface="Bahnschrift"/>
              </a:rPr>
              <a:t>Képek megoldása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C5DC2635-FC34-F7AF-177F-05CA122390E4}"/>
              </a:ext>
            </a:extLst>
          </p:cNvPr>
          <p:cNvSpPr txBox="1"/>
          <p:nvPr/>
        </p:nvSpPr>
        <p:spPr>
          <a:xfrm>
            <a:off x="1061013" y="366531"/>
            <a:ext cx="20159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hu-HU" sz="3200" b="1" dirty="0">
                <a:solidFill>
                  <a:schemeClr val="bg1"/>
                </a:solidFill>
                <a:latin typeface="Bahnschrift"/>
              </a:rPr>
              <a:t>Főoldal</a:t>
            </a:r>
          </a:p>
          <a:p>
            <a:pPr marL="285750" indent="-285750" algn="l">
              <a:buFont typeface="Calibri"/>
              <a:buChar char="-"/>
            </a:pPr>
            <a:r>
              <a:rPr lang="hu-HU" sz="3200" b="1" dirty="0">
                <a:solidFill>
                  <a:schemeClr val="bg1"/>
                </a:solidFill>
                <a:latin typeface="Bahnschrift"/>
              </a:rPr>
              <a:t>Főcímek</a:t>
            </a:r>
          </a:p>
          <a:p>
            <a:pPr marL="285750" indent="-285750">
              <a:buFont typeface="Calibri"/>
              <a:buChar char="-"/>
            </a:pPr>
            <a:r>
              <a:rPr lang="hu-HU" sz="3200" b="1" dirty="0" err="1">
                <a:solidFill>
                  <a:schemeClr val="bg1"/>
                </a:solidFill>
                <a:latin typeface="Bahnschrift"/>
              </a:rPr>
              <a:t>Footer</a:t>
            </a:r>
            <a:endParaRPr lang="hu-HU" sz="3200" b="1">
              <a:solidFill>
                <a:schemeClr val="bg1"/>
              </a:solidFill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5678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D4F046B-A439-68D4-F157-CF39DBCD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64" y="126357"/>
            <a:ext cx="3910484" cy="1752599"/>
          </a:xfrm>
        </p:spPr>
        <p:txBody>
          <a:bodyPr>
            <a:normAutofit/>
          </a:bodyPr>
          <a:lstStyle/>
          <a:p>
            <a:pPr algn="l"/>
            <a:r>
              <a:rPr lang="hu-HU" sz="6600" b="1" dirty="0">
                <a:latin typeface="Bahnschrift"/>
              </a:rPr>
              <a:t>A főoldal</a:t>
            </a: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0A0844D9-91DB-4BF4-2CC6-190F30F4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91" y="1797502"/>
            <a:ext cx="3755984" cy="2433477"/>
          </a:xfrm>
          <a:prstGeom prst="rect">
            <a:avLst/>
          </a:prstGeom>
        </p:spPr>
      </p:pic>
      <p:pic>
        <p:nvPicPr>
          <p:cNvPr id="4" name="Kép 4" descr="A képen személy, kültéri, játékos, sportjátékok látható&#10;&#10;Automatikusan generált leírás">
            <a:extLst>
              <a:ext uri="{FF2B5EF4-FFF2-40B4-BE49-F238E27FC236}">
                <a16:creationId xmlns:a16="http://schemas.microsoft.com/office/drawing/2014/main" id="{D0921924-9052-CFEE-6E77-98A1811D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1114" y="1175823"/>
            <a:ext cx="6864367" cy="68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4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CB27CA-78B4-BD7F-44B6-8582D331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266738"/>
          </a:xfrm>
        </p:spPr>
        <p:txBody>
          <a:bodyPr>
            <a:normAutofit/>
          </a:bodyPr>
          <a:lstStyle/>
          <a:p>
            <a:r>
              <a:rPr lang="hu-HU" sz="3600" b="1" u="sng" dirty="0">
                <a:latin typeface="Bahnschrift"/>
              </a:rPr>
              <a:t>Kódrészek</a:t>
            </a:r>
            <a:endParaRPr lang="hu-HU" b="1" u="sng">
              <a:latin typeface="Bahnschrif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944C7D-BCE7-D55F-EA60-9FAA021F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883" y="837467"/>
            <a:ext cx="3983318" cy="610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>
                <a:latin typeface="Bahnschrift"/>
              </a:rPr>
              <a:t> -Képek dizájnjai + megoldása-</a:t>
            </a:r>
            <a:endParaRPr lang="hu-HU" b="1" dirty="0">
              <a:latin typeface="Bahnschrift"/>
            </a:endParaRP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C1D19D5-396D-807D-CD1F-8F0C7802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830" y="1709890"/>
            <a:ext cx="6360289" cy="592777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1BDA8DC-1933-E563-C055-5AD97B42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46" y="2405289"/>
            <a:ext cx="3264061" cy="1873802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A5036521-D974-B8B0-3365-70D71214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388" y="2405410"/>
            <a:ext cx="2781782" cy="1873560"/>
          </a:xfrm>
          <a:prstGeom prst="rect">
            <a:avLst/>
          </a:prstGeom>
        </p:spPr>
      </p:pic>
      <p:pic>
        <p:nvPicPr>
          <p:cNvPr id="7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E98DC32-C072-BF35-D4B7-C11510491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045" y="4331677"/>
            <a:ext cx="3264060" cy="1763508"/>
          </a:xfrm>
          <a:prstGeom prst="rect">
            <a:avLst/>
          </a:prstGeom>
        </p:spPr>
      </p:pic>
      <p:pic>
        <p:nvPicPr>
          <p:cNvPr id="9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FA923516-49C7-C9E3-78B4-5C1E85D95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704" y="4374353"/>
            <a:ext cx="3341225" cy="16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CB27CA-78B4-BD7F-44B6-8582D331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266738"/>
          </a:xfrm>
        </p:spPr>
        <p:txBody>
          <a:bodyPr>
            <a:normAutofit/>
          </a:bodyPr>
          <a:lstStyle/>
          <a:p>
            <a:r>
              <a:rPr lang="hu-HU" sz="3600" b="1" u="sng" dirty="0">
                <a:latin typeface="Bahnschrift"/>
              </a:rPr>
              <a:t>Kódrészek</a:t>
            </a:r>
            <a:endParaRPr lang="hu-HU" b="1" u="sng">
              <a:latin typeface="Bahnschrif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944C7D-BCE7-D55F-EA60-9FAA021F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731" y="769949"/>
            <a:ext cx="1938458" cy="610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hu-HU" sz="3200" b="1" dirty="0">
                <a:latin typeface="Bahnschrift"/>
              </a:rPr>
              <a:t>-</a:t>
            </a:r>
            <a:r>
              <a:rPr lang="hu-HU" sz="3200" b="1" dirty="0" err="1">
                <a:latin typeface="Bahnschrift"/>
              </a:rPr>
              <a:t>Footer</a:t>
            </a:r>
            <a:r>
              <a:rPr lang="hu-HU" sz="3200" b="1" dirty="0">
                <a:latin typeface="Bahnschrift"/>
              </a:rPr>
              <a:t>-</a:t>
            </a:r>
            <a:endParaRPr lang="hu-HU" sz="3200"/>
          </a:p>
        </p:txBody>
      </p:sp>
      <p:pic>
        <p:nvPicPr>
          <p:cNvPr id="8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0CC2ABB7-9DF6-861D-B6F4-D6D45716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970" y="1466802"/>
            <a:ext cx="6061275" cy="39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7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CB27CA-78B4-BD7F-44B6-8582D331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266738"/>
          </a:xfrm>
        </p:spPr>
        <p:txBody>
          <a:bodyPr>
            <a:normAutofit/>
          </a:bodyPr>
          <a:lstStyle/>
          <a:p>
            <a:r>
              <a:rPr lang="hu-HU" sz="3600" b="1" u="sng" dirty="0">
                <a:latin typeface="Bahnschrift"/>
              </a:rPr>
              <a:t>Kódrészek</a:t>
            </a:r>
            <a:endParaRPr lang="hu-HU" b="1" u="sng">
              <a:latin typeface="Bahnschrif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944C7D-BCE7-D55F-EA60-9FAA021F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617" y="663848"/>
            <a:ext cx="3153799" cy="610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hu-HU" sz="3200" b="1" dirty="0">
                <a:latin typeface="Bahnschrift"/>
              </a:rPr>
              <a:t>-Szövegdizájn-</a:t>
            </a:r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2B46178-F0FC-DC9F-DFF2-3A9E87CB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64" y="1385289"/>
            <a:ext cx="6562845" cy="1135880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3B07C7D6-9B89-22FE-1595-417321E2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27" y="2820334"/>
            <a:ext cx="5125655" cy="18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1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Parallax</vt:lpstr>
      <vt:lpstr>Számítóképes játékok függőségei</vt:lpstr>
      <vt:lpstr>Mit csináltam én?</vt:lpstr>
      <vt:lpstr>A főoldal</vt:lpstr>
      <vt:lpstr>Kódrészek</vt:lpstr>
      <vt:lpstr>Kódrészek</vt:lpstr>
      <vt:lpstr>Kódrészek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160</cp:revision>
  <dcterms:created xsi:type="dcterms:W3CDTF">2023-02-26T12:16:22Z</dcterms:created>
  <dcterms:modified xsi:type="dcterms:W3CDTF">2023-02-26T13:21:09Z</dcterms:modified>
</cp:coreProperties>
</file>