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9"/>
  </p:notesMasterIdLst>
  <p:sldIdLst>
    <p:sldId id="256" r:id="rId2"/>
    <p:sldId id="292" r:id="rId3"/>
    <p:sldId id="259" r:id="rId4"/>
    <p:sldId id="344" r:id="rId5"/>
    <p:sldId id="300" r:id="rId6"/>
    <p:sldId id="343" r:id="rId7"/>
    <p:sldId id="342" r:id="rId8"/>
  </p:sldIdLst>
  <p:sldSz cx="9144000" cy="5143500" type="screen16x9"/>
  <p:notesSz cx="6858000" cy="9144000"/>
  <p:embeddedFontLst>
    <p:embeddedFont>
      <p:font typeface="Coming Soon" panose="020B0604020202020204" charset="0"/>
      <p:regular r:id="rId10"/>
    </p:embeddedFont>
    <p:embeddedFont>
      <p:font typeface="Concert One" panose="020B0604020202020204" charset="0"/>
      <p:regular r:id="rId11"/>
    </p:embeddedFont>
    <p:embeddedFont>
      <p:font typeface="Roboto Mono" panose="020B0604020202020204" charset="0"/>
      <p:regular r:id="rId12"/>
      <p:bold r:id="rId13"/>
      <p:italic r:id="rId14"/>
      <p:boldItalic r:id="rId15"/>
    </p:embeddedFont>
    <p:embeddedFont>
      <p:font typeface="Roboto Mono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DF64B5-CB48-4BC7-B40F-9581964FA39B}">
  <a:tblStyle styleId="{9EDF64B5-CB48-4BC7-B40F-9581964FA3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209571f4d9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209571f4d9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209571f4d9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1209571f4d9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209571f4d9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209571f4d9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1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7123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/>
          </a:blip>
          <a:srcRect t="29" b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4" r:id="rId5"/>
    <p:sldLayoutId id="2147483667" r:id="rId6"/>
    <p:sldLayoutId id="2147483687" r:id="rId7"/>
    <p:sldLayoutId id="2147483688" r:id="rId8"/>
    <p:sldLayoutId id="2147483689" r:id="rId9"/>
    <p:sldLayoutId id="2147483690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200" dirty="0"/>
              <a:t>Számítógépes  játékok függősége és következménye</a:t>
            </a:r>
            <a:endParaRPr sz="4200" dirty="0">
              <a:solidFill>
                <a:schemeClr val="accent2"/>
              </a:solidFill>
            </a:endParaRP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0" dirty="0"/>
              <a:t>Készítette: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Petró Ádám</a:t>
            </a:r>
            <a:endParaRPr b="0" dirty="0"/>
          </a:p>
        </p:txBody>
      </p:sp>
      <p:sp>
        <p:nvSpPr>
          <p:cNvPr id="310" name="Google Shape;310;p47"/>
          <p:cNvSpPr/>
          <p:nvPr/>
        </p:nvSpPr>
        <p:spPr>
          <a:xfrm>
            <a:off x="1991175" y="2929063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Google Shape;311;p47"/>
          <p:cNvSpPr/>
          <p:nvPr/>
        </p:nvSpPr>
        <p:spPr>
          <a:xfrm>
            <a:off x="6539175" y="2945140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Google Shape;312;p47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13" name="Google Shape;313;p47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3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Oldalak és témák</a:t>
            </a:r>
            <a:endParaRPr dirty="0"/>
          </a:p>
        </p:txBody>
      </p:sp>
      <p:graphicFrame>
        <p:nvGraphicFramePr>
          <p:cNvPr id="965" name="Google Shape;965;p83"/>
          <p:cNvGraphicFramePr/>
          <p:nvPr>
            <p:extLst>
              <p:ext uri="{D42A27DB-BD31-4B8C-83A1-F6EECF244321}">
                <p14:modId xmlns:p14="http://schemas.microsoft.com/office/powerpoint/2010/main" val="2792319330"/>
              </p:ext>
            </p:extLst>
          </p:nvPr>
        </p:nvGraphicFramePr>
        <p:xfrm>
          <a:off x="1428750" y="1321075"/>
          <a:ext cx="7173981" cy="2811678"/>
        </p:xfrm>
        <a:graphic>
          <a:graphicData uri="http://schemas.openxmlformats.org/drawingml/2006/table">
            <a:tbl>
              <a:tblPr>
                <a:noFill/>
                <a:tableStyleId>{9EDF64B5-CB48-4BC7-B40F-9581964FA39B}</a:tableStyleId>
              </a:tblPr>
              <a:tblGrid>
                <a:gridCol w="105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238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Oldalak:</a:t>
                      </a:r>
                      <a:endParaRPr lang="hu-HU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100" b="1" dirty="0">
                          <a:solidFill>
                            <a:srgbClr val="FFFFFF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Témák: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6072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Menü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Link mindenhova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Főoldal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 az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játékfüggőség?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Kutatások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Hivatalosan is betegség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Tudnivalók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Mellékoldalak</a:t>
                      </a:r>
                      <a:endParaRPr dirty="0">
                        <a:solidFill>
                          <a:schemeClr val="accent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Kialakulása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Kezelése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Következményei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Források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Áttekintés</a:t>
            </a:r>
            <a:endParaRPr dirty="0"/>
          </a:p>
        </p:txBody>
      </p:sp>
      <p:sp>
        <p:nvSpPr>
          <p:cNvPr id="347" name="Google Shape;347;p50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Az oldal bemutatása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0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>
            <a:spLocks noGrp="1"/>
          </p:cNvSpPr>
          <p:nvPr>
            <p:ph type="title" idx="2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  <p:pic>
        <p:nvPicPr>
          <p:cNvPr id="344" name="Google Shape;344;p50"/>
          <p:cNvPicPr preferRelativeResize="0"/>
          <p:nvPr/>
        </p:nvPicPr>
        <p:blipFill rotWithShape="1">
          <a:blip r:embed="rId4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 rotWithShape="1">
          <a:blip r:embed="rId5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2356724" y="2510307"/>
            <a:ext cx="4430533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Amit én csináltam:</a:t>
            </a:r>
            <a:endParaRPr dirty="0"/>
          </a:p>
        </p:txBody>
      </p:sp>
      <p:sp>
        <p:nvSpPr>
          <p:cNvPr id="347" name="Google Shape;347;p50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u-HU" dirty="0"/>
              <a:t>Ssss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u-HU" dirty="0"/>
              <a:t>Ssss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hu-HU" dirty="0"/>
              <a:t>Ssss</a:t>
            </a:r>
          </a:p>
        </p:txBody>
      </p:sp>
    </p:spTree>
    <p:extLst>
      <p:ext uri="{BB962C8B-B14F-4D97-AF65-F5344CB8AC3E}">
        <p14:creationId xmlns:p14="http://schemas.microsoft.com/office/powerpoint/2010/main" val="1711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2" name="Google Shape;1122;p91"/>
          <p:cNvPicPr preferRelativeResize="0"/>
          <p:nvPr/>
        </p:nvPicPr>
        <p:blipFill rotWithShape="1">
          <a:blip r:embed="rId3">
            <a:alphaModFix/>
          </a:blip>
          <a:srcRect l="20235" r="20473"/>
          <a:stretch/>
        </p:blipFill>
        <p:spPr>
          <a:xfrm>
            <a:off x="0" y="0"/>
            <a:ext cx="4568648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21053">
            <a:off x="4876224" y="2601345"/>
            <a:ext cx="2869352" cy="20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91"/>
          <p:cNvSpPr txBox="1">
            <a:spLocks noGrp="1"/>
          </p:cNvSpPr>
          <p:nvPr>
            <p:ph type="title"/>
          </p:nvPr>
        </p:nvSpPr>
        <p:spPr>
          <a:xfrm>
            <a:off x="4996075" y="999550"/>
            <a:ext cx="2225992" cy="53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Kódrészletek:</a:t>
            </a:r>
            <a:endParaRPr dirty="0"/>
          </a:p>
        </p:txBody>
      </p:sp>
      <p:pic>
        <p:nvPicPr>
          <p:cNvPr id="1125" name="Google Shape;1125;p91"/>
          <p:cNvPicPr preferRelativeResize="0"/>
          <p:nvPr/>
        </p:nvPicPr>
        <p:blipFill>
          <a:blip r:embed="rId5">
            <a:alphaModFix amt="56000"/>
          </a:blip>
          <a:stretch>
            <a:fillRect/>
          </a:stretch>
        </p:blipFill>
        <p:spPr>
          <a:xfrm rot="10800000">
            <a:off x="4943061" y="1501016"/>
            <a:ext cx="2505700" cy="2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91"/>
          <p:cNvSpPr txBox="1">
            <a:spLocks noGrp="1"/>
          </p:cNvSpPr>
          <p:nvPr>
            <p:ph type="subTitle" idx="1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B"/>
                </a:solidFill>
              </a:rPr>
              <a:t>Despite being red, Mars is a cold place. It’s full of iron oxide dust</a:t>
            </a:r>
            <a:endParaRPr>
              <a:solidFill>
                <a:srgbClr val="F8FAFB"/>
              </a:solidFill>
            </a:endParaRPr>
          </a:p>
        </p:txBody>
      </p:sp>
      <p:sp>
        <p:nvSpPr>
          <p:cNvPr id="1128" name="Google Shape;1128;p91"/>
          <p:cNvSpPr/>
          <p:nvPr/>
        </p:nvSpPr>
        <p:spPr>
          <a:xfrm rot="1079510">
            <a:off x="5700842" y="2400417"/>
            <a:ext cx="1022213" cy="602417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3"/>
          <p:cNvSpPr txBox="1">
            <a:spLocks noGrp="1"/>
          </p:cNvSpPr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Oldalak és témák</a:t>
            </a:r>
            <a:endParaRPr dirty="0"/>
          </a:p>
        </p:txBody>
      </p:sp>
      <p:graphicFrame>
        <p:nvGraphicFramePr>
          <p:cNvPr id="965" name="Google Shape;965;p83"/>
          <p:cNvGraphicFramePr/>
          <p:nvPr/>
        </p:nvGraphicFramePr>
        <p:xfrm>
          <a:off x="1428750" y="1321075"/>
          <a:ext cx="7173981" cy="2811678"/>
        </p:xfrm>
        <a:graphic>
          <a:graphicData uri="http://schemas.openxmlformats.org/drawingml/2006/table">
            <a:tbl>
              <a:tblPr>
                <a:noFill/>
                <a:tableStyleId>{9EDF64B5-CB48-4BC7-B40F-9581964FA39B}</a:tableStyleId>
              </a:tblPr>
              <a:tblGrid>
                <a:gridCol w="1053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238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Oldalak:</a:t>
                      </a:r>
                      <a:endParaRPr lang="hu-HU"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2100" b="1" dirty="0">
                          <a:solidFill>
                            <a:srgbClr val="FFFFFF"/>
                          </a:solidFill>
                          <a:latin typeface="Concert One"/>
                          <a:ea typeface="Concert One"/>
                          <a:cs typeface="Concert One"/>
                          <a:sym typeface="Concert One"/>
                        </a:rPr>
                        <a:t>Témák: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060724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Menü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Link mindenhova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Főoldal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Mi az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játékfüggőség?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Kutatások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Hivatalosan is betegség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Tudnivalók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accent6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Mellékoldalak</a:t>
                      </a:r>
                      <a:endParaRPr dirty="0">
                        <a:solidFill>
                          <a:schemeClr val="accent6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Kialakulása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Kezelése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Következményei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dirty="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Források</a:t>
                      </a:r>
                      <a:endParaRPr dirty="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293DE-435B-4555-BEB4-E5829DEE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456264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Diavetítés a képernyőre (16:9 oldalarány)</PresentationFormat>
  <Paragraphs>47</Paragraphs>
  <Slides>7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Concert One</vt:lpstr>
      <vt:lpstr>Coming Soon</vt:lpstr>
      <vt:lpstr>Roboto Mono</vt:lpstr>
      <vt:lpstr>Roboto Mono Medium</vt:lpstr>
      <vt:lpstr>Arial</vt:lpstr>
      <vt:lpstr>Notebook Lesson by Slidesgo</vt:lpstr>
      <vt:lpstr>Számítógépes  játékok függősége és következménye</vt:lpstr>
      <vt:lpstr>Oldalak és témák</vt:lpstr>
      <vt:lpstr>01</vt:lpstr>
      <vt:lpstr>02</vt:lpstr>
      <vt:lpstr>Kódrészletek:</vt:lpstr>
      <vt:lpstr>Oldalak és témák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 játékok függősége és következménye</dc:title>
  <cp:lastModifiedBy>Petró Ádám</cp:lastModifiedBy>
  <cp:revision>7</cp:revision>
  <dcterms:modified xsi:type="dcterms:W3CDTF">2023-02-23T13:15:58Z</dcterms:modified>
</cp:coreProperties>
</file>