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29" r:id="rId2"/>
    <p:sldMasterId id="2147483745" r:id="rId3"/>
    <p:sldMasterId id="2147483747" r:id="rId4"/>
  </p:sldMasterIdLst>
  <p:notesMasterIdLst>
    <p:notesMasterId r:id="rId12"/>
  </p:notes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BE24A-454E-48E0-960E-4AEC969FBEE8}" type="datetimeFigureOut">
              <a:rPr lang="hu-HU" smtClean="0"/>
              <a:t>2023. 02. 26.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E238E-576F-475E-BA91-C65F4010DD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4358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reepik.com/" TargetMode="External"/><Relationship Id="rId5" Type="http://schemas.openxmlformats.org/officeDocument/2006/relationships/hyperlink" Target="https://www.flaticon.com/" TargetMode="External"/><Relationship Id="rId4" Type="http://schemas.openxmlformats.org/officeDocument/2006/relationships/hyperlink" Target="https://slidesgo.com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9444733" y="4212300"/>
            <a:ext cx="2747267" cy="264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-4" y="0"/>
            <a:ext cx="4302967" cy="444053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638300" y="1717517"/>
            <a:ext cx="5601200" cy="246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81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417033" y="4083684"/>
            <a:ext cx="3822800" cy="10568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302647" y="275920"/>
            <a:ext cx="11586708" cy="630616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1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568451" y="1543051"/>
            <a:ext cx="9055100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/>
          <p:nvPr/>
        </p:nvSpPr>
        <p:spPr>
          <a:xfrm flipH="1">
            <a:off x="302647" y="275920"/>
            <a:ext cx="11586708" cy="630616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952200" y="4380284"/>
            <a:ext cx="10287600" cy="485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marL="609585" lvl="0" indent="-45718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300"/>
            </a:lvl1pPr>
            <a:lvl2pPr marL="1219170" lvl="1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828754" lvl="2" indent="-457189" algn="ctr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/>
            </a:lvl3pPr>
            <a:lvl4pPr marL="2438339" lvl="3" indent="-457189" algn="ctr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algn="ctr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algn="ctr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algn="ctr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algn="ctr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algn="ctr" rtl="0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title" hasCustomPrompt="1"/>
          </p:nvPr>
        </p:nvSpPr>
        <p:spPr>
          <a:xfrm>
            <a:off x="952200" y="2195717"/>
            <a:ext cx="10287600" cy="21944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lt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7417881" y="1011234"/>
            <a:ext cx="4302967" cy="44405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952160" y="2813725"/>
            <a:ext cx="40800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7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2"/>
          </p:nvPr>
        </p:nvSpPr>
        <p:spPr>
          <a:xfrm>
            <a:off x="952167" y="761200"/>
            <a:ext cx="7179200" cy="1015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952167" y="2904199"/>
            <a:ext cx="3533600" cy="120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900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900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900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900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900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900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900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900"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 flipH="1">
            <a:off x="302647" y="275920"/>
            <a:ext cx="11586708" cy="630616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5800101" y="886950"/>
            <a:ext cx="5437535" cy="52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 flipH="1">
            <a:off x="653947" y="1631567"/>
            <a:ext cx="4302967" cy="4440533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6070535" y="2261367"/>
            <a:ext cx="5167200" cy="487600"/>
          </a:xfrm>
          <a:prstGeom prst="rect">
            <a:avLst/>
          </a:prstGeom>
          <a:noFill/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7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5789767" y="3111700"/>
            <a:ext cx="5450000" cy="2090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100"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 flipH="1">
            <a:off x="302647" y="275920"/>
            <a:ext cx="11586708" cy="630616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 idx="2"/>
          </p:nvPr>
        </p:nvSpPr>
        <p:spPr>
          <a:xfrm>
            <a:off x="952167" y="729100"/>
            <a:ext cx="102876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solidFill>
          <a:schemeClr val="lt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5800101" y="886950"/>
            <a:ext cx="5437535" cy="52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 flipH="1">
            <a:off x="653947" y="1631567"/>
            <a:ext cx="4302967" cy="444053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6614533" y="1937833"/>
            <a:ext cx="4216800" cy="487600"/>
          </a:xfrm>
          <a:prstGeom prst="rect">
            <a:avLst/>
          </a:prstGeom>
          <a:noFill/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6614533" y="2820500"/>
            <a:ext cx="4216800" cy="1623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100"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 flipH="1">
            <a:off x="302647" y="275920"/>
            <a:ext cx="11586708" cy="630616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62501" y="1421767"/>
            <a:ext cx="5437535" cy="52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6934663" y="1323034"/>
            <a:ext cx="4302967" cy="444053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 flipH="1">
            <a:off x="302647" y="275920"/>
            <a:ext cx="11586708" cy="630616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6501133" y="2632100"/>
            <a:ext cx="4736800" cy="1026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51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7757233" y="3793317"/>
            <a:ext cx="3480400" cy="829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 idx="2" hasCustomPrompt="1"/>
          </p:nvPr>
        </p:nvSpPr>
        <p:spPr>
          <a:xfrm>
            <a:off x="1959133" y="1760684"/>
            <a:ext cx="2504400" cy="140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solidFill>
          <a:schemeClr val="l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62501" y="1421767"/>
            <a:ext cx="5437535" cy="52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6934663" y="1323034"/>
            <a:ext cx="4302967" cy="444053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 flipH="1">
            <a:off x="302647" y="275920"/>
            <a:ext cx="11586708" cy="630616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 flipH="1">
            <a:off x="954367" y="2632100"/>
            <a:ext cx="4938000" cy="1026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51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 flipH="1">
            <a:off x="2411967" y="3793317"/>
            <a:ext cx="3480400" cy="829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315667" y="1553684"/>
            <a:ext cx="2504400" cy="140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solidFill>
          <a:schemeClr val="lt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62501" y="1421767"/>
            <a:ext cx="5437535" cy="52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6934663" y="1323034"/>
            <a:ext cx="4302967" cy="444053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 flipH="1">
            <a:off x="302647" y="275920"/>
            <a:ext cx="11586708" cy="630616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 flipH="1">
            <a:off x="954367" y="2632100"/>
            <a:ext cx="4938000" cy="1026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51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1"/>
          </p:nvPr>
        </p:nvSpPr>
        <p:spPr>
          <a:xfrm flipH="1">
            <a:off x="954533" y="3793317"/>
            <a:ext cx="3480400" cy="829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591767" y="1142984"/>
            <a:ext cx="2504400" cy="140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bg>
      <p:bgPr>
        <a:solidFill>
          <a:schemeClr val="lt2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62501" y="1421767"/>
            <a:ext cx="5437535" cy="52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6934663" y="1323034"/>
            <a:ext cx="4302967" cy="444053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/>
          <p:nvPr/>
        </p:nvSpPr>
        <p:spPr>
          <a:xfrm flipH="1">
            <a:off x="302647" y="275920"/>
            <a:ext cx="11586708" cy="630616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 flipH="1">
            <a:off x="954367" y="2632100"/>
            <a:ext cx="4938000" cy="1026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51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1"/>
          </p:nvPr>
        </p:nvSpPr>
        <p:spPr>
          <a:xfrm flipH="1">
            <a:off x="954533" y="3793317"/>
            <a:ext cx="3480400" cy="829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341067" y="2726584"/>
            <a:ext cx="2504400" cy="140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lumns">
  <p:cSld name="Title and 4 columns">
    <p:bg>
      <p:bgPr>
        <a:solidFill>
          <a:schemeClr val="lt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747267" cy="264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9444733" y="4212300"/>
            <a:ext cx="2747267" cy="2645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/>
          <p:nvPr/>
        </p:nvSpPr>
        <p:spPr>
          <a:xfrm flipH="1">
            <a:off x="302647" y="275920"/>
            <a:ext cx="11586708" cy="630616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952167" y="725641"/>
            <a:ext cx="102876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1"/>
          </p:nvPr>
        </p:nvSpPr>
        <p:spPr>
          <a:xfrm>
            <a:off x="4914568" y="2936625"/>
            <a:ext cx="26204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title" idx="2"/>
          </p:nvPr>
        </p:nvSpPr>
        <p:spPr>
          <a:xfrm>
            <a:off x="4986168" y="2280908"/>
            <a:ext cx="25488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7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3"/>
          </p:nvPr>
        </p:nvSpPr>
        <p:spPr>
          <a:xfrm>
            <a:off x="4914568" y="5003892"/>
            <a:ext cx="26204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title" idx="4"/>
          </p:nvPr>
        </p:nvSpPr>
        <p:spPr>
          <a:xfrm>
            <a:off x="4986168" y="4342741"/>
            <a:ext cx="25488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7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subTitle" idx="5"/>
          </p:nvPr>
        </p:nvSpPr>
        <p:spPr>
          <a:xfrm>
            <a:off x="8177265" y="2936625"/>
            <a:ext cx="26204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title" idx="6"/>
          </p:nvPr>
        </p:nvSpPr>
        <p:spPr>
          <a:xfrm>
            <a:off x="8248865" y="2280908"/>
            <a:ext cx="25488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7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7"/>
          </p:nvPr>
        </p:nvSpPr>
        <p:spPr>
          <a:xfrm>
            <a:off x="8177265" y="5003892"/>
            <a:ext cx="26204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title" idx="8"/>
          </p:nvPr>
        </p:nvSpPr>
        <p:spPr>
          <a:xfrm>
            <a:off x="8248865" y="4342741"/>
            <a:ext cx="25488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7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lt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7889030" y="0"/>
            <a:ext cx="4302967" cy="444053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flipH="1">
            <a:off x="302647" y="275920"/>
            <a:ext cx="11586708" cy="630616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952167" y="2096467"/>
            <a:ext cx="4331200" cy="2240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51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/>
          </p:nvPr>
        </p:nvSpPr>
        <p:spPr>
          <a:xfrm>
            <a:off x="952167" y="725267"/>
            <a:ext cx="1905600" cy="1168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952167" y="4441700"/>
            <a:ext cx="3480400" cy="829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lt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568451" y="1543051"/>
            <a:ext cx="9055100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>
            <a:spLocks noGrp="1"/>
          </p:cNvSpPr>
          <p:nvPr>
            <p:ph type="subTitle" idx="1"/>
          </p:nvPr>
        </p:nvSpPr>
        <p:spPr>
          <a:xfrm>
            <a:off x="2213484" y="2777517"/>
            <a:ext cx="31200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2213503" y="2121833"/>
            <a:ext cx="28920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7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 idx="2" hasCustomPrompt="1"/>
          </p:nvPr>
        </p:nvSpPr>
        <p:spPr>
          <a:xfrm>
            <a:off x="1093984" y="2033617"/>
            <a:ext cx="1216800" cy="66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5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3"/>
          </p:nvPr>
        </p:nvSpPr>
        <p:spPr>
          <a:xfrm>
            <a:off x="2213484" y="5047984"/>
            <a:ext cx="31200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title" idx="4"/>
          </p:nvPr>
        </p:nvSpPr>
        <p:spPr>
          <a:xfrm>
            <a:off x="2213503" y="4386867"/>
            <a:ext cx="28920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7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 idx="5" hasCustomPrompt="1"/>
          </p:nvPr>
        </p:nvSpPr>
        <p:spPr>
          <a:xfrm>
            <a:off x="1091584" y="4298651"/>
            <a:ext cx="1219200" cy="66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5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6"/>
          </p:nvPr>
        </p:nvSpPr>
        <p:spPr>
          <a:xfrm>
            <a:off x="7980417" y="2777517"/>
            <a:ext cx="31200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title" idx="7"/>
          </p:nvPr>
        </p:nvSpPr>
        <p:spPr>
          <a:xfrm>
            <a:off x="7980436" y="2121833"/>
            <a:ext cx="28920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7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title" idx="8" hasCustomPrompt="1"/>
          </p:nvPr>
        </p:nvSpPr>
        <p:spPr>
          <a:xfrm>
            <a:off x="6841217" y="2033617"/>
            <a:ext cx="1219200" cy="66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5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9"/>
          </p:nvPr>
        </p:nvSpPr>
        <p:spPr>
          <a:xfrm>
            <a:off x="7980417" y="5047984"/>
            <a:ext cx="31200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title" idx="13"/>
          </p:nvPr>
        </p:nvSpPr>
        <p:spPr>
          <a:xfrm>
            <a:off x="7980436" y="4386867"/>
            <a:ext cx="28920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7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14" hasCustomPrompt="1"/>
          </p:nvPr>
        </p:nvSpPr>
        <p:spPr>
          <a:xfrm>
            <a:off x="6841217" y="4298651"/>
            <a:ext cx="1219200" cy="66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5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>
            <a:spLocks noGrp="1"/>
          </p:cNvSpPr>
          <p:nvPr>
            <p:ph type="title" idx="15"/>
          </p:nvPr>
        </p:nvSpPr>
        <p:spPr>
          <a:xfrm>
            <a:off x="952167" y="729100"/>
            <a:ext cx="102876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4000" b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 flipH="1">
            <a:off x="302647" y="275920"/>
            <a:ext cx="11586708" cy="630616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bg>
      <p:bgPr>
        <a:solidFill>
          <a:schemeClr val="lt2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/>
          <p:nvPr/>
        </p:nvSpPr>
        <p:spPr>
          <a:xfrm flipH="1">
            <a:off x="302647" y="275920"/>
            <a:ext cx="11586708" cy="630616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2025650"/>
            <a:ext cx="2747267" cy="264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9444733" y="2186649"/>
            <a:ext cx="2747267" cy="2645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>
            <a:spLocks noGrp="1"/>
          </p:cNvSpPr>
          <p:nvPr>
            <p:ph type="subTitle" idx="1"/>
          </p:nvPr>
        </p:nvSpPr>
        <p:spPr>
          <a:xfrm>
            <a:off x="952151" y="2980717"/>
            <a:ext cx="31200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952167" y="2325033"/>
            <a:ext cx="31200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7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title" idx="2" hasCustomPrompt="1"/>
          </p:nvPr>
        </p:nvSpPr>
        <p:spPr>
          <a:xfrm>
            <a:off x="940417" y="1661017"/>
            <a:ext cx="1216800" cy="66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5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22"/>
          <p:cNvSpPr txBox="1">
            <a:spLocks noGrp="1"/>
          </p:cNvSpPr>
          <p:nvPr>
            <p:ph type="subTitle" idx="3"/>
          </p:nvPr>
        </p:nvSpPr>
        <p:spPr>
          <a:xfrm>
            <a:off x="952151" y="5251184"/>
            <a:ext cx="31200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title" idx="4"/>
          </p:nvPr>
        </p:nvSpPr>
        <p:spPr>
          <a:xfrm>
            <a:off x="952167" y="4590067"/>
            <a:ext cx="31200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7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title" idx="5" hasCustomPrompt="1"/>
          </p:nvPr>
        </p:nvSpPr>
        <p:spPr>
          <a:xfrm>
            <a:off x="939217" y="3926051"/>
            <a:ext cx="1219200" cy="66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5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22"/>
          <p:cNvSpPr txBox="1">
            <a:spLocks noGrp="1"/>
          </p:cNvSpPr>
          <p:nvPr>
            <p:ph type="subTitle" idx="6"/>
          </p:nvPr>
        </p:nvSpPr>
        <p:spPr>
          <a:xfrm>
            <a:off x="8117617" y="2980717"/>
            <a:ext cx="31200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title" idx="7"/>
          </p:nvPr>
        </p:nvSpPr>
        <p:spPr>
          <a:xfrm>
            <a:off x="8117633" y="2325033"/>
            <a:ext cx="31200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7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title" idx="8" hasCustomPrompt="1"/>
          </p:nvPr>
        </p:nvSpPr>
        <p:spPr>
          <a:xfrm>
            <a:off x="10020551" y="1661017"/>
            <a:ext cx="1219200" cy="66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5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9"/>
          </p:nvPr>
        </p:nvSpPr>
        <p:spPr>
          <a:xfrm>
            <a:off x="8117617" y="5251184"/>
            <a:ext cx="31200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title" idx="13"/>
          </p:nvPr>
        </p:nvSpPr>
        <p:spPr>
          <a:xfrm>
            <a:off x="8117633" y="4590067"/>
            <a:ext cx="31200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7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154" name="Google Shape;154;p22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10020551" y="3926051"/>
            <a:ext cx="1219200" cy="66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5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2"/>
          <p:cNvSpPr txBox="1">
            <a:spLocks noGrp="1"/>
          </p:cNvSpPr>
          <p:nvPr>
            <p:ph type="title" idx="15"/>
          </p:nvPr>
        </p:nvSpPr>
        <p:spPr>
          <a:xfrm>
            <a:off x="952167" y="729100"/>
            <a:ext cx="102876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4000" b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16"/>
          </p:nvPr>
        </p:nvSpPr>
        <p:spPr>
          <a:xfrm>
            <a:off x="4534900" y="5251184"/>
            <a:ext cx="31200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title" idx="17"/>
          </p:nvPr>
        </p:nvSpPr>
        <p:spPr>
          <a:xfrm>
            <a:off x="4534916" y="4590067"/>
            <a:ext cx="31200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7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158" name="Google Shape;158;p22">
            <a:hlinkClick r:id="" action="ppaction://noaction"/>
          </p:cNvPr>
          <p:cNvSpPr txBox="1">
            <a:spLocks noGrp="1"/>
          </p:cNvSpPr>
          <p:nvPr>
            <p:ph type="title" idx="18" hasCustomPrompt="1"/>
          </p:nvPr>
        </p:nvSpPr>
        <p:spPr>
          <a:xfrm>
            <a:off x="5485300" y="3926051"/>
            <a:ext cx="1219200" cy="66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5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solidFill>
          <a:schemeClr val="lt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3886314" y="925167"/>
            <a:ext cx="4302967" cy="4440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0" y="0"/>
            <a:ext cx="2747267" cy="264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9444733" y="4212300"/>
            <a:ext cx="2747267" cy="264570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952067" y="3344317"/>
            <a:ext cx="3050800" cy="15692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subTitle" idx="2"/>
          </p:nvPr>
        </p:nvSpPr>
        <p:spPr>
          <a:xfrm>
            <a:off x="8189167" y="3344317"/>
            <a:ext cx="3050800" cy="15692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954167" y="2804233"/>
            <a:ext cx="30508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title" idx="3"/>
          </p:nvPr>
        </p:nvSpPr>
        <p:spPr>
          <a:xfrm>
            <a:off x="8186867" y="2804233"/>
            <a:ext cx="30508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title" idx="4"/>
          </p:nvPr>
        </p:nvSpPr>
        <p:spPr>
          <a:xfrm>
            <a:off x="952167" y="725433"/>
            <a:ext cx="102876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 flipH="1">
            <a:off x="302647" y="275920"/>
            <a:ext cx="11586708" cy="630616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solidFill>
          <a:schemeClr val="lt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4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3886314" y="925167"/>
            <a:ext cx="4302967" cy="4440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0" y="0"/>
            <a:ext cx="2747267" cy="264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9444733" y="4212300"/>
            <a:ext cx="2747267" cy="2645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952167" y="725433"/>
            <a:ext cx="102876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174" name="Google Shape;174;p24"/>
          <p:cNvSpPr/>
          <p:nvPr/>
        </p:nvSpPr>
        <p:spPr>
          <a:xfrm flipH="1">
            <a:off x="302647" y="275920"/>
            <a:ext cx="11586708" cy="630616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subTitle" idx="1"/>
          </p:nvPr>
        </p:nvSpPr>
        <p:spPr>
          <a:xfrm flipH="1">
            <a:off x="8166800" y="1832100"/>
            <a:ext cx="3065200" cy="5848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700" b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subTitle" idx="2"/>
          </p:nvPr>
        </p:nvSpPr>
        <p:spPr>
          <a:xfrm flipH="1">
            <a:off x="960033" y="3796067"/>
            <a:ext cx="3065200" cy="5848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700" b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subTitle" idx="3"/>
          </p:nvPr>
        </p:nvSpPr>
        <p:spPr>
          <a:xfrm flipH="1">
            <a:off x="6096000" y="2501785"/>
            <a:ext cx="5136000" cy="11504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800"/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subTitle" idx="4"/>
          </p:nvPr>
        </p:nvSpPr>
        <p:spPr>
          <a:xfrm flipH="1">
            <a:off x="960033" y="4466400"/>
            <a:ext cx="5136000" cy="11504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800"/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5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3886314" y="925167"/>
            <a:ext cx="4302967" cy="4440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0" y="0"/>
            <a:ext cx="2747267" cy="264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9444733" y="4212300"/>
            <a:ext cx="2747267" cy="264570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952167" y="725433"/>
            <a:ext cx="102876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184" name="Google Shape;184;p25"/>
          <p:cNvSpPr/>
          <p:nvPr/>
        </p:nvSpPr>
        <p:spPr>
          <a:xfrm flipH="1">
            <a:off x="302647" y="275920"/>
            <a:ext cx="11586708" cy="630616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subTitle" idx="1"/>
          </p:nvPr>
        </p:nvSpPr>
        <p:spPr>
          <a:xfrm>
            <a:off x="3030800" y="1730500"/>
            <a:ext cx="3065200" cy="5848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700" b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subTitle" idx="2"/>
          </p:nvPr>
        </p:nvSpPr>
        <p:spPr>
          <a:xfrm>
            <a:off x="6096033" y="3389667"/>
            <a:ext cx="3065200" cy="5848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700" b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3"/>
          </p:nvPr>
        </p:nvSpPr>
        <p:spPr>
          <a:xfrm>
            <a:off x="960033" y="2688833"/>
            <a:ext cx="5136000" cy="1256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800"/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subTitle" idx="4"/>
          </p:nvPr>
        </p:nvSpPr>
        <p:spPr>
          <a:xfrm>
            <a:off x="6096000" y="4364800"/>
            <a:ext cx="5136000" cy="1256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800"/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lt2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747267" cy="264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9444733" y="4212300"/>
            <a:ext cx="2747267" cy="264570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>
            <a:spLocks noGrp="1"/>
          </p:cNvSpPr>
          <p:nvPr>
            <p:ph type="subTitle" idx="1"/>
          </p:nvPr>
        </p:nvSpPr>
        <p:spPr>
          <a:xfrm>
            <a:off x="832767" y="3877465"/>
            <a:ext cx="3170000" cy="952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subTitle" idx="2"/>
          </p:nvPr>
        </p:nvSpPr>
        <p:spPr>
          <a:xfrm>
            <a:off x="8189267" y="3877465"/>
            <a:ext cx="3170000" cy="952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subTitle" idx="3"/>
          </p:nvPr>
        </p:nvSpPr>
        <p:spPr>
          <a:xfrm>
            <a:off x="4511000" y="3877465"/>
            <a:ext cx="3170000" cy="952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title"/>
          </p:nvPr>
        </p:nvSpPr>
        <p:spPr>
          <a:xfrm>
            <a:off x="1217767" y="3296569"/>
            <a:ext cx="24000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196" name="Google Shape;196;p26"/>
          <p:cNvSpPr txBox="1">
            <a:spLocks noGrp="1"/>
          </p:cNvSpPr>
          <p:nvPr>
            <p:ph type="title" idx="4"/>
          </p:nvPr>
        </p:nvSpPr>
        <p:spPr>
          <a:xfrm>
            <a:off x="8574267" y="3296569"/>
            <a:ext cx="24000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197" name="Google Shape;197;p26"/>
          <p:cNvSpPr txBox="1">
            <a:spLocks noGrp="1"/>
          </p:cNvSpPr>
          <p:nvPr>
            <p:ph type="title" idx="5"/>
          </p:nvPr>
        </p:nvSpPr>
        <p:spPr>
          <a:xfrm>
            <a:off x="4896000" y="3296569"/>
            <a:ext cx="24000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title" idx="6"/>
          </p:nvPr>
        </p:nvSpPr>
        <p:spPr>
          <a:xfrm>
            <a:off x="952167" y="725433"/>
            <a:ext cx="102876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199" name="Google Shape;199;p26"/>
          <p:cNvSpPr/>
          <p:nvPr/>
        </p:nvSpPr>
        <p:spPr>
          <a:xfrm flipH="1">
            <a:off x="302647" y="275920"/>
            <a:ext cx="11586708" cy="630616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solidFill>
          <a:schemeClr val="lt2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747267" cy="264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9444733" y="4212300"/>
            <a:ext cx="2747267" cy="264570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 txBox="1">
            <a:spLocks noGrp="1"/>
          </p:cNvSpPr>
          <p:nvPr>
            <p:ph type="subTitle" idx="1"/>
          </p:nvPr>
        </p:nvSpPr>
        <p:spPr>
          <a:xfrm>
            <a:off x="5037800" y="1899933"/>
            <a:ext cx="5342400" cy="952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204" name="Google Shape;204;p27"/>
          <p:cNvSpPr txBox="1">
            <a:spLocks noGrp="1"/>
          </p:cNvSpPr>
          <p:nvPr>
            <p:ph type="subTitle" idx="2"/>
          </p:nvPr>
        </p:nvSpPr>
        <p:spPr>
          <a:xfrm>
            <a:off x="5037800" y="4713933"/>
            <a:ext cx="5342400" cy="952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205" name="Google Shape;205;p27"/>
          <p:cNvSpPr txBox="1">
            <a:spLocks noGrp="1"/>
          </p:cNvSpPr>
          <p:nvPr>
            <p:ph type="subTitle" idx="3"/>
          </p:nvPr>
        </p:nvSpPr>
        <p:spPr>
          <a:xfrm>
            <a:off x="5037800" y="3321733"/>
            <a:ext cx="5342400" cy="952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206" name="Google Shape;206;p27"/>
          <p:cNvSpPr txBox="1">
            <a:spLocks noGrp="1"/>
          </p:cNvSpPr>
          <p:nvPr>
            <p:ph type="title"/>
          </p:nvPr>
        </p:nvSpPr>
        <p:spPr>
          <a:xfrm>
            <a:off x="2637800" y="2132736"/>
            <a:ext cx="24000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title" idx="4"/>
          </p:nvPr>
        </p:nvSpPr>
        <p:spPr>
          <a:xfrm>
            <a:off x="2637800" y="4946536"/>
            <a:ext cx="24000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title" idx="5"/>
          </p:nvPr>
        </p:nvSpPr>
        <p:spPr>
          <a:xfrm>
            <a:off x="2637800" y="3539636"/>
            <a:ext cx="24000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title" idx="6"/>
          </p:nvPr>
        </p:nvSpPr>
        <p:spPr>
          <a:xfrm>
            <a:off x="952167" y="725433"/>
            <a:ext cx="102876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210" name="Google Shape;210;p27"/>
          <p:cNvSpPr/>
          <p:nvPr/>
        </p:nvSpPr>
        <p:spPr>
          <a:xfrm flipH="1">
            <a:off x="302647" y="275920"/>
            <a:ext cx="11586708" cy="630616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bg>
      <p:bgPr>
        <a:solidFill>
          <a:schemeClr val="lt2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8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9444733" y="0"/>
            <a:ext cx="2747267" cy="264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8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 flipH="1">
            <a:off x="0" y="4212300"/>
            <a:ext cx="2747267" cy="264570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 txBox="1">
            <a:spLocks noGrp="1"/>
          </p:cNvSpPr>
          <p:nvPr>
            <p:ph type="title"/>
          </p:nvPr>
        </p:nvSpPr>
        <p:spPr>
          <a:xfrm>
            <a:off x="952167" y="729100"/>
            <a:ext cx="102876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215" name="Google Shape;215;p28"/>
          <p:cNvSpPr txBox="1">
            <a:spLocks noGrp="1"/>
          </p:cNvSpPr>
          <p:nvPr>
            <p:ph type="subTitle" idx="1"/>
          </p:nvPr>
        </p:nvSpPr>
        <p:spPr>
          <a:xfrm>
            <a:off x="1902341" y="2724300"/>
            <a:ext cx="26204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216" name="Google Shape;216;p28"/>
          <p:cNvSpPr txBox="1">
            <a:spLocks noGrp="1"/>
          </p:cNvSpPr>
          <p:nvPr>
            <p:ph type="title" idx="2"/>
          </p:nvPr>
        </p:nvSpPr>
        <p:spPr>
          <a:xfrm>
            <a:off x="952167" y="2068600"/>
            <a:ext cx="35704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217" name="Google Shape;217;p28"/>
          <p:cNvSpPr txBox="1">
            <a:spLocks noGrp="1"/>
          </p:cNvSpPr>
          <p:nvPr>
            <p:ph type="subTitle" idx="3"/>
          </p:nvPr>
        </p:nvSpPr>
        <p:spPr>
          <a:xfrm>
            <a:off x="1902341" y="4911417"/>
            <a:ext cx="26204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title" idx="4"/>
          </p:nvPr>
        </p:nvSpPr>
        <p:spPr>
          <a:xfrm>
            <a:off x="952167" y="4250267"/>
            <a:ext cx="35704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219" name="Google Shape;219;p28"/>
          <p:cNvSpPr txBox="1">
            <a:spLocks noGrp="1"/>
          </p:cNvSpPr>
          <p:nvPr>
            <p:ph type="subTitle" idx="5"/>
          </p:nvPr>
        </p:nvSpPr>
        <p:spPr>
          <a:xfrm>
            <a:off x="7669259" y="2724300"/>
            <a:ext cx="26204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220" name="Google Shape;220;p28"/>
          <p:cNvSpPr txBox="1">
            <a:spLocks noGrp="1"/>
          </p:cNvSpPr>
          <p:nvPr>
            <p:ph type="title" idx="6"/>
          </p:nvPr>
        </p:nvSpPr>
        <p:spPr>
          <a:xfrm>
            <a:off x="7669269" y="2068600"/>
            <a:ext cx="35704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221" name="Google Shape;221;p28"/>
          <p:cNvSpPr txBox="1">
            <a:spLocks noGrp="1"/>
          </p:cNvSpPr>
          <p:nvPr>
            <p:ph type="subTitle" idx="7"/>
          </p:nvPr>
        </p:nvSpPr>
        <p:spPr>
          <a:xfrm>
            <a:off x="7669259" y="4911417"/>
            <a:ext cx="26204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222" name="Google Shape;222;p28"/>
          <p:cNvSpPr txBox="1">
            <a:spLocks noGrp="1"/>
          </p:cNvSpPr>
          <p:nvPr>
            <p:ph type="title" idx="8"/>
          </p:nvPr>
        </p:nvSpPr>
        <p:spPr>
          <a:xfrm>
            <a:off x="7669269" y="4250269"/>
            <a:ext cx="35704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223" name="Google Shape;223;p28"/>
          <p:cNvSpPr/>
          <p:nvPr/>
        </p:nvSpPr>
        <p:spPr>
          <a:xfrm flipH="1">
            <a:off x="302647" y="275920"/>
            <a:ext cx="11586708" cy="630616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bg>
      <p:bgPr>
        <a:solidFill>
          <a:schemeClr val="lt2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9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4056067"/>
            <a:ext cx="2747267" cy="264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9444733" y="0"/>
            <a:ext cx="2747267" cy="264570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9"/>
          <p:cNvSpPr/>
          <p:nvPr/>
        </p:nvSpPr>
        <p:spPr>
          <a:xfrm flipH="1">
            <a:off x="302647" y="275920"/>
            <a:ext cx="11586708" cy="630616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9"/>
          <p:cNvSpPr txBox="1">
            <a:spLocks noGrp="1"/>
          </p:cNvSpPr>
          <p:nvPr>
            <p:ph type="title"/>
          </p:nvPr>
        </p:nvSpPr>
        <p:spPr>
          <a:xfrm>
            <a:off x="952167" y="725641"/>
            <a:ext cx="102876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229" name="Google Shape;229;p29"/>
          <p:cNvSpPr txBox="1">
            <a:spLocks noGrp="1"/>
          </p:cNvSpPr>
          <p:nvPr>
            <p:ph type="title" idx="2"/>
          </p:nvPr>
        </p:nvSpPr>
        <p:spPr>
          <a:xfrm>
            <a:off x="2204075" y="2335567"/>
            <a:ext cx="3822800" cy="703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230" name="Google Shape;230;p29"/>
          <p:cNvSpPr txBox="1">
            <a:spLocks noGrp="1"/>
          </p:cNvSpPr>
          <p:nvPr>
            <p:ph type="subTitle" idx="1"/>
          </p:nvPr>
        </p:nvSpPr>
        <p:spPr>
          <a:xfrm>
            <a:off x="2665875" y="2996167"/>
            <a:ext cx="2899200" cy="6464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800"/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231" name="Google Shape;231;p29"/>
          <p:cNvSpPr txBox="1">
            <a:spLocks noGrp="1"/>
          </p:cNvSpPr>
          <p:nvPr>
            <p:ph type="title" idx="3"/>
          </p:nvPr>
        </p:nvSpPr>
        <p:spPr>
          <a:xfrm>
            <a:off x="6165116" y="2335567"/>
            <a:ext cx="3822800" cy="703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232" name="Google Shape;232;p29"/>
          <p:cNvSpPr txBox="1">
            <a:spLocks noGrp="1"/>
          </p:cNvSpPr>
          <p:nvPr>
            <p:ph type="subTitle" idx="4"/>
          </p:nvPr>
        </p:nvSpPr>
        <p:spPr>
          <a:xfrm>
            <a:off x="6626916" y="2996167"/>
            <a:ext cx="2899200" cy="6464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800"/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233" name="Google Shape;233;p29"/>
          <p:cNvSpPr txBox="1">
            <a:spLocks noGrp="1"/>
          </p:cNvSpPr>
          <p:nvPr>
            <p:ph type="title" idx="5"/>
          </p:nvPr>
        </p:nvSpPr>
        <p:spPr>
          <a:xfrm>
            <a:off x="2204075" y="3790033"/>
            <a:ext cx="3822800" cy="703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234" name="Google Shape;234;p29"/>
          <p:cNvSpPr txBox="1">
            <a:spLocks noGrp="1"/>
          </p:cNvSpPr>
          <p:nvPr>
            <p:ph type="subTitle" idx="6"/>
          </p:nvPr>
        </p:nvSpPr>
        <p:spPr>
          <a:xfrm>
            <a:off x="2665875" y="4467267"/>
            <a:ext cx="2899200" cy="6464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800"/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235" name="Google Shape;235;p29"/>
          <p:cNvSpPr txBox="1">
            <a:spLocks noGrp="1"/>
          </p:cNvSpPr>
          <p:nvPr>
            <p:ph type="title" idx="7"/>
          </p:nvPr>
        </p:nvSpPr>
        <p:spPr>
          <a:xfrm>
            <a:off x="6165116" y="3790033"/>
            <a:ext cx="3822800" cy="703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236" name="Google Shape;236;p29"/>
          <p:cNvSpPr txBox="1">
            <a:spLocks noGrp="1"/>
          </p:cNvSpPr>
          <p:nvPr>
            <p:ph type="subTitle" idx="8"/>
          </p:nvPr>
        </p:nvSpPr>
        <p:spPr>
          <a:xfrm>
            <a:off x="6626916" y="4467267"/>
            <a:ext cx="2899200" cy="6464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800"/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lt2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9444733" y="4212300"/>
            <a:ext cx="2747267" cy="264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0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-4" y="0"/>
            <a:ext cx="4302967" cy="4440533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0"/>
          <p:cNvSpPr/>
          <p:nvPr/>
        </p:nvSpPr>
        <p:spPr>
          <a:xfrm flipH="1">
            <a:off x="302647" y="275920"/>
            <a:ext cx="11586708" cy="630616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0"/>
          <p:cNvSpPr txBox="1">
            <a:spLocks noGrp="1"/>
          </p:cNvSpPr>
          <p:nvPr>
            <p:ph type="title"/>
          </p:nvPr>
        </p:nvSpPr>
        <p:spPr>
          <a:xfrm>
            <a:off x="4060000" y="725267"/>
            <a:ext cx="4072000" cy="12084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subTitle" idx="1"/>
          </p:nvPr>
        </p:nvSpPr>
        <p:spPr>
          <a:xfrm>
            <a:off x="4386000" y="2781300"/>
            <a:ext cx="3420000" cy="1625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243" name="Google Shape;243;p30"/>
          <p:cNvSpPr txBox="1"/>
          <p:nvPr/>
        </p:nvSpPr>
        <p:spPr>
          <a:xfrm>
            <a:off x="3547600" y="4335967"/>
            <a:ext cx="5096800" cy="1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lt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747267" cy="264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9444733" y="4212300"/>
            <a:ext cx="2747267" cy="264570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952167" y="725267"/>
            <a:ext cx="10288000" cy="491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952000" y="1419167"/>
            <a:ext cx="10288000" cy="472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marL="609585" lvl="0" indent="-4148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700"/>
            </a:lvl1pPr>
            <a:lvl2pPr marL="1219170" lvl="1" indent="-414856" rtl="0">
              <a:spcBef>
                <a:spcPts val="2133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700"/>
            </a:lvl2pPr>
            <a:lvl3pPr marL="1828754" lvl="2" indent="-414856" rtl="0">
              <a:spcBef>
                <a:spcPts val="2133"/>
              </a:spcBef>
              <a:spcAft>
                <a:spcPts val="0"/>
              </a:spcAft>
              <a:buSzPts val="1300"/>
              <a:buFont typeface="Roboto Condensed Light"/>
              <a:buChar char="■"/>
              <a:defRPr sz="1700"/>
            </a:lvl3pPr>
            <a:lvl4pPr marL="2438339" lvl="3" indent="-414856" rtl="0">
              <a:spcBef>
                <a:spcPts val="2133"/>
              </a:spcBef>
              <a:spcAft>
                <a:spcPts val="0"/>
              </a:spcAft>
              <a:buSzPts val="1300"/>
              <a:buFont typeface="Roboto Condensed Light"/>
              <a:buChar char="●"/>
              <a:defRPr sz="1700"/>
            </a:lvl4pPr>
            <a:lvl5pPr marL="3047924" lvl="4" indent="-414856" rtl="0">
              <a:spcBef>
                <a:spcPts val="2133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700"/>
            </a:lvl5pPr>
            <a:lvl6pPr marL="3657509" lvl="5" indent="-414856" rtl="0">
              <a:spcBef>
                <a:spcPts val="2133"/>
              </a:spcBef>
              <a:spcAft>
                <a:spcPts val="0"/>
              </a:spcAft>
              <a:buSzPts val="1300"/>
              <a:buFont typeface="Roboto Condensed Light"/>
              <a:buChar char="■"/>
              <a:defRPr sz="1700"/>
            </a:lvl6pPr>
            <a:lvl7pPr marL="4267093" lvl="6" indent="-414856" rtl="0">
              <a:spcBef>
                <a:spcPts val="2133"/>
              </a:spcBef>
              <a:spcAft>
                <a:spcPts val="0"/>
              </a:spcAft>
              <a:buSzPts val="1300"/>
              <a:buFont typeface="Roboto Condensed Light"/>
              <a:buChar char="●"/>
              <a:defRPr sz="1700"/>
            </a:lvl7pPr>
            <a:lvl8pPr marL="4876678" lvl="7" indent="-414856" rtl="0">
              <a:spcBef>
                <a:spcPts val="2133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700"/>
            </a:lvl8pPr>
            <a:lvl9pPr marL="5486263" lvl="8" indent="-414856" rtl="0">
              <a:spcBef>
                <a:spcPts val="2133"/>
              </a:spcBef>
              <a:spcAft>
                <a:spcPts val="2133"/>
              </a:spcAft>
              <a:buSzPts val="1300"/>
              <a:buFont typeface="Roboto Condensed Light"/>
              <a:buChar char="■"/>
              <a:defRPr sz="17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Google Shape;25;p4"/>
          <p:cNvSpPr/>
          <p:nvPr/>
        </p:nvSpPr>
        <p:spPr>
          <a:xfrm>
            <a:off x="302647" y="275920"/>
            <a:ext cx="11586708" cy="630616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6 columns">
  <p:cSld name="Title and 6 columns">
    <p:bg>
      <p:bgPr>
        <a:solidFill>
          <a:schemeClr val="lt2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1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9444733" y="0"/>
            <a:ext cx="2747267" cy="264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1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 flipH="1">
            <a:off x="0" y="4212300"/>
            <a:ext cx="2747267" cy="264570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1"/>
          <p:cNvSpPr/>
          <p:nvPr/>
        </p:nvSpPr>
        <p:spPr>
          <a:xfrm flipH="1">
            <a:off x="302647" y="275920"/>
            <a:ext cx="11586708" cy="630616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1"/>
          <p:cNvSpPr txBox="1">
            <a:spLocks noGrp="1"/>
          </p:cNvSpPr>
          <p:nvPr>
            <p:ph type="subTitle" idx="1"/>
          </p:nvPr>
        </p:nvSpPr>
        <p:spPr>
          <a:xfrm>
            <a:off x="731151" y="2716151"/>
            <a:ext cx="3170000" cy="609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249" name="Google Shape;249;p31"/>
          <p:cNvSpPr txBox="1">
            <a:spLocks noGrp="1"/>
          </p:cNvSpPr>
          <p:nvPr>
            <p:ph type="subTitle" idx="2"/>
          </p:nvPr>
        </p:nvSpPr>
        <p:spPr>
          <a:xfrm>
            <a:off x="8290851" y="2716151"/>
            <a:ext cx="3170000" cy="609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250" name="Google Shape;250;p31"/>
          <p:cNvSpPr txBox="1">
            <a:spLocks noGrp="1"/>
          </p:cNvSpPr>
          <p:nvPr>
            <p:ph type="subTitle" idx="3"/>
          </p:nvPr>
        </p:nvSpPr>
        <p:spPr>
          <a:xfrm>
            <a:off x="4511000" y="2716151"/>
            <a:ext cx="3170000" cy="609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251" name="Google Shape;251;p31"/>
          <p:cNvSpPr txBox="1">
            <a:spLocks noGrp="1"/>
          </p:cNvSpPr>
          <p:nvPr>
            <p:ph type="title"/>
          </p:nvPr>
        </p:nvSpPr>
        <p:spPr>
          <a:xfrm>
            <a:off x="1116151" y="2135251"/>
            <a:ext cx="24000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252" name="Google Shape;252;p31"/>
          <p:cNvSpPr txBox="1">
            <a:spLocks noGrp="1"/>
          </p:cNvSpPr>
          <p:nvPr>
            <p:ph type="title" idx="4"/>
          </p:nvPr>
        </p:nvSpPr>
        <p:spPr>
          <a:xfrm>
            <a:off x="8675851" y="2135251"/>
            <a:ext cx="24000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253" name="Google Shape;253;p31"/>
          <p:cNvSpPr txBox="1">
            <a:spLocks noGrp="1"/>
          </p:cNvSpPr>
          <p:nvPr>
            <p:ph type="title" idx="5"/>
          </p:nvPr>
        </p:nvSpPr>
        <p:spPr>
          <a:xfrm>
            <a:off x="4896000" y="2135251"/>
            <a:ext cx="24000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254" name="Google Shape;254;p31"/>
          <p:cNvSpPr txBox="1">
            <a:spLocks noGrp="1"/>
          </p:cNvSpPr>
          <p:nvPr>
            <p:ph type="title" idx="6"/>
          </p:nvPr>
        </p:nvSpPr>
        <p:spPr>
          <a:xfrm>
            <a:off x="952167" y="725433"/>
            <a:ext cx="102876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255" name="Google Shape;255;p31"/>
          <p:cNvSpPr txBox="1">
            <a:spLocks noGrp="1"/>
          </p:cNvSpPr>
          <p:nvPr>
            <p:ph type="subTitle" idx="7"/>
          </p:nvPr>
        </p:nvSpPr>
        <p:spPr>
          <a:xfrm>
            <a:off x="731151" y="5040251"/>
            <a:ext cx="3170000" cy="609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subTitle" idx="8"/>
          </p:nvPr>
        </p:nvSpPr>
        <p:spPr>
          <a:xfrm>
            <a:off x="8290851" y="5040251"/>
            <a:ext cx="3170000" cy="609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257" name="Google Shape;257;p31"/>
          <p:cNvSpPr txBox="1">
            <a:spLocks noGrp="1"/>
          </p:cNvSpPr>
          <p:nvPr>
            <p:ph type="subTitle" idx="9"/>
          </p:nvPr>
        </p:nvSpPr>
        <p:spPr>
          <a:xfrm>
            <a:off x="4511000" y="5040251"/>
            <a:ext cx="3170000" cy="609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258" name="Google Shape;258;p31"/>
          <p:cNvSpPr txBox="1">
            <a:spLocks noGrp="1"/>
          </p:cNvSpPr>
          <p:nvPr>
            <p:ph type="title" idx="13"/>
          </p:nvPr>
        </p:nvSpPr>
        <p:spPr>
          <a:xfrm>
            <a:off x="1116151" y="4459351"/>
            <a:ext cx="24000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259" name="Google Shape;259;p31"/>
          <p:cNvSpPr txBox="1">
            <a:spLocks noGrp="1"/>
          </p:cNvSpPr>
          <p:nvPr>
            <p:ph type="title" idx="14"/>
          </p:nvPr>
        </p:nvSpPr>
        <p:spPr>
          <a:xfrm>
            <a:off x="8675851" y="4459351"/>
            <a:ext cx="24000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260" name="Google Shape;260;p31"/>
          <p:cNvSpPr txBox="1">
            <a:spLocks noGrp="1"/>
          </p:cNvSpPr>
          <p:nvPr>
            <p:ph type="title" idx="15"/>
          </p:nvPr>
        </p:nvSpPr>
        <p:spPr>
          <a:xfrm>
            <a:off x="4896000" y="4459351"/>
            <a:ext cx="24000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lt2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9444733" y="0"/>
            <a:ext cx="2747267" cy="264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 flipH="1">
            <a:off x="0" y="4212300"/>
            <a:ext cx="2747267" cy="264570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2"/>
          <p:cNvSpPr txBox="1">
            <a:spLocks noGrp="1"/>
          </p:cNvSpPr>
          <p:nvPr>
            <p:ph type="title"/>
          </p:nvPr>
        </p:nvSpPr>
        <p:spPr>
          <a:xfrm>
            <a:off x="952167" y="725433"/>
            <a:ext cx="102876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265" name="Google Shape;265;p32"/>
          <p:cNvSpPr/>
          <p:nvPr/>
        </p:nvSpPr>
        <p:spPr>
          <a:xfrm flipH="1">
            <a:off x="302647" y="275920"/>
            <a:ext cx="11586708" cy="630616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lt2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2946401" y="0"/>
            <a:ext cx="2806700" cy="289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rot="10800000" flipH="1">
            <a:off x="6438901" y="3961567"/>
            <a:ext cx="2806700" cy="289643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3"/>
          <p:cNvSpPr txBox="1">
            <a:spLocks noGrp="1"/>
          </p:cNvSpPr>
          <p:nvPr>
            <p:ph type="title"/>
          </p:nvPr>
        </p:nvSpPr>
        <p:spPr>
          <a:xfrm>
            <a:off x="952167" y="725433"/>
            <a:ext cx="102876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270" name="Google Shape;270;p33"/>
          <p:cNvSpPr/>
          <p:nvPr/>
        </p:nvSpPr>
        <p:spPr>
          <a:xfrm flipH="1">
            <a:off x="302647" y="275920"/>
            <a:ext cx="11586708" cy="630616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lt2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>
            <a:spLocks noGrp="1"/>
          </p:cNvSpPr>
          <p:nvPr>
            <p:ph type="title"/>
          </p:nvPr>
        </p:nvSpPr>
        <p:spPr>
          <a:xfrm>
            <a:off x="952167" y="725433"/>
            <a:ext cx="102876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273" name="Google Shape;273;p34"/>
          <p:cNvSpPr/>
          <p:nvPr/>
        </p:nvSpPr>
        <p:spPr>
          <a:xfrm flipH="1">
            <a:off x="302647" y="275920"/>
            <a:ext cx="11586708" cy="630616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4" name="Google Shape;274;p34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568451" y="1543051"/>
            <a:ext cx="905510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lt2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5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747267" cy="264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5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9444733" y="4212300"/>
            <a:ext cx="2747267" cy="264570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5"/>
          <p:cNvSpPr txBox="1">
            <a:spLocks noGrp="1"/>
          </p:cNvSpPr>
          <p:nvPr>
            <p:ph type="title"/>
          </p:nvPr>
        </p:nvSpPr>
        <p:spPr>
          <a:xfrm>
            <a:off x="952167" y="725433"/>
            <a:ext cx="102876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279" name="Google Shape;279;p35"/>
          <p:cNvSpPr/>
          <p:nvPr/>
        </p:nvSpPr>
        <p:spPr>
          <a:xfrm flipH="1">
            <a:off x="302647" y="275920"/>
            <a:ext cx="11586708" cy="630616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bg>
      <p:bgPr>
        <a:solidFill>
          <a:schemeClr val="lt2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>
            <a:spLocks noGrp="1"/>
          </p:cNvSpPr>
          <p:nvPr>
            <p:ph type="title"/>
          </p:nvPr>
        </p:nvSpPr>
        <p:spPr>
          <a:xfrm>
            <a:off x="952167" y="725433"/>
            <a:ext cx="102876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282" name="Google Shape;282;p36"/>
          <p:cNvSpPr/>
          <p:nvPr/>
        </p:nvSpPr>
        <p:spPr>
          <a:xfrm flipH="1">
            <a:off x="302647" y="275920"/>
            <a:ext cx="11586708" cy="630616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3" name="Google Shape;283;p36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568451" y="1543051"/>
            <a:ext cx="905510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solidFill>
          <a:schemeClr val="lt2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747267" cy="264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9444733" y="4212300"/>
            <a:ext cx="2747267" cy="2645701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7"/>
          <p:cNvSpPr txBox="1">
            <a:spLocks noGrp="1"/>
          </p:cNvSpPr>
          <p:nvPr>
            <p:ph type="title"/>
          </p:nvPr>
        </p:nvSpPr>
        <p:spPr>
          <a:xfrm>
            <a:off x="952167" y="725433"/>
            <a:ext cx="102876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288" name="Google Shape;288;p37"/>
          <p:cNvSpPr/>
          <p:nvPr/>
        </p:nvSpPr>
        <p:spPr>
          <a:xfrm flipH="1">
            <a:off x="302647" y="275920"/>
            <a:ext cx="11586708" cy="630616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bg>
      <p:bgPr>
        <a:solidFill>
          <a:schemeClr val="lt2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8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2946401" y="0"/>
            <a:ext cx="2806700" cy="289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8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rot="10800000" flipH="1">
            <a:off x="6438901" y="3961567"/>
            <a:ext cx="2806700" cy="289643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8"/>
          <p:cNvSpPr txBox="1">
            <a:spLocks noGrp="1"/>
          </p:cNvSpPr>
          <p:nvPr>
            <p:ph type="title"/>
          </p:nvPr>
        </p:nvSpPr>
        <p:spPr>
          <a:xfrm>
            <a:off x="952167" y="725433"/>
            <a:ext cx="102876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293" name="Google Shape;293;p38"/>
          <p:cNvSpPr/>
          <p:nvPr/>
        </p:nvSpPr>
        <p:spPr>
          <a:xfrm flipH="1">
            <a:off x="302647" y="275920"/>
            <a:ext cx="11586708" cy="630616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 only 8">
    <p:bg>
      <p:bgPr>
        <a:solidFill>
          <a:schemeClr val="lt2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39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747267" cy="264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9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9444733" y="4212300"/>
            <a:ext cx="2747267" cy="264570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9"/>
          <p:cNvSpPr txBox="1">
            <a:spLocks noGrp="1"/>
          </p:cNvSpPr>
          <p:nvPr>
            <p:ph type="title"/>
          </p:nvPr>
        </p:nvSpPr>
        <p:spPr>
          <a:xfrm>
            <a:off x="952167" y="725433"/>
            <a:ext cx="102876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298" name="Google Shape;298;p39"/>
          <p:cNvSpPr/>
          <p:nvPr/>
        </p:nvSpPr>
        <p:spPr>
          <a:xfrm flipH="1">
            <a:off x="302647" y="275920"/>
            <a:ext cx="11586708" cy="630616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 only 9">
    <p:bg>
      <p:bgPr>
        <a:solidFill>
          <a:schemeClr val="lt2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40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2946401" y="0"/>
            <a:ext cx="2806700" cy="289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0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rot="10800000" flipH="1">
            <a:off x="6438901" y="3961567"/>
            <a:ext cx="2806700" cy="289643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0"/>
          <p:cNvSpPr txBox="1">
            <a:spLocks noGrp="1"/>
          </p:cNvSpPr>
          <p:nvPr>
            <p:ph type="title"/>
          </p:nvPr>
        </p:nvSpPr>
        <p:spPr>
          <a:xfrm>
            <a:off x="952167" y="725433"/>
            <a:ext cx="102876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303" name="Google Shape;303;p40"/>
          <p:cNvSpPr/>
          <p:nvPr/>
        </p:nvSpPr>
        <p:spPr>
          <a:xfrm flipH="1">
            <a:off x="302647" y="275920"/>
            <a:ext cx="11586708" cy="630616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lt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568451" y="1543051"/>
            <a:ext cx="9055100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2214641" y="3898996"/>
            <a:ext cx="3170000" cy="950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6807359" y="3898996"/>
            <a:ext cx="3170000" cy="950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2599641" y="3308196"/>
            <a:ext cx="24000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 idx="3"/>
          </p:nvPr>
        </p:nvSpPr>
        <p:spPr>
          <a:xfrm>
            <a:off x="7192359" y="3308196"/>
            <a:ext cx="24000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4"/>
          </p:nvPr>
        </p:nvSpPr>
        <p:spPr>
          <a:xfrm>
            <a:off x="952167" y="729100"/>
            <a:ext cx="102876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 flipH="1">
            <a:off x="302647" y="275920"/>
            <a:ext cx="11586708" cy="630616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lt2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41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9444733" y="0"/>
            <a:ext cx="2747267" cy="264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1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 flipH="1">
            <a:off x="0" y="4212300"/>
            <a:ext cx="2747267" cy="2645701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1"/>
          <p:cNvSpPr txBox="1">
            <a:spLocks noGrp="1"/>
          </p:cNvSpPr>
          <p:nvPr>
            <p:ph type="subTitle" idx="1"/>
          </p:nvPr>
        </p:nvSpPr>
        <p:spPr>
          <a:xfrm>
            <a:off x="3187600" y="2363351"/>
            <a:ext cx="58168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00"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308" name="Google Shape;308;p41"/>
          <p:cNvSpPr txBox="1">
            <a:spLocks noGrp="1"/>
          </p:cNvSpPr>
          <p:nvPr>
            <p:ph type="title" hasCustomPrompt="1"/>
          </p:nvPr>
        </p:nvSpPr>
        <p:spPr>
          <a:xfrm>
            <a:off x="3524000" y="1632151"/>
            <a:ext cx="5144000" cy="66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9" name="Google Shape;309;p41"/>
          <p:cNvSpPr txBox="1">
            <a:spLocks noGrp="1"/>
          </p:cNvSpPr>
          <p:nvPr>
            <p:ph type="subTitle" idx="2"/>
          </p:nvPr>
        </p:nvSpPr>
        <p:spPr>
          <a:xfrm>
            <a:off x="3187600" y="3998743"/>
            <a:ext cx="58168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2pPr>
            <a:lvl3pPr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3pPr>
            <a:lvl4pPr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4pPr>
            <a:lvl5pPr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5pPr>
            <a:lvl6pPr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6pPr>
            <a:lvl7pPr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7pPr>
            <a:lvl8pPr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8pPr>
            <a:lvl9pPr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310" name="Google Shape;310;p41"/>
          <p:cNvSpPr txBox="1">
            <a:spLocks noGrp="1"/>
          </p:cNvSpPr>
          <p:nvPr>
            <p:ph type="title" idx="3" hasCustomPrompt="1"/>
          </p:nvPr>
        </p:nvSpPr>
        <p:spPr>
          <a:xfrm>
            <a:off x="3524000" y="3268079"/>
            <a:ext cx="5144000" cy="66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1" name="Google Shape;311;p41"/>
          <p:cNvSpPr txBox="1">
            <a:spLocks noGrp="1"/>
          </p:cNvSpPr>
          <p:nvPr>
            <p:ph type="subTitle" idx="4"/>
          </p:nvPr>
        </p:nvSpPr>
        <p:spPr>
          <a:xfrm>
            <a:off x="3187600" y="5634136"/>
            <a:ext cx="58168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312" name="Google Shape;312;p41"/>
          <p:cNvSpPr txBox="1">
            <a:spLocks noGrp="1"/>
          </p:cNvSpPr>
          <p:nvPr>
            <p:ph type="title" idx="5" hasCustomPrompt="1"/>
          </p:nvPr>
        </p:nvSpPr>
        <p:spPr>
          <a:xfrm>
            <a:off x="3524000" y="4904007"/>
            <a:ext cx="5144000" cy="66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41"/>
          <p:cNvSpPr txBox="1">
            <a:spLocks noGrp="1"/>
          </p:cNvSpPr>
          <p:nvPr>
            <p:ph type="title" idx="6"/>
          </p:nvPr>
        </p:nvSpPr>
        <p:spPr>
          <a:xfrm>
            <a:off x="952167" y="729100"/>
            <a:ext cx="102140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314" name="Google Shape;314;p41"/>
          <p:cNvSpPr/>
          <p:nvPr/>
        </p:nvSpPr>
        <p:spPr>
          <a:xfrm flipH="1">
            <a:off x="302647" y="275920"/>
            <a:ext cx="11586708" cy="630616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bg>
      <p:bgPr>
        <a:solidFill>
          <a:schemeClr val="lt2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4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9444733" y="0"/>
            <a:ext cx="2747267" cy="264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 flipH="1">
            <a:off x="0" y="4212300"/>
            <a:ext cx="2747267" cy="2645701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2"/>
          <p:cNvSpPr txBox="1">
            <a:spLocks noGrp="1"/>
          </p:cNvSpPr>
          <p:nvPr>
            <p:ph type="title"/>
          </p:nvPr>
        </p:nvSpPr>
        <p:spPr>
          <a:xfrm>
            <a:off x="952167" y="729100"/>
            <a:ext cx="102140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319" name="Google Shape;319;p42"/>
          <p:cNvSpPr txBox="1">
            <a:spLocks noGrp="1"/>
          </p:cNvSpPr>
          <p:nvPr>
            <p:ph type="title" idx="2" hasCustomPrompt="1"/>
          </p:nvPr>
        </p:nvSpPr>
        <p:spPr>
          <a:xfrm>
            <a:off x="5890700" y="2219433"/>
            <a:ext cx="5346800" cy="9852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300"/>
            </a:lvl9pPr>
          </a:lstStyle>
          <a:p>
            <a:r>
              <a:t>xx%</a:t>
            </a:r>
          </a:p>
        </p:txBody>
      </p:sp>
      <p:sp>
        <p:nvSpPr>
          <p:cNvPr id="320" name="Google Shape;320;p42"/>
          <p:cNvSpPr txBox="1">
            <a:spLocks noGrp="1"/>
          </p:cNvSpPr>
          <p:nvPr>
            <p:ph type="subTitle" idx="1"/>
          </p:nvPr>
        </p:nvSpPr>
        <p:spPr>
          <a:xfrm>
            <a:off x="5890500" y="3100633"/>
            <a:ext cx="5347200" cy="59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800"/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321" name="Google Shape;321;p42"/>
          <p:cNvSpPr txBox="1">
            <a:spLocks noGrp="1"/>
          </p:cNvSpPr>
          <p:nvPr>
            <p:ph type="title" idx="3" hasCustomPrompt="1"/>
          </p:nvPr>
        </p:nvSpPr>
        <p:spPr>
          <a:xfrm>
            <a:off x="5891133" y="4364133"/>
            <a:ext cx="5346800" cy="9852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300"/>
            </a:lvl9pPr>
          </a:lstStyle>
          <a:p>
            <a:r>
              <a:t>xx%</a:t>
            </a:r>
          </a:p>
        </p:txBody>
      </p:sp>
      <p:sp>
        <p:nvSpPr>
          <p:cNvPr id="322" name="Google Shape;322;p42"/>
          <p:cNvSpPr txBox="1">
            <a:spLocks noGrp="1"/>
          </p:cNvSpPr>
          <p:nvPr>
            <p:ph type="subTitle" idx="4"/>
          </p:nvPr>
        </p:nvSpPr>
        <p:spPr>
          <a:xfrm>
            <a:off x="5890500" y="5245335"/>
            <a:ext cx="5347200" cy="59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800"/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2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43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568451" y="1543051"/>
            <a:ext cx="9055100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3"/>
          <p:cNvSpPr txBox="1">
            <a:spLocks noGrp="1"/>
          </p:cNvSpPr>
          <p:nvPr>
            <p:ph type="subTitle" idx="1"/>
          </p:nvPr>
        </p:nvSpPr>
        <p:spPr>
          <a:xfrm>
            <a:off x="3817800" y="4597508"/>
            <a:ext cx="4556400" cy="5472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700"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326" name="Google Shape;326;p43"/>
          <p:cNvSpPr txBox="1">
            <a:spLocks noGrp="1"/>
          </p:cNvSpPr>
          <p:nvPr>
            <p:ph type="title"/>
          </p:nvPr>
        </p:nvSpPr>
        <p:spPr>
          <a:xfrm>
            <a:off x="1794400" y="1713292"/>
            <a:ext cx="8603200" cy="27564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9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327" name="Google Shape;327;p43"/>
          <p:cNvSpPr/>
          <p:nvPr/>
        </p:nvSpPr>
        <p:spPr>
          <a:xfrm flipH="1">
            <a:off x="302647" y="275920"/>
            <a:ext cx="11586708" cy="630616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lt2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4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2025650"/>
            <a:ext cx="2747267" cy="264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9444733" y="2186649"/>
            <a:ext cx="2747267" cy="2645701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4"/>
          <p:cNvSpPr/>
          <p:nvPr/>
        </p:nvSpPr>
        <p:spPr>
          <a:xfrm flipH="1">
            <a:off x="302647" y="275920"/>
            <a:ext cx="11586708" cy="630616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2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/>
          <p:nvPr/>
        </p:nvSpPr>
        <p:spPr>
          <a:xfrm flipH="1">
            <a:off x="302647" y="275920"/>
            <a:ext cx="11586708" cy="630616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4" name="Google Shape;334;p45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2946401" y="0"/>
            <a:ext cx="2806700" cy="289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5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rot="10800000" flipH="1">
            <a:off x="6438901" y="3961567"/>
            <a:ext cx="2806700" cy="2896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title" preserve="1">
  <p:cSld name="Opening Slide">
    <p:bg>
      <p:bgPr>
        <a:solidFill>
          <a:schemeClr val="lt2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47"/>
          <p:cNvGrpSpPr/>
          <p:nvPr/>
        </p:nvGrpSpPr>
        <p:grpSpPr>
          <a:xfrm>
            <a:off x="-12797" y="-44400"/>
            <a:ext cx="12205033" cy="6946800"/>
            <a:chOff x="-9600" y="-33300"/>
            <a:chExt cx="9153775" cy="5210100"/>
          </a:xfrm>
        </p:grpSpPr>
        <p:grpSp>
          <p:nvGrpSpPr>
            <p:cNvPr id="341" name="Google Shape;341;p47"/>
            <p:cNvGrpSpPr/>
            <p:nvPr/>
          </p:nvGrpSpPr>
          <p:grpSpPr>
            <a:xfrm>
              <a:off x="-9600" y="0"/>
              <a:ext cx="9153775" cy="5143507"/>
              <a:chOff x="-9600" y="0"/>
              <a:chExt cx="9153775" cy="5143507"/>
            </a:xfrm>
          </p:grpSpPr>
          <p:sp>
            <p:nvSpPr>
              <p:cNvPr id="342" name="Google Shape;342;p47"/>
              <p:cNvSpPr/>
              <p:nvPr/>
            </p:nvSpPr>
            <p:spPr>
              <a:xfrm rot="5400000">
                <a:off x="8453186" y="4452694"/>
                <a:ext cx="514463" cy="867163"/>
              </a:xfrm>
              <a:custGeom>
                <a:avLst/>
                <a:gdLst/>
                <a:ahLst/>
                <a:cxnLst/>
                <a:rect l="l" t="t" r="r" b="b"/>
                <a:pathLst>
                  <a:path w="29078" h="49013" extrusionOk="0">
                    <a:moveTo>
                      <a:pt x="29077" y="0"/>
                    </a:moveTo>
                    <a:lnTo>
                      <a:pt x="0" y="29565"/>
                    </a:lnTo>
                    <a:lnTo>
                      <a:pt x="0" y="49013"/>
                    </a:lnTo>
                    <a:lnTo>
                      <a:pt x="29077" y="19448"/>
                    </a:lnTo>
                    <a:lnTo>
                      <a:pt x="290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47"/>
              <p:cNvSpPr/>
              <p:nvPr/>
            </p:nvSpPr>
            <p:spPr>
              <a:xfrm rot="5400000">
                <a:off x="7931072" y="4452686"/>
                <a:ext cx="514463" cy="867180"/>
              </a:xfrm>
              <a:custGeom>
                <a:avLst/>
                <a:gdLst/>
                <a:ahLst/>
                <a:cxnLst/>
                <a:rect l="l" t="t" r="r" b="b"/>
                <a:pathLst>
                  <a:path w="29078" h="49014" extrusionOk="0">
                    <a:moveTo>
                      <a:pt x="0" y="1"/>
                    </a:moveTo>
                    <a:lnTo>
                      <a:pt x="0" y="19449"/>
                    </a:lnTo>
                    <a:lnTo>
                      <a:pt x="29077" y="49014"/>
                    </a:lnTo>
                    <a:lnTo>
                      <a:pt x="29077" y="2956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47"/>
              <p:cNvSpPr/>
              <p:nvPr/>
            </p:nvSpPr>
            <p:spPr>
              <a:xfrm rot="5400000">
                <a:off x="7473977" y="4738941"/>
                <a:ext cx="296119" cy="513012"/>
              </a:xfrm>
              <a:custGeom>
                <a:avLst/>
                <a:gdLst/>
                <a:ahLst/>
                <a:cxnLst/>
                <a:rect l="l" t="t" r="r" b="b"/>
                <a:pathLst>
                  <a:path w="16737" h="28996" extrusionOk="0">
                    <a:moveTo>
                      <a:pt x="1" y="1"/>
                    </a:moveTo>
                    <a:lnTo>
                      <a:pt x="1" y="11935"/>
                    </a:lnTo>
                    <a:lnTo>
                      <a:pt x="16736" y="28996"/>
                    </a:lnTo>
                    <a:lnTo>
                      <a:pt x="16736" y="170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47"/>
              <p:cNvSpPr/>
              <p:nvPr/>
            </p:nvSpPr>
            <p:spPr>
              <a:xfrm rot="5400000">
                <a:off x="7305775" y="4342789"/>
                <a:ext cx="512056" cy="1084568"/>
              </a:xfrm>
              <a:custGeom>
                <a:avLst/>
                <a:gdLst/>
                <a:ahLst/>
                <a:cxnLst/>
                <a:rect l="l" t="t" r="r" b="b"/>
                <a:pathLst>
                  <a:path w="28942" h="61301" extrusionOk="0">
                    <a:moveTo>
                      <a:pt x="0" y="0"/>
                    </a:moveTo>
                    <a:lnTo>
                      <a:pt x="0" y="32359"/>
                    </a:lnTo>
                    <a:lnTo>
                      <a:pt x="28942" y="61300"/>
                    </a:lnTo>
                    <a:lnTo>
                      <a:pt x="28942" y="48688"/>
                    </a:lnTo>
                    <a:lnTo>
                      <a:pt x="6700" y="26446"/>
                    </a:lnTo>
                    <a:lnTo>
                      <a:pt x="6700" y="67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47"/>
              <p:cNvSpPr/>
              <p:nvPr/>
            </p:nvSpPr>
            <p:spPr>
              <a:xfrm>
                <a:off x="-9525" y="0"/>
                <a:ext cx="133200" cy="5143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47"/>
              <p:cNvSpPr/>
              <p:nvPr/>
            </p:nvSpPr>
            <p:spPr>
              <a:xfrm rot="5400000">
                <a:off x="3529050" y="1471650"/>
                <a:ext cx="133200" cy="7210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47"/>
              <p:cNvSpPr/>
              <p:nvPr/>
            </p:nvSpPr>
            <p:spPr>
              <a:xfrm rot="-5400000">
                <a:off x="4506475" y="-4418625"/>
                <a:ext cx="219000" cy="9056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47"/>
              <p:cNvSpPr/>
              <p:nvPr/>
            </p:nvSpPr>
            <p:spPr>
              <a:xfrm>
                <a:off x="8925000" y="0"/>
                <a:ext cx="219000" cy="5143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0" name="Google Shape;350;p47"/>
            <p:cNvSpPr/>
            <p:nvPr/>
          </p:nvSpPr>
          <p:spPr>
            <a:xfrm>
              <a:off x="3834000" y="-33300"/>
              <a:ext cx="231300" cy="521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47"/>
          <p:cNvSpPr txBox="1">
            <a:spLocks noGrp="1"/>
          </p:cNvSpPr>
          <p:nvPr>
            <p:ph type="ctrTitle"/>
          </p:nvPr>
        </p:nvSpPr>
        <p:spPr>
          <a:xfrm>
            <a:off x="5549633" y="1946200"/>
            <a:ext cx="5922400" cy="1949600"/>
          </a:xfrm>
          <a:prstGeom prst="rect">
            <a:avLst/>
          </a:prstGeom>
        </p:spPr>
        <p:txBody>
          <a:bodyPr spcFirstLastPara="1" wrap="square" lIns="121892" tIns="121892" rIns="121892" bIns="121892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352" name="Google Shape;352;p47"/>
          <p:cNvSpPr txBox="1">
            <a:spLocks noGrp="1"/>
          </p:cNvSpPr>
          <p:nvPr>
            <p:ph type="subTitle" idx="1"/>
          </p:nvPr>
        </p:nvSpPr>
        <p:spPr>
          <a:xfrm>
            <a:off x="7305833" y="4627233"/>
            <a:ext cx="4166000" cy="864400"/>
          </a:xfrm>
          <a:prstGeom prst="rect">
            <a:avLst/>
          </a:prstGeom>
        </p:spPr>
        <p:txBody>
          <a:bodyPr spcFirstLastPara="1" wrap="square" lIns="121892" tIns="121892" rIns="121892" bIns="121892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</p:spTree>
  </p:cSld>
  <p:clrMapOvr>
    <a:masterClrMapping/>
  </p:clrMapOvr>
  <p:extLst mod="1"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1610">
          <p15:clr>
            <a:srgbClr val="FA7B17"/>
          </p15:clr>
        </p15:guide>
        <p15:guide id="2" pos="4139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 type="secHead" preserve="1">
  <p:cSld name="Title + Text">
    <p:bg>
      <p:bgPr>
        <a:solidFill>
          <a:schemeClr val="lt2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48"/>
          <p:cNvGrpSpPr/>
          <p:nvPr/>
        </p:nvGrpSpPr>
        <p:grpSpPr>
          <a:xfrm>
            <a:off x="-12798" y="4"/>
            <a:ext cx="12204900" cy="6858009"/>
            <a:chOff x="-9600" y="0"/>
            <a:chExt cx="9153675" cy="5143507"/>
          </a:xfrm>
        </p:grpSpPr>
        <p:sp>
          <p:nvSpPr>
            <p:cNvPr id="355" name="Google Shape;355;p48"/>
            <p:cNvSpPr/>
            <p:nvPr/>
          </p:nvSpPr>
          <p:spPr>
            <a:xfrm rot="5400000">
              <a:off x="7931072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8"/>
            <p:cNvSpPr/>
            <p:nvPr/>
          </p:nvSpPr>
          <p:spPr>
            <a:xfrm rot="5400000">
              <a:off x="8453186" y="4452694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8"/>
            <p:cNvSpPr/>
            <p:nvPr/>
          </p:nvSpPr>
          <p:spPr>
            <a:xfrm rot="5400000">
              <a:off x="7931072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8"/>
            <p:cNvSpPr/>
            <p:nvPr/>
          </p:nvSpPr>
          <p:spPr>
            <a:xfrm rot="5400000">
              <a:off x="7473977" y="4738941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8"/>
            <p:cNvSpPr/>
            <p:nvPr/>
          </p:nvSpPr>
          <p:spPr>
            <a:xfrm rot="5400000">
              <a:off x="7305775" y="4342789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8"/>
            <p:cNvSpPr/>
            <p:nvPr/>
          </p:nvSpPr>
          <p:spPr>
            <a:xfrm rot="5400000" flipH="1">
              <a:off x="1433661" y="-176347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8"/>
            <p:cNvSpPr/>
            <p:nvPr/>
          </p:nvSpPr>
          <p:spPr>
            <a:xfrm rot="5400000" flipH="1">
              <a:off x="911547" y="-17635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8"/>
            <p:cNvSpPr/>
            <p:nvPr/>
          </p:nvSpPr>
          <p:spPr>
            <a:xfrm rot="5400000" flipH="1">
              <a:off x="454452" y="-108443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8"/>
            <p:cNvSpPr/>
            <p:nvPr/>
          </p:nvSpPr>
          <p:spPr>
            <a:xfrm rot="5400000" flipH="1">
              <a:off x="286250" y="-283847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4" name="Google Shape;364;p48"/>
            <p:cNvGrpSpPr/>
            <p:nvPr/>
          </p:nvGrpSpPr>
          <p:grpSpPr>
            <a:xfrm>
              <a:off x="-9600" y="0"/>
              <a:ext cx="9153675" cy="5143500"/>
              <a:chOff x="-9600" y="0"/>
              <a:chExt cx="9153675" cy="5143500"/>
            </a:xfrm>
          </p:grpSpPr>
          <p:sp>
            <p:nvSpPr>
              <p:cNvPr id="365" name="Google Shape;365;p48"/>
              <p:cNvSpPr/>
              <p:nvPr/>
            </p:nvSpPr>
            <p:spPr>
              <a:xfrm>
                <a:off x="-9525" y="0"/>
                <a:ext cx="133200" cy="5143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48"/>
              <p:cNvSpPr/>
              <p:nvPr/>
            </p:nvSpPr>
            <p:spPr>
              <a:xfrm rot="5400000">
                <a:off x="3529050" y="1471650"/>
                <a:ext cx="133200" cy="7210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48"/>
              <p:cNvSpPr/>
              <p:nvPr/>
            </p:nvSpPr>
            <p:spPr>
              <a:xfrm rot="-5400000">
                <a:off x="5391225" y="-3533775"/>
                <a:ext cx="219000" cy="72867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48"/>
              <p:cNvSpPr/>
              <p:nvPr/>
            </p:nvSpPr>
            <p:spPr>
              <a:xfrm>
                <a:off x="8925000" y="0"/>
                <a:ext cx="219000" cy="5143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9" name="Google Shape;369;p48"/>
          <p:cNvSpPr txBox="1">
            <a:spLocks noGrp="1"/>
          </p:cNvSpPr>
          <p:nvPr>
            <p:ph type="body" idx="1"/>
          </p:nvPr>
        </p:nvSpPr>
        <p:spPr>
          <a:xfrm>
            <a:off x="418200" y="907067"/>
            <a:ext cx="10746000" cy="4584400"/>
          </a:xfrm>
          <a:prstGeom prst="rect">
            <a:avLst/>
          </a:prstGeom>
        </p:spPr>
        <p:txBody>
          <a:bodyPr spcFirstLastPara="1" wrap="square" lIns="121892" tIns="121892" rIns="121892" bIns="121892" anchor="t" anchorCtr="0">
            <a:noAutofit/>
          </a:bodyPr>
          <a:lstStyle>
            <a:lvl1pPr marL="609555" lvl="0" indent="-41483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 sz="1700">
                <a:solidFill>
                  <a:schemeClr val="accent2"/>
                </a:solidFill>
              </a:defRPr>
            </a:lvl1pPr>
            <a:lvl2pPr marL="1219110" lvl="1" indent="-41483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  <a:defRPr sz="1700">
                <a:solidFill>
                  <a:schemeClr val="accent2"/>
                </a:solidFill>
              </a:defRPr>
            </a:lvl2pPr>
            <a:lvl3pPr marL="1828664" lvl="2" indent="-41483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■"/>
              <a:defRPr sz="1700">
                <a:solidFill>
                  <a:schemeClr val="accent2"/>
                </a:solidFill>
              </a:defRPr>
            </a:lvl3pPr>
            <a:lvl4pPr marL="2438218" lvl="3" indent="-41483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 sz="1700">
                <a:solidFill>
                  <a:schemeClr val="accent2"/>
                </a:solidFill>
              </a:defRPr>
            </a:lvl4pPr>
            <a:lvl5pPr marL="3047772" lvl="4" indent="-41483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  <a:defRPr sz="1700">
                <a:solidFill>
                  <a:schemeClr val="accent2"/>
                </a:solidFill>
              </a:defRPr>
            </a:lvl5pPr>
            <a:lvl6pPr marL="3657327" lvl="5" indent="-41483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■"/>
              <a:defRPr sz="1700">
                <a:solidFill>
                  <a:schemeClr val="accent2"/>
                </a:solidFill>
              </a:defRPr>
            </a:lvl6pPr>
            <a:lvl7pPr marL="4266880" lvl="6" indent="-41483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 sz="1700">
                <a:solidFill>
                  <a:schemeClr val="accent2"/>
                </a:solidFill>
              </a:defRPr>
            </a:lvl7pPr>
            <a:lvl8pPr marL="4876435" lvl="7" indent="-41483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  <a:defRPr sz="1700">
                <a:solidFill>
                  <a:schemeClr val="accent2"/>
                </a:solidFill>
              </a:defRPr>
            </a:lvl8pPr>
            <a:lvl9pPr marL="5485990" lvl="8" indent="-414836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300"/>
              <a:buChar char="■"/>
              <a:defRPr sz="1700">
                <a:solidFill>
                  <a:schemeClr val="accent2"/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70" name="Google Shape;370;p48"/>
          <p:cNvSpPr txBox="1">
            <a:spLocks noGrp="1"/>
          </p:cNvSpPr>
          <p:nvPr>
            <p:ph type="title"/>
          </p:nvPr>
        </p:nvSpPr>
        <p:spPr>
          <a:xfrm>
            <a:off x="4158600" y="596900"/>
            <a:ext cx="7310400" cy="969600"/>
          </a:xfrm>
          <a:prstGeom prst="rect">
            <a:avLst/>
          </a:prstGeom>
        </p:spPr>
        <p:txBody>
          <a:bodyPr spcFirstLastPara="1" wrap="square" lIns="121892" tIns="121892" rIns="121892" bIns="121892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bg>
      <p:bgPr>
        <a:solidFill>
          <a:schemeClr val="lt2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49"/>
          <p:cNvGrpSpPr/>
          <p:nvPr/>
        </p:nvGrpSpPr>
        <p:grpSpPr>
          <a:xfrm>
            <a:off x="-12700" y="4"/>
            <a:ext cx="12204800" cy="6858009"/>
            <a:chOff x="-9525" y="0"/>
            <a:chExt cx="9153600" cy="5143507"/>
          </a:xfrm>
        </p:grpSpPr>
        <p:sp>
          <p:nvSpPr>
            <p:cNvPr id="373" name="Google Shape;373;p49"/>
            <p:cNvSpPr/>
            <p:nvPr/>
          </p:nvSpPr>
          <p:spPr>
            <a:xfrm rot="5400000">
              <a:off x="4943427" y="4452694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9"/>
            <p:cNvSpPr/>
            <p:nvPr/>
          </p:nvSpPr>
          <p:spPr>
            <a:xfrm rot="5400000">
              <a:off x="4421313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9"/>
            <p:cNvSpPr/>
            <p:nvPr/>
          </p:nvSpPr>
          <p:spPr>
            <a:xfrm rot="5400000">
              <a:off x="3964218" y="4738941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9"/>
            <p:cNvSpPr/>
            <p:nvPr/>
          </p:nvSpPr>
          <p:spPr>
            <a:xfrm rot="5400000">
              <a:off x="3796016" y="4342789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9"/>
            <p:cNvSpPr/>
            <p:nvPr/>
          </p:nvSpPr>
          <p:spPr>
            <a:xfrm rot="5400000" flipH="1">
              <a:off x="4943427" y="-176347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9"/>
            <p:cNvSpPr/>
            <p:nvPr/>
          </p:nvSpPr>
          <p:spPr>
            <a:xfrm rot="5400000" flipH="1">
              <a:off x="4421313" y="-17635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9"/>
            <p:cNvSpPr/>
            <p:nvPr/>
          </p:nvSpPr>
          <p:spPr>
            <a:xfrm rot="5400000" flipH="1">
              <a:off x="3964218" y="-108443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9"/>
            <p:cNvSpPr/>
            <p:nvPr/>
          </p:nvSpPr>
          <p:spPr>
            <a:xfrm rot="5400000" flipH="1">
              <a:off x="3796016" y="-283847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9"/>
            <p:cNvSpPr/>
            <p:nvPr/>
          </p:nvSpPr>
          <p:spPr>
            <a:xfrm>
              <a:off x="-9525" y="0"/>
              <a:ext cx="133200" cy="514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9"/>
            <p:cNvSpPr/>
            <p:nvPr/>
          </p:nvSpPr>
          <p:spPr>
            <a:xfrm rot="-5400000">
              <a:off x="7143825" y="-1781175"/>
              <a:ext cx="219000" cy="3781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9"/>
            <p:cNvSpPr/>
            <p:nvPr/>
          </p:nvSpPr>
          <p:spPr>
            <a:xfrm>
              <a:off x="8925000" y="0"/>
              <a:ext cx="219000" cy="514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9"/>
            <p:cNvSpPr/>
            <p:nvPr/>
          </p:nvSpPr>
          <p:spPr>
            <a:xfrm rot="5400000">
              <a:off x="1771725" y="-1781250"/>
              <a:ext cx="133200" cy="3695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9"/>
            <p:cNvSpPr/>
            <p:nvPr/>
          </p:nvSpPr>
          <p:spPr>
            <a:xfrm rot="-5400000">
              <a:off x="7143825" y="3143175"/>
              <a:ext cx="219000" cy="3781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9"/>
            <p:cNvSpPr/>
            <p:nvPr/>
          </p:nvSpPr>
          <p:spPr>
            <a:xfrm rot="5400000">
              <a:off x="1771725" y="3229050"/>
              <a:ext cx="133200" cy="3695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387;p49"/>
          <p:cNvSpPr txBox="1">
            <a:spLocks noGrp="1"/>
          </p:cNvSpPr>
          <p:nvPr>
            <p:ph type="subTitle" idx="1"/>
          </p:nvPr>
        </p:nvSpPr>
        <p:spPr>
          <a:xfrm>
            <a:off x="720000" y="4882600"/>
            <a:ext cx="10752000" cy="547200"/>
          </a:xfrm>
          <a:prstGeom prst="rect">
            <a:avLst/>
          </a:prstGeom>
        </p:spPr>
        <p:txBody>
          <a:bodyPr spcFirstLastPara="1" wrap="square" lIns="121892" tIns="121892" rIns="121892" bIns="121892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388" name="Google Shape;388;p49"/>
          <p:cNvSpPr txBox="1">
            <a:spLocks noGrp="1"/>
          </p:cNvSpPr>
          <p:nvPr>
            <p:ph type="title"/>
          </p:nvPr>
        </p:nvSpPr>
        <p:spPr>
          <a:xfrm>
            <a:off x="1682800" y="2949000"/>
            <a:ext cx="8826400" cy="960000"/>
          </a:xfrm>
          <a:prstGeom prst="rect">
            <a:avLst/>
          </a:prstGeom>
        </p:spPr>
        <p:txBody>
          <a:bodyPr spcFirstLastPara="1" wrap="square" lIns="121892" tIns="121892" rIns="121892" bIns="121892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bg>
      <p:bgPr>
        <a:solidFill>
          <a:schemeClr val="accent2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0"/>
          <p:cNvSpPr txBox="1">
            <a:spLocks noGrp="1"/>
          </p:cNvSpPr>
          <p:nvPr>
            <p:ph type="subTitle" idx="1"/>
          </p:nvPr>
        </p:nvSpPr>
        <p:spPr>
          <a:xfrm>
            <a:off x="1658400" y="2064000"/>
            <a:ext cx="3120000" cy="1148400"/>
          </a:xfrm>
          <a:prstGeom prst="rect">
            <a:avLst/>
          </a:prstGeom>
        </p:spPr>
        <p:txBody>
          <a:bodyPr spcFirstLastPara="1" wrap="square" lIns="121892" tIns="121892" rIns="121892" bIns="121892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391" name="Google Shape;391;p50"/>
          <p:cNvSpPr txBox="1">
            <a:spLocks noGrp="1"/>
          </p:cNvSpPr>
          <p:nvPr>
            <p:ph type="title"/>
          </p:nvPr>
        </p:nvSpPr>
        <p:spPr>
          <a:xfrm>
            <a:off x="1658400" y="1373567"/>
            <a:ext cx="3360000" cy="960000"/>
          </a:xfrm>
          <a:prstGeom prst="rect">
            <a:avLst/>
          </a:prstGeom>
        </p:spPr>
        <p:txBody>
          <a:bodyPr spcFirstLastPara="1" wrap="square" lIns="121892" tIns="121892" rIns="121892" bIns="121892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392" name="Google Shape;392;p50"/>
          <p:cNvSpPr txBox="1">
            <a:spLocks noGrp="1"/>
          </p:cNvSpPr>
          <p:nvPr>
            <p:ph type="title" idx="2" hasCustomPrompt="1"/>
          </p:nvPr>
        </p:nvSpPr>
        <p:spPr>
          <a:xfrm>
            <a:off x="419600" y="1521567"/>
            <a:ext cx="1442000" cy="664000"/>
          </a:xfrm>
          <a:prstGeom prst="rect">
            <a:avLst/>
          </a:prstGeom>
        </p:spPr>
        <p:txBody>
          <a:bodyPr spcFirstLastPara="1" wrap="square" lIns="121892" tIns="121892" rIns="121892" bIns="121892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50"/>
          <p:cNvSpPr txBox="1">
            <a:spLocks noGrp="1"/>
          </p:cNvSpPr>
          <p:nvPr>
            <p:ph type="subTitle" idx="3"/>
          </p:nvPr>
        </p:nvSpPr>
        <p:spPr>
          <a:xfrm>
            <a:off x="1658400" y="4633833"/>
            <a:ext cx="3120000" cy="1148400"/>
          </a:xfrm>
          <a:prstGeom prst="rect">
            <a:avLst/>
          </a:prstGeom>
        </p:spPr>
        <p:txBody>
          <a:bodyPr spcFirstLastPara="1" wrap="square" lIns="121892" tIns="121892" rIns="121892" bIns="121892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394" name="Google Shape;394;p50"/>
          <p:cNvSpPr txBox="1">
            <a:spLocks noGrp="1"/>
          </p:cNvSpPr>
          <p:nvPr>
            <p:ph type="title" idx="4"/>
          </p:nvPr>
        </p:nvSpPr>
        <p:spPr>
          <a:xfrm>
            <a:off x="1658400" y="3943400"/>
            <a:ext cx="3360000" cy="960000"/>
          </a:xfrm>
          <a:prstGeom prst="rect">
            <a:avLst/>
          </a:prstGeom>
        </p:spPr>
        <p:txBody>
          <a:bodyPr spcFirstLastPara="1" wrap="square" lIns="121892" tIns="121892" rIns="121892" bIns="121892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395" name="Google Shape;395;p50"/>
          <p:cNvSpPr txBox="1">
            <a:spLocks noGrp="1"/>
          </p:cNvSpPr>
          <p:nvPr>
            <p:ph type="title" idx="5" hasCustomPrompt="1"/>
          </p:nvPr>
        </p:nvSpPr>
        <p:spPr>
          <a:xfrm>
            <a:off x="419600" y="4091400"/>
            <a:ext cx="1442000" cy="664000"/>
          </a:xfrm>
          <a:prstGeom prst="rect">
            <a:avLst/>
          </a:prstGeom>
        </p:spPr>
        <p:txBody>
          <a:bodyPr spcFirstLastPara="1" wrap="square" lIns="121892" tIns="121892" rIns="121892" bIns="121892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6" name="Google Shape;396;p50"/>
          <p:cNvSpPr txBox="1">
            <a:spLocks noGrp="1"/>
          </p:cNvSpPr>
          <p:nvPr>
            <p:ph type="subTitle" idx="6"/>
          </p:nvPr>
        </p:nvSpPr>
        <p:spPr>
          <a:xfrm>
            <a:off x="7692400" y="2064000"/>
            <a:ext cx="3120000" cy="1148400"/>
          </a:xfrm>
          <a:prstGeom prst="rect">
            <a:avLst/>
          </a:prstGeom>
        </p:spPr>
        <p:txBody>
          <a:bodyPr spcFirstLastPara="1" wrap="square" lIns="121892" tIns="121892" rIns="121892" bIns="121892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397" name="Google Shape;397;p50"/>
          <p:cNvSpPr txBox="1">
            <a:spLocks noGrp="1"/>
          </p:cNvSpPr>
          <p:nvPr>
            <p:ph type="title" idx="7"/>
          </p:nvPr>
        </p:nvSpPr>
        <p:spPr>
          <a:xfrm>
            <a:off x="7692400" y="1373567"/>
            <a:ext cx="3360000" cy="960000"/>
          </a:xfrm>
          <a:prstGeom prst="rect">
            <a:avLst/>
          </a:prstGeom>
        </p:spPr>
        <p:txBody>
          <a:bodyPr spcFirstLastPara="1" wrap="square" lIns="121892" tIns="121892" rIns="121892" bIns="121892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398" name="Google Shape;398;p50"/>
          <p:cNvSpPr txBox="1">
            <a:spLocks noGrp="1"/>
          </p:cNvSpPr>
          <p:nvPr>
            <p:ph type="title" idx="8" hasCustomPrompt="1"/>
          </p:nvPr>
        </p:nvSpPr>
        <p:spPr>
          <a:xfrm>
            <a:off x="6453600" y="1521567"/>
            <a:ext cx="1442000" cy="664000"/>
          </a:xfrm>
          <a:prstGeom prst="rect">
            <a:avLst/>
          </a:prstGeom>
        </p:spPr>
        <p:txBody>
          <a:bodyPr spcFirstLastPara="1" wrap="square" lIns="121892" tIns="121892" rIns="121892" bIns="121892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9" name="Google Shape;399;p50"/>
          <p:cNvSpPr txBox="1">
            <a:spLocks noGrp="1"/>
          </p:cNvSpPr>
          <p:nvPr>
            <p:ph type="subTitle" idx="9"/>
          </p:nvPr>
        </p:nvSpPr>
        <p:spPr>
          <a:xfrm>
            <a:off x="7692400" y="4633833"/>
            <a:ext cx="3120000" cy="1148400"/>
          </a:xfrm>
          <a:prstGeom prst="rect">
            <a:avLst/>
          </a:prstGeom>
        </p:spPr>
        <p:txBody>
          <a:bodyPr spcFirstLastPara="1" wrap="square" lIns="121892" tIns="121892" rIns="121892" bIns="121892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400" name="Google Shape;400;p50"/>
          <p:cNvSpPr txBox="1">
            <a:spLocks noGrp="1"/>
          </p:cNvSpPr>
          <p:nvPr>
            <p:ph type="title" idx="13"/>
          </p:nvPr>
        </p:nvSpPr>
        <p:spPr>
          <a:xfrm>
            <a:off x="7692400" y="3943400"/>
            <a:ext cx="3360000" cy="960000"/>
          </a:xfrm>
          <a:prstGeom prst="rect">
            <a:avLst/>
          </a:prstGeom>
        </p:spPr>
        <p:txBody>
          <a:bodyPr spcFirstLastPara="1" wrap="square" lIns="121892" tIns="121892" rIns="121892" bIns="121892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grpSp>
        <p:nvGrpSpPr>
          <p:cNvPr id="401" name="Google Shape;401;p50"/>
          <p:cNvGrpSpPr/>
          <p:nvPr/>
        </p:nvGrpSpPr>
        <p:grpSpPr>
          <a:xfrm>
            <a:off x="-12798" y="4"/>
            <a:ext cx="12204900" cy="6858009"/>
            <a:chOff x="-9600" y="0"/>
            <a:chExt cx="9153675" cy="5143507"/>
          </a:xfrm>
        </p:grpSpPr>
        <p:sp>
          <p:nvSpPr>
            <p:cNvPr id="402" name="Google Shape;402;p50"/>
            <p:cNvSpPr/>
            <p:nvPr/>
          </p:nvSpPr>
          <p:spPr>
            <a:xfrm rot="5400000">
              <a:off x="8453186" y="4452694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0"/>
            <p:cNvSpPr/>
            <p:nvPr/>
          </p:nvSpPr>
          <p:spPr>
            <a:xfrm rot="5400000">
              <a:off x="7931072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0"/>
            <p:cNvSpPr/>
            <p:nvPr/>
          </p:nvSpPr>
          <p:spPr>
            <a:xfrm rot="5400000">
              <a:off x="7473977" y="4738941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0"/>
            <p:cNvSpPr/>
            <p:nvPr/>
          </p:nvSpPr>
          <p:spPr>
            <a:xfrm rot="5400000">
              <a:off x="7305775" y="4342789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0"/>
            <p:cNvSpPr/>
            <p:nvPr/>
          </p:nvSpPr>
          <p:spPr>
            <a:xfrm rot="5400000" flipH="1">
              <a:off x="1433661" y="-176347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0"/>
            <p:cNvSpPr/>
            <p:nvPr/>
          </p:nvSpPr>
          <p:spPr>
            <a:xfrm rot="5400000" flipH="1">
              <a:off x="911547" y="-17635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0"/>
            <p:cNvSpPr/>
            <p:nvPr/>
          </p:nvSpPr>
          <p:spPr>
            <a:xfrm rot="5400000" flipH="1">
              <a:off x="454452" y="-108443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0"/>
            <p:cNvSpPr/>
            <p:nvPr/>
          </p:nvSpPr>
          <p:spPr>
            <a:xfrm rot="5400000" flipH="1">
              <a:off x="286250" y="-283847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0" name="Google Shape;410;p50"/>
            <p:cNvGrpSpPr/>
            <p:nvPr/>
          </p:nvGrpSpPr>
          <p:grpSpPr>
            <a:xfrm>
              <a:off x="-9600" y="0"/>
              <a:ext cx="9153675" cy="5143500"/>
              <a:chOff x="-9600" y="0"/>
              <a:chExt cx="9153675" cy="5143500"/>
            </a:xfrm>
          </p:grpSpPr>
          <p:sp>
            <p:nvSpPr>
              <p:cNvPr id="411" name="Google Shape;411;p50"/>
              <p:cNvSpPr/>
              <p:nvPr/>
            </p:nvSpPr>
            <p:spPr>
              <a:xfrm>
                <a:off x="-9525" y="0"/>
                <a:ext cx="133200" cy="5143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50"/>
              <p:cNvSpPr/>
              <p:nvPr/>
            </p:nvSpPr>
            <p:spPr>
              <a:xfrm rot="5400000">
                <a:off x="3529050" y="1471650"/>
                <a:ext cx="133200" cy="7210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50"/>
              <p:cNvSpPr/>
              <p:nvPr/>
            </p:nvSpPr>
            <p:spPr>
              <a:xfrm rot="-5400000">
                <a:off x="5391225" y="-3533775"/>
                <a:ext cx="219000" cy="72867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50"/>
              <p:cNvSpPr/>
              <p:nvPr/>
            </p:nvSpPr>
            <p:spPr>
              <a:xfrm>
                <a:off x="8925000" y="0"/>
                <a:ext cx="219000" cy="5143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15" name="Google Shape;415;p50"/>
          <p:cNvSpPr txBox="1">
            <a:spLocks noGrp="1"/>
          </p:cNvSpPr>
          <p:nvPr>
            <p:ph type="title" idx="14" hasCustomPrompt="1"/>
          </p:nvPr>
        </p:nvSpPr>
        <p:spPr>
          <a:xfrm>
            <a:off x="6453600" y="4091400"/>
            <a:ext cx="1442000" cy="664000"/>
          </a:xfrm>
          <a:prstGeom prst="rect">
            <a:avLst/>
          </a:prstGeom>
        </p:spPr>
        <p:txBody>
          <a:bodyPr spcFirstLastPara="1" wrap="square" lIns="121892" tIns="121892" rIns="121892" bIns="121892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ng Text" preserve="1">
  <p:cSld name="Long Text">
    <p:bg>
      <p:bgPr>
        <a:solidFill>
          <a:schemeClr val="accent2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51"/>
          <p:cNvGrpSpPr/>
          <p:nvPr/>
        </p:nvGrpSpPr>
        <p:grpSpPr>
          <a:xfrm>
            <a:off x="-12898" y="3"/>
            <a:ext cx="12204900" cy="6858001"/>
            <a:chOff x="-9675" y="0"/>
            <a:chExt cx="9153675" cy="5143501"/>
          </a:xfrm>
        </p:grpSpPr>
        <p:sp>
          <p:nvSpPr>
            <p:cNvPr id="418" name="Google Shape;418;p51"/>
            <p:cNvSpPr/>
            <p:nvPr/>
          </p:nvSpPr>
          <p:spPr>
            <a:xfrm rot="-5400000" flipH="1">
              <a:off x="166826" y="4452688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1"/>
            <p:cNvSpPr/>
            <p:nvPr/>
          </p:nvSpPr>
          <p:spPr>
            <a:xfrm rot="-5400000" flipH="1">
              <a:off x="688936" y="4452679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1"/>
            <p:cNvSpPr/>
            <p:nvPr/>
          </p:nvSpPr>
          <p:spPr>
            <a:xfrm rot="-5400000" flipH="1">
              <a:off x="1364368" y="4738935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1"/>
            <p:cNvSpPr/>
            <p:nvPr/>
          </p:nvSpPr>
          <p:spPr>
            <a:xfrm rot="-5400000" flipH="1">
              <a:off x="1316636" y="4342782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1"/>
            <p:cNvSpPr/>
            <p:nvPr/>
          </p:nvSpPr>
          <p:spPr>
            <a:xfrm rot="-5400000">
              <a:off x="7186294" y="-176348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1"/>
            <p:cNvSpPr/>
            <p:nvPr/>
          </p:nvSpPr>
          <p:spPr>
            <a:xfrm rot="-5400000">
              <a:off x="7708404" y="-17635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1"/>
            <p:cNvSpPr/>
            <p:nvPr/>
          </p:nvSpPr>
          <p:spPr>
            <a:xfrm rot="-5400000">
              <a:off x="8383836" y="-108444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1"/>
            <p:cNvSpPr/>
            <p:nvPr/>
          </p:nvSpPr>
          <p:spPr>
            <a:xfrm rot="-5400000">
              <a:off x="8336103" y="-283847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6" name="Google Shape;426;p51"/>
            <p:cNvGrpSpPr/>
            <p:nvPr/>
          </p:nvGrpSpPr>
          <p:grpSpPr>
            <a:xfrm flipH="1">
              <a:off x="-9675" y="0"/>
              <a:ext cx="9153675" cy="5143500"/>
              <a:chOff x="-9600" y="0"/>
              <a:chExt cx="9153675" cy="5143500"/>
            </a:xfrm>
          </p:grpSpPr>
          <p:sp>
            <p:nvSpPr>
              <p:cNvPr id="427" name="Google Shape;427;p51"/>
              <p:cNvSpPr/>
              <p:nvPr/>
            </p:nvSpPr>
            <p:spPr>
              <a:xfrm>
                <a:off x="-9525" y="0"/>
                <a:ext cx="133200" cy="5143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51"/>
              <p:cNvSpPr/>
              <p:nvPr/>
            </p:nvSpPr>
            <p:spPr>
              <a:xfrm rot="5400000">
                <a:off x="3529050" y="1471650"/>
                <a:ext cx="133200" cy="7210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51"/>
              <p:cNvSpPr/>
              <p:nvPr/>
            </p:nvSpPr>
            <p:spPr>
              <a:xfrm rot="-5400000">
                <a:off x="5391225" y="-3533775"/>
                <a:ext cx="219000" cy="72867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51"/>
              <p:cNvSpPr/>
              <p:nvPr/>
            </p:nvSpPr>
            <p:spPr>
              <a:xfrm>
                <a:off x="8925000" y="0"/>
                <a:ext cx="219000" cy="5143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1" name="Google Shape;431;p51"/>
          <p:cNvSpPr txBox="1">
            <a:spLocks noGrp="1"/>
          </p:cNvSpPr>
          <p:nvPr>
            <p:ph type="title"/>
          </p:nvPr>
        </p:nvSpPr>
        <p:spPr>
          <a:xfrm>
            <a:off x="726967" y="609600"/>
            <a:ext cx="7312400" cy="969600"/>
          </a:xfrm>
          <a:prstGeom prst="rect">
            <a:avLst/>
          </a:prstGeom>
        </p:spPr>
        <p:txBody>
          <a:bodyPr spcFirstLastPara="1" wrap="square" lIns="121892" tIns="121892" rIns="121892" bIns="121892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747267" cy="264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9444733" y="4212300"/>
            <a:ext cx="2747267" cy="264570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952167" y="729100"/>
            <a:ext cx="102880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38" name="Google Shape;38;p6"/>
          <p:cNvSpPr/>
          <p:nvPr/>
        </p:nvSpPr>
        <p:spPr>
          <a:xfrm flipH="1">
            <a:off x="302647" y="275920"/>
            <a:ext cx="11586708" cy="630616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4 columns" preserve="1">
  <p:cSld name="Title + 4 columns">
    <p:bg>
      <p:bgPr>
        <a:solidFill>
          <a:schemeClr val="accent2"/>
        </a:solid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52"/>
          <p:cNvGrpSpPr/>
          <p:nvPr/>
        </p:nvGrpSpPr>
        <p:grpSpPr>
          <a:xfrm>
            <a:off x="-12800" y="0"/>
            <a:ext cx="12226067" cy="6858000"/>
            <a:chOff x="-9600" y="0"/>
            <a:chExt cx="9169550" cy="5143500"/>
          </a:xfrm>
        </p:grpSpPr>
        <p:sp>
          <p:nvSpPr>
            <p:cNvPr id="434" name="Google Shape;434;p52"/>
            <p:cNvSpPr/>
            <p:nvPr/>
          </p:nvSpPr>
          <p:spPr>
            <a:xfrm rot="5400000" flipH="1">
              <a:off x="1433569" y="-176348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2"/>
            <p:cNvSpPr/>
            <p:nvPr/>
          </p:nvSpPr>
          <p:spPr>
            <a:xfrm rot="5400000" flipH="1">
              <a:off x="911459" y="-17635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2"/>
            <p:cNvSpPr/>
            <p:nvPr/>
          </p:nvSpPr>
          <p:spPr>
            <a:xfrm rot="5400000" flipH="1">
              <a:off x="454370" y="-108444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2"/>
            <p:cNvSpPr/>
            <p:nvPr/>
          </p:nvSpPr>
          <p:spPr>
            <a:xfrm rot="5400000" flipH="1">
              <a:off x="286166" y="-283847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2"/>
            <p:cNvSpPr/>
            <p:nvPr/>
          </p:nvSpPr>
          <p:spPr>
            <a:xfrm>
              <a:off x="-9600" y="0"/>
              <a:ext cx="133200" cy="514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2"/>
            <p:cNvSpPr/>
            <p:nvPr/>
          </p:nvSpPr>
          <p:spPr>
            <a:xfrm rot="5400000">
              <a:off x="4508600" y="492150"/>
              <a:ext cx="133200" cy="9169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2"/>
            <p:cNvSpPr/>
            <p:nvPr/>
          </p:nvSpPr>
          <p:spPr>
            <a:xfrm rot="-5400000">
              <a:off x="5391150" y="-3533775"/>
              <a:ext cx="219000" cy="7286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2"/>
            <p:cNvSpPr/>
            <p:nvPr/>
          </p:nvSpPr>
          <p:spPr>
            <a:xfrm>
              <a:off x="8924925" y="0"/>
              <a:ext cx="219000" cy="514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" name="Google Shape;442;p52"/>
          <p:cNvSpPr/>
          <p:nvPr/>
        </p:nvSpPr>
        <p:spPr>
          <a:xfrm>
            <a:off x="4833867" y="0"/>
            <a:ext cx="2524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892" tIns="121892" rIns="121892" bIns="12189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2"/>
          <p:cNvSpPr txBox="1">
            <a:spLocks noGrp="1"/>
          </p:cNvSpPr>
          <p:nvPr>
            <p:ph type="subTitle" idx="1"/>
          </p:nvPr>
        </p:nvSpPr>
        <p:spPr>
          <a:xfrm>
            <a:off x="1455200" y="1759200"/>
            <a:ext cx="2400000" cy="1148400"/>
          </a:xfrm>
          <a:prstGeom prst="rect">
            <a:avLst/>
          </a:prstGeom>
        </p:spPr>
        <p:txBody>
          <a:bodyPr spcFirstLastPara="1" wrap="square" lIns="121892" tIns="121892" rIns="121892" bIns="121892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444" name="Google Shape;444;p52"/>
          <p:cNvSpPr txBox="1">
            <a:spLocks noGrp="1"/>
          </p:cNvSpPr>
          <p:nvPr>
            <p:ph type="title"/>
          </p:nvPr>
        </p:nvSpPr>
        <p:spPr>
          <a:xfrm>
            <a:off x="1455200" y="1068767"/>
            <a:ext cx="4080000" cy="960000"/>
          </a:xfrm>
          <a:prstGeom prst="rect">
            <a:avLst/>
          </a:prstGeom>
        </p:spPr>
        <p:txBody>
          <a:bodyPr spcFirstLastPara="1" wrap="square" lIns="121892" tIns="121892" rIns="121892" bIns="121892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445" name="Google Shape;445;p52"/>
          <p:cNvSpPr txBox="1">
            <a:spLocks noGrp="1"/>
          </p:cNvSpPr>
          <p:nvPr>
            <p:ph type="title" idx="2" hasCustomPrompt="1"/>
          </p:nvPr>
        </p:nvSpPr>
        <p:spPr>
          <a:xfrm>
            <a:off x="216400" y="1216767"/>
            <a:ext cx="1442000" cy="664000"/>
          </a:xfrm>
          <a:prstGeom prst="rect">
            <a:avLst/>
          </a:prstGeom>
        </p:spPr>
        <p:txBody>
          <a:bodyPr spcFirstLastPara="1" wrap="square" lIns="121892" tIns="121892" rIns="121892" bIns="121892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6" name="Google Shape;446;p52"/>
          <p:cNvSpPr txBox="1">
            <a:spLocks noGrp="1"/>
          </p:cNvSpPr>
          <p:nvPr>
            <p:ph type="subTitle" idx="3"/>
          </p:nvPr>
        </p:nvSpPr>
        <p:spPr>
          <a:xfrm>
            <a:off x="1455200" y="4227433"/>
            <a:ext cx="2880000" cy="1148400"/>
          </a:xfrm>
          <a:prstGeom prst="rect">
            <a:avLst/>
          </a:prstGeom>
        </p:spPr>
        <p:txBody>
          <a:bodyPr spcFirstLastPara="1" wrap="square" lIns="121892" tIns="121892" rIns="121892" bIns="121892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447" name="Google Shape;447;p52"/>
          <p:cNvSpPr txBox="1">
            <a:spLocks noGrp="1"/>
          </p:cNvSpPr>
          <p:nvPr>
            <p:ph type="title" idx="4"/>
          </p:nvPr>
        </p:nvSpPr>
        <p:spPr>
          <a:xfrm>
            <a:off x="1455200" y="3537000"/>
            <a:ext cx="4080000" cy="960000"/>
          </a:xfrm>
          <a:prstGeom prst="rect">
            <a:avLst/>
          </a:prstGeom>
        </p:spPr>
        <p:txBody>
          <a:bodyPr spcFirstLastPara="1" wrap="square" lIns="121892" tIns="121892" rIns="121892" bIns="121892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448" name="Google Shape;448;p52"/>
          <p:cNvSpPr txBox="1">
            <a:spLocks noGrp="1"/>
          </p:cNvSpPr>
          <p:nvPr>
            <p:ph type="title" idx="5" hasCustomPrompt="1"/>
          </p:nvPr>
        </p:nvSpPr>
        <p:spPr>
          <a:xfrm>
            <a:off x="216400" y="3685000"/>
            <a:ext cx="1442000" cy="664000"/>
          </a:xfrm>
          <a:prstGeom prst="rect">
            <a:avLst/>
          </a:prstGeom>
        </p:spPr>
        <p:txBody>
          <a:bodyPr spcFirstLastPara="1" wrap="square" lIns="121892" tIns="121892" rIns="121892" bIns="121892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9" name="Google Shape;449;p52"/>
          <p:cNvSpPr txBox="1">
            <a:spLocks noGrp="1"/>
          </p:cNvSpPr>
          <p:nvPr>
            <p:ph type="subTitle" idx="6"/>
          </p:nvPr>
        </p:nvSpPr>
        <p:spPr>
          <a:xfrm>
            <a:off x="8505200" y="2876800"/>
            <a:ext cx="3120000" cy="1148400"/>
          </a:xfrm>
          <a:prstGeom prst="rect">
            <a:avLst/>
          </a:prstGeom>
        </p:spPr>
        <p:txBody>
          <a:bodyPr spcFirstLastPara="1" wrap="square" lIns="121892" tIns="121892" rIns="121892" bIns="121892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450" name="Google Shape;450;p52"/>
          <p:cNvSpPr txBox="1">
            <a:spLocks noGrp="1"/>
          </p:cNvSpPr>
          <p:nvPr>
            <p:ph type="title" idx="7"/>
          </p:nvPr>
        </p:nvSpPr>
        <p:spPr>
          <a:xfrm>
            <a:off x="8505200" y="2186367"/>
            <a:ext cx="4080000" cy="960000"/>
          </a:xfrm>
          <a:prstGeom prst="rect">
            <a:avLst/>
          </a:prstGeom>
        </p:spPr>
        <p:txBody>
          <a:bodyPr spcFirstLastPara="1" wrap="square" lIns="121892" tIns="121892" rIns="121892" bIns="121892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451" name="Google Shape;451;p52"/>
          <p:cNvSpPr txBox="1">
            <a:spLocks noGrp="1"/>
          </p:cNvSpPr>
          <p:nvPr>
            <p:ph type="title" idx="8" hasCustomPrompt="1"/>
          </p:nvPr>
        </p:nvSpPr>
        <p:spPr>
          <a:xfrm>
            <a:off x="7266400" y="2334367"/>
            <a:ext cx="1442000" cy="664000"/>
          </a:xfrm>
          <a:prstGeom prst="rect">
            <a:avLst/>
          </a:prstGeom>
        </p:spPr>
        <p:txBody>
          <a:bodyPr spcFirstLastPara="1" wrap="square" lIns="121892" tIns="121892" rIns="121892" bIns="121892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2" name="Google Shape;452;p52"/>
          <p:cNvSpPr txBox="1">
            <a:spLocks noGrp="1"/>
          </p:cNvSpPr>
          <p:nvPr>
            <p:ph type="subTitle" idx="9"/>
          </p:nvPr>
        </p:nvSpPr>
        <p:spPr>
          <a:xfrm>
            <a:off x="8505200" y="5345033"/>
            <a:ext cx="3120000" cy="1148400"/>
          </a:xfrm>
          <a:prstGeom prst="rect">
            <a:avLst/>
          </a:prstGeom>
        </p:spPr>
        <p:txBody>
          <a:bodyPr spcFirstLastPara="1" wrap="square" lIns="121892" tIns="121892" rIns="121892" bIns="121892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453" name="Google Shape;453;p52"/>
          <p:cNvSpPr txBox="1">
            <a:spLocks noGrp="1"/>
          </p:cNvSpPr>
          <p:nvPr>
            <p:ph type="title" idx="13"/>
          </p:nvPr>
        </p:nvSpPr>
        <p:spPr>
          <a:xfrm>
            <a:off x="8505200" y="4654600"/>
            <a:ext cx="4080000" cy="960000"/>
          </a:xfrm>
          <a:prstGeom prst="rect">
            <a:avLst/>
          </a:prstGeom>
        </p:spPr>
        <p:txBody>
          <a:bodyPr spcFirstLastPara="1" wrap="square" lIns="121892" tIns="121892" rIns="121892" bIns="121892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454" name="Google Shape;454;p52"/>
          <p:cNvSpPr txBox="1">
            <a:spLocks noGrp="1"/>
          </p:cNvSpPr>
          <p:nvPr>
            <p:ph type="title" idx="14" hasCustomPrompt="1"/>
          </p:nvPr>
        </p:nvSpPr>
        <p:spPr>
          <a:xfrm>
            <a:off x="7266400" y="4802600"/>
            <a:ext cx="1442000" cy="664000"/>
          </a:xfrm>
          <a:prstGeom prst="rect">
            <a:avLst/>
          </a:prstGeom>
        </p:spPr>
        <p:txBody>
          <a:bodyPr spcFirstLastPara="1" wrap="square" lIns="121892" tIns="121892" rIns="121892" bIns="121892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8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5" name="Google Shape;455;p52"/>
          <p:cNvSpPr txBox="1">
            <a:spLocks noGrp="1"/>
          </p:cNvSpPr>
          <p:nvPr>
            <p:ph type="title" idx="15"/>
          </p:nvPr>
        </p:nvSpPr>
        <p:spPr>
          <a:xfrm>
            <a:off x="4161600" y="571500"/>
            <a:ext cx="7310400" cy="969600"/>
          </a:xfrm>
          <a:prstGeom prst="rect">
            <a:avLst/>
          </a:prstGeom>
        </p:spPr>
        <p:txBody>
          <a:bodyPr spcFirstLastPara="1" wrap="square" lIns="121892" tIns="121892" rIns="121892" bIns="121892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 preserve="1">
  <p:cSld name="Thanks">
    <p:bg>
      <p:bgPr>
        <a:solidFill>
          <a:schemeClr val="lt2"/>
        </a:solidFill>
        <a:effectLst/>
      </p:bgPr>
    </p:bg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53"/>
          <p:cNvGrpSpPr/>
          <p:nvPr/>
        </p:nvGrpSpPr>
        <p:grpSpPr>
          <a:xfrm rot="10800000">
            <a:off x="-12797" y="4"/>
            <a:ext cx="12205033" cy="6858009"/>
            <a:chOff x="-9600" y="0"/>
            <a:chExt cx="9153775" cy="5143507"/>
          </a:xfrm>
        </p:grpSpPr>
        <p:sp>
          <p:nvSpPr>
            <p:cNvPr id="458" name="Google Shape;458;p53"/>
            <p:cNvSpPr/>
            <p:nvPr/>
          </p:nvSpPr>
          <p:spPr>
            <a:xfrm rot="5400000">
              <a:off x="8453186" y="4452694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3"/>
            <p:cNvSpPr/>
            <p:nvPr/>
          </p:nvSpPr>
          <p:spPr>
            <a:xfrm rot="5400000">
              <a:off x="7931072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3"/>
            <p:cNvSpPr/>
            <p:nvPr/>
          </p:nvSpPr>
          <p:spPr>
            <a:xfrm rot="5400000">
              <a:off x="7473977" y="4738941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3"/>
            <p:cNvSpPr/>
            <p:nvPr/>
          </p:nvSpPr>
          <p:spPr>
            <a:xfrm rot="5400000">
              <a:off x="7305775" y="4342789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3"/>
            <p:cNvSpPr/>
            <p:nvPr/>
          </p:nvSpPr>
          <p:spPr>
            <a:xfrm>
              <a:off x="-9525" y="0"/>
              <a:ext cx="133200" cy="514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3"/>
            <p:cNvSpPr/>
            <p:nvPr/>
          </p:nvSpPr>
          <p:spPr>
            <a:xfrm rot="5400000">
              <a:off x="3529050" y="1471650"/>
              <a:ext cx="133200" cy="7210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3"/>
            <p:cNvSpPr/>
            <p:nvPr/>
          </p:nvSpPr>
          <p:spPr>
            <a:xfrm rot="-5400000">
              <a:off x="4506475" y="-4418625"/>
              <a:ext cx="219000" cy="905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3"/>
            <p:cNvSpPr/>
            <p:nvPr/>
          </p:nvSpPr>
          <p:spPr>
            <a:xfrm>
              <a:off x="8925000" y="0"/>
              <a:ext cx="219000" cy="514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6" name="Google Shape;466;p53"/>
          <p:cNvSpPr txBox="1">
            <a:spLocks noGrp="1"/>
          </p:cNvSpPr>
          <p:nvPr>
            <p:ph type="title"/>
          </p:nvPr>
        </p:nvSpPr>
        <p:spPr>
          <a:xfrm>
            <a:off x="720000" y="812800"/>
            <a:ext cx="5884800" cy="1257200"/>
          </a:xfrm>
          <a:prstGeom prst="rect">
            <a:avLst/>
          </a:prstGeom>
        </p:spPr>
        <p:txBody>
          <a:bodyPr spcFirstLastPara="1" wrap="square" lIns="121892" tIns="121892" rIns="121892" bIns="121892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53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467" name="Google Shape;467;p53"/>
          <p:cNvSpPr txBox="1">
            <a:spLocks noGrp="1"/>
          </p:cNvSpPr>
          <p:nvPr>
            <p:ph type="subTitle" idx="1"/>
          </p:nvPr>
        </p:nvSpPr>
        <p:spPr>
          <a:xfrm>
            <a:off x="720000" y="2681100"/>
            <a:ext cx="4778400" cy="1148400"/>
          </a:xfrm>
          <a:prstGeom prst="rect">
            <a:avLst/>
          </a:prstGeom>
        </p:spPr>
        <p:txBody>
          <a:bodyPr spcFirstLastPara="1" wrap="square" lIns="121892" tIns="121892" rIns="121892" bIns="121892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468" name="Google Shape;468;p53"/>
          <p:cNvSpPr txBox="1"/>
          <p:nvPr/>
        </p:nvSpPr>
        <p:spPr>
          <a:xfrm>
            <a:off x="720000" y="4882133"/>
            <a:ext cx="5276800" cy="11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2" tIns="121892" rIns="121892" bIns="121892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53"/>
          <p:cNvSpPr/>
          <p:nvPr/>
        </p:nvSpPr>
        <p:spPr>
          <a:xfrm>
            <a:off x="6794200" y="-44400"/>
            <a:ext cx="308400" cy="694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892" tIns="121892" rIns="121892" bIns="12189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 Picture" preserve="1">
  <p:cSld name="A Picture">
    <p:bg>
      <p:bgPr>
        <a:solidFill>
          <a:schemeClr val="accent4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54"/>
          <p:cNvGrpSpPr/>
          <p:nvPr/>
        </p:nvGrpSpPr>
        <p:grpSpPr>
          <a:xfrm>
            <a:off x="-12798" y="4"/>
            <a:ext cx="12204900" cy="6858009"/>
            <a:chOff x="-9600" y="0"/>
            <a:chExt cx="9153675" cy="5143507"/>
          </a:xfrm>
        </p:grpSpPr>
        <p:sp>
          <p:nvSpPr>
            <p:cNvPr id="472" name="Google Shape;472;p54"/>
            <p:cNvSpPr/>
            <p:nvPr/>
          </p:nvSpPr>
          <p:spPr>
            <a:xfrm rot="-5400000" flipH="1">
              <a:off x="688941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4"/>
            <p:cNvSpPr/>
            <p:nvPr/>
          </p:nvSpPr>
          <p:spPr>
            <a:xfrm rot="-5400000" flipH="1">
              <a:off x="166826" y="4452694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4"/>
            <p:cNvSpPr/>
            <p:nvPr/>
          </p:nvSpPr>
          <p:spPr>
            <a:xfrm rot="-5400000" flipH="1">
              <a:off x="688941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4"/>
            <p:cNvSpPr/>
            <p:nvPr/>
          </p:nvSpPr>
          <p:spPr>
            <a:xfrm rot="-5400000" flipH="1">
              <a:off x="1364378" y="4738941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4"/>
            <p:cNvSpPr/>
            <p:nvPr/>
          </p:nvSpPr>
          <p:spPr>
            <a:xfrm rot="-5400000" flipH="1">
              <a:off x="1316644" y="4342789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4"/>
            <p:cNvSpPr/>
            <p:nvPr/>
          </p:nvSpPr>
          <p:spPr>
            <a:xfrm rot="-5400000">
              <a:off x="7186351" y="-176347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4"/>
            <p:cNvSpPr/>
            <p:nvPr/>
          </p:nvSpPr>
          <p:spPr>
            <a:xfrm rot="-5400000">
              <a:off x="7708466" y="-17635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4"/>
            <p:cNvSpPr/>
            <p:nvPr/>
          </p:nvSpPr>
          <p:spPr>
            <a:xfrm rot="-5400000">
              <a:off x="8383903" y="-108443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4"/>
            <p:cNvSpPr/>
            <p:nvPr/>
          </p:nvSpPr>
          <p:spPr>
            <a:xfrm rot="-5400000">
              <a:off x="8336169" y="-283847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1" name="Google Shape;481;p54"/>
            <p:cNvGrpSpPr/>
            <p:nvPr/>
          </p:nvGrpSpPr>
          <p:grpSpPr>
            <a:xfrm flipH="1">
              <a:off x="-9600" y="0"/>
              <a:ext cx="9153675" cy="5143500"/>
              <a:chOff x="-9600" y="0"/>
              <a:chExt cx="9153675" cy="5143500"/>
            </a:xfrm>
          </p:grpSpPr>
          <p:sp>
            <p:nvSpPr>
              <p:cNvPr id="482" name="Google Shape;482;p54"/>
              <p:cNvSpPr/>
              <p:nvPr/>
            </p:nvSpPr>
            <p:spPr>
              <a:xfrm>
                <a:off x="-9525" y="0"/>
                <a:ext cx="133200" cy="5143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54"/>
              <p:cNvSpPr/>
              <p:nvPr/>
            </p:nvSpPr>
            <p:spPr>
              <a:xfrm rot="5400000">
                <a:off x="3529050" y="1471650"/>
                <a:ext cx="133200" cy="7210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54"/>
              <p:cNvSpPr/>
              <p:nvPr/>
            </p:nvSpPr>
            <p:spPr>
              <a:xfrm rot="-5400000">
                <a:off x="5391225" y="-3533775"/>
                <a:ext cx="219000" cy="72867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54"/>
              <p:cNvSpPr/>
              <p:nvPr/>
            </p:nvSpPr>
            <p:spPr>
              <a:xfrm>
                <a:off x="8925000" y="0"/>
                <a:ext cx="219000" cy="5143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6" name="Google Shape;486;p54"/>
          <p:cNvSpPr txBox="1">
            <a:spLocks noGrp="1"/>
          </p:cNvSpPr>
          <p:nvPr>
            <p:ph type="title"/>
          </p:nvPr>
        </p:nvSpPr>
        <p:spPr>
          <a:xfrm>
            <a:off x="763200" y="388800"/>
            <a:ext cx="6170000" cy="3278800"/>
          </a:xfrm>
          <a:prstGeom prst="rect">
            <a:avLst/>
          </a:prstGeom>
        </p:spPr>
        <p:txBody>
          <a:bodyPr spcFirstLastPara="1" wrap="square" lIns="121892" tIns="121892" rIns="121892" bIns="121892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4 columns 02" preserve="1">
  <p:cSld name="Title + 4 columns 02">
    <p:bg>
      <p:bgPr>
        <a:solidFill>
          <a:schemeClr val="lt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55"/>
          <p:cNvGrpSpPr/>
          <p:nvPr/>
        </p:nvGrpSpPr>
        <p:grpSpPr>
          <a:xfrm>
            <a:off x="-12733" y="4"/>
            <a:ext cx="12226000" cy="6858009"/>
            <a:chOff x="-9550" y="0"/>
            <a:chExt cx="9169500" cy="5143507"/>
          </a:xfrm>
        </p:grpSpPr>
        <p:sp>
          <p:nvSpPr>
            <p:cNvPr id="489" name="Google Shape;489;p55"/>
            <p:cNvSpPr/>
            <p:nvPr/>
          </p:nvSpPr>
          <p:spPr>
            <a:xfrm rot="5400000">
              <a:off x="4943427" y="4452694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5"/>
            <p:cNvSpPr/>
            <p:nvPr/>
          </p:nvSpPr>
          <p:spPr>
            <a:xfrm rot="5400000">
              <a:off x="4421313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5"/>
            <p:cNvSpPr/>
            <p:nvPr/>
          </p:nvSpPr>
          <p:spPr>
            <a:xfrm rot="5400000">
              <a:off x="3964218" y="4738941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5"/>
            <p:cNvSpPr/>
            <p:nvPr/>
          </p:nvSpPr>
          <p:spPr>
            <a:xfrm rot="5400000">
              <a:off x="3796016" y="4342789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5"/>
            <p:cNvSpPr/>
            <p:nvPr/>
          </p:nvSpPr>
          <p:spPr>
            <a:xfrm>
              <a:off x="-9525" y="0"/>
              <a:ext cx="133200" cy="514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5"/>
            <p:cNvSpPr/>
            <p:nvPr/>
          </p:nvSpPr>
          <p:spPr>
            <a:xfrm>
              <a:off x="8925000" y="0"/>
              <a:ext cx="219000" cy="514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5"/>
            <p:cNvSpPr/>
            <p:nvPr/>
          </p:nvSpPr>
          <p:spPr>
            <a:xfrm rot="5400000">
              <a:off x="4508600" y="-4518150"/>
              <a:ext cx="133200" cy="9169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5"/>
            <p:cNvSpPr/>
            <p:nvPr/>
          </p:nvSpPr>
          <p:spPr>
            <a:xfrm rot="-5400000">
              <a:off x="7143825" y="3143175"/>
              <a:ext cx="219000" cy="378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5"/>
            <p:cNvSpPr/>
            <p:nvPr/>
          </p:nvSpPr>
          <p:spPr>
            <a:xfrm rot="5400000">
              <a:off x="1771725" y="3229050"/>
              <a:ext cx="133200" cy="3695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8" name="Google Shape;498;p55"/>
          <p:cNvSpPr txBox="1">
            <a:spLocks noGrp="1"/>
          </p:cNvSpPr>
          <p:nvPr>
            <p:ph type="title"/>
          </p:nvPr>
        </p:nvSpPr>
        <p:spPr>
          <a:xfrm>
            <a:off x="2440800" y="609600"/>
            <a:ext cx="7310400" cy="969600"/>
          </a:xfrm>
          <a:prstGeom prst="rect">
            <a:avLst/>
          </a:prstGeom>
        </p:spPr>
        <p:txBody>
          <a:bodyPr spcFirstLastPara="1" wrap="square" lIns="121892" tIns="121892" rIns="121892" bIns="121892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499" name="Google Shape;499;p55"/>
          <p:cNvSpPr txBox="1">
            <a:spLocks noGrp="1"/>
          </p:cNvSpPr>
          <p:nvPr>
            <p:ph type="subTitle" idx="1"/>
          </p:nvPr>
        </p:nvSpPr>
        <p:spPr>
          <a:xfrm>
            <a:off x="1159000" y="2419600"/>
            <a:ext cx="3840000" cy="1148400"/>
          </a:xfrm>
          <a:prstGeom prst="rect">
            <a:avLst/>
          </a:prstGeom>
        </p:spPr>
        <p:txBody>
          <a:bodyPr spcFirstLastPara="1" wrap="square" lIns="121892" tIns="121892" rIns="121892" bIns="121892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500" name="Google Shape;500;p55"/>
          <p:cNvSpPr txBox="1">
            <a:spLocks noGrp="1"/>
          </p:cNvSpPr>
          <p:nvPr>
            <p:ph type="title" idx="2"/>
          </p:nvPr>
        </p:nvSpPr>
        <p:spPr>
          <a:xfrm>
            <a:off x="1399000" y="1431367"/>
            <a:ext cx="3360000" cy="1555600"/>
          </a:xfrm>
          <a:prstGeom prst="rect">
            <a:avLst/>
          </a:prstGeom>
        </p:spPr>
        <p:txBody>
          <a:bodyPr spcFirstLastPara="1" wrap="square" lIns="121892" tIns="121892" rIns="121892" bIns="121892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501" name="Google Shape;501;p55"/>
          <p:cNvSpPr txBox="1">
            <a:spLocks noGrp="1"/>
          </p:cNvSpPr>
          <p:nvPr>
            <p:ph type="subTitle" idx="3"/>
          </p:nvPr>
        </p:nvSpPr>
        <p:spPr>
          <a:xfrm>
            <a:off x="1159000" y="4278233"/>
            <a:ext cx="3840000" cy="1148400"/>
          </a:xfrm>
          <a:prstGeom prst="rect">
            <a:avLst/>
          </a:prstGeom>
        </p:spPr>
        <p:txBody>
          <a:bodyPr spcFirstLastPara="1" wrap="square" lIns="121892" tIns="121892" rIns="121892" bIns="121892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502" name="Google Shape;502;p55"/>
          <p:cNvSpPr txBox="1">
            <a:spLocks noGrp="1"/>
          </p:cNvSpPr>
          <p:nvPr>
            <p:ph type="title" idx="4"/>
          </p:nvPr>
        </p:nvSpPr>
        <p:spPr>
          <a:xfrm>
            <a:off x="1399000" y="3290000"/>
            <a:ext cx="3360000" cy="1555600"/>
          </a:xfrm>
          <a:prstGeom prst="rect">
            <a:avLst/>
          </a:prstGeom>
        </p:spPr>
        <p:txBody>
          <a:bodyPr spcFirstLastPara="1" wrap="square" lIns="121892" tIns="121892" rIns="121892" bIns="121892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503" name="Google Shape;503;p55"/>
          <p:cNvSpPr txBox="1">
            <a:spLocks noGrp="1"/>
          </p:cNvSpPr>
          <p:nvPr>
            <p:ph type="subTitle" idx="5"/>
          </p:nvPr>
        </p:nvSpPr>
        <p:spPr>
          <a:xfrm>
            <a:off x="7193000" y="2419600"/>
            <a:ext cx="3840000" cy="1148400"/>
          </a:xfrm>
          <a:prstGeom prst="rect">
            <a:avLst/>
          </a:prstGeom>
        </p:spPr>
        <p:txBody>
          <a:bodyPr spcFirstLastPara="1" wrap="square" lIns="121892" tIns="121892" rIns="121892" bIns="121892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504" name="Google Shape;504;p55"/>
          <p:cNvSpPr txBox="1">
            <a:spLocks noGrp="1"/>
          </p:cNvSpPr>
          <p:nvPr>
            <p:ph type="title" idx="6"/>
          </p:nvPr>
        </p:nvSpPr>
        <p:spPr>
          <a:xfrm>
            <a:off x="7433000" y="1431367"/>
            <a:ext cx="3360000" cy="1555600"/>
          </a:xfrm>
          <a:prstGeom prst="rect">
            <a:avLst/>
          </a:prstGeom>
        </p:spPr>
        <p:txBody>
          <a:bodyPr spcFirstLastPara="1" wrap="square" lIns="121892" tIns="121892" rIns="121892" bIns="121892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505" name="Google Shape;505;p55"/>
          <p:cNvSpPr txBox="1">
            <a:spLocks noGrp="1"/>
          </p:cNvSpPr>
          <p:nvPr>
            <p:ph type="subTitle" idx="7"/>
          </p:nvPr>
        </p:nvSpPr>
        <p:spPr>
          <a:xfrm>
            <a:off x="7193000" y="4278233"/>
            <a:ext cx="3840000" cy="1148400"/>
          </a:xfrm>
          <a:prstGeom prst="rect">
            <a:avLst/>
          </a:prstGeom>
        </p:spPr>
        <p:txBody>
          <a:bodyPr spcFirstLastPara="1" wrap="square" lIns="121892" tIns="121892" rIns="121892" bIns="121892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506" name="Google Shape;506;p55"/>
          <p:cNvSpPr txBox="1">
            <a:spLocks noGrp="1"/>
          </p:cNvSpPr>
          <p:nvPr>
            <p:ph type="title" idx="8"/>
          </p:nvPr>
        </p:nvSpPr>
        <p:spPr>
          <a:xfrm>
            <a:off x="7433000" y="3290000"/>
            <a:ext cx="3360000" cy="1555600"/>
          </a:xfrm>
          <a:prstGeom prst="rect">
            <a:avLst/>
          </a:prstGeom>
        </p:spPr>
        <p:txBody>
          <a:bodyPr spcFirstLastPara="1" wrap="square" lIns="121892" tIns="121892" rIns="121892" bIns="121892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507" name="Google Shape;507;p55"/>
          <p:cNvSpPr/>
          <p:nvPr/>
        </p:nvSpPr>
        <p:spPr>
          <a:xfrm rot="5400000">
            <a:off x="9639500" y="-2375000"/>
            <a:ext cx="177600" cy="492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892" tIns="121892" rIns="121892" bIns="12189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Text" preserve="1">
  <p:cSld name="Title + Subtitle + Text">
    <p:bg>
      <p:bgPr>
        <a:solidFill>
          <a:schemeClr val="lt2"/>
        </a:solidFill>
        <a:effectLst/>
      </p:bgPr>
    </p:bg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p56"/>
          <p:cNvGrpSpPr/>
          <p:nvPr/>
        </p:nvGrpSpPr>
        <p:grpSpPr>
          <a:xfrm flipH="1">
            <a:off x="-12797" y="4"/>
            <a:ext cx="12205033" cy="6858009"/>
            <a:chOff x="-9600" y="0"/>
            <a:chExt cx="9153775" cy="5143507"/>
          </a:xfrm>
        </p:grpSpPr>
        <p:sp>
          <p:nvSpPr>
            <p:cNvPr id="510" name="Google Shape;510;p56"/>
            <p:cNvSpPr/>
            <p:nvPr/>
          </p:nvSpPr>
          <p:spPr>
            <a:xfrm rot="5400000">
              <a:off x="8453186" y="4452694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6"/>
            <p:cNvSpPr/>
            <p:nvPr/>
          </p:nvSpPr>
          <p:spPr>
            <a:xfrm rot="5400000">
              <a:off x="7931072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6"/>
            <p:cNvSpPr/>
            <p:nvPr/>
          </p:nvSpPr>
          <p:spPr>
            <a:xfrm rot="5400000">
              <a:off x="7473977" y="4738941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6"/>
            <p:cNvSpPr/>
            <p:nvPr/>
          </p:nvSpPr>
          <p:spPr>
            <a:xfrm rot="5400000">
              <a:off x="7305775" y="4342789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6"/>
            <p:cNvSpPr/>
            <p:nvPr/>
          </p:nvSpPr>
          <p:spPr>
            <a:xfrm>
              <a:off x="-9525" y="0"/>
              <a:ext cx="133200" cy="514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6"/>
            <p:cNvSpPr/>
            <p:nvPr/>
          </p:nvSpPr>
          <p:spPr>
            <a:xfrm rot="5400000">
              <a:off x="3529050" y="1471650"/>
              <a:ext cx="133200" cy="7210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6"/>
            <p:cNvSpPr/>
            <p:nvPr/>
          </p:nvSpPr>
          <p:spPr>
            <a:xfrm rot="-5400000">
              <a:off x="4506475" y="-4418625"/>
              <a:ext cx="219000" cy="905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6"/>
            <p:cNvSpPr/>
            <p:nvPr/>
          </p:nvSpPr>
          <p:spPr>
            <a:xfrm>
              <a:off x="8925000" y="0"/>
              <a:ext cx="219000" cy="514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56"/>
          <p:cNvSpPr/>
          <p:nvPr/>
        </p:nvSpPr>
        <p:spPr>
          <a:xfrm>
            <a:off x="5270000" y="-25400"/>
            <a:ext cx="308400" cy="694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892" tIns="121892" rIns="121892" bIns="12189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56"/>
          <p:cNvSpPr txBox="1">
            <a:spLocks noGrp="1"/>
          </p:cNvSpPr>
          <p:nvPr>
            <p:ph type="subTitle" idx="1"/>
          </p:nvPr>
        </p:nvSpPr>
        <p:spPr>
          <a:xfrm>
            <a:off x="1190000" y="3390567"/>
            <a:ext cx="3840000" cy="1152400"/>
          </a:xfrm>
          <a:prstGeom prst="rect">
            <a:avLst/>
          </a:prstGeom>
        </p:spPr>
        <p:txBody>
          <a:bodyPr spcFirstLastPara="1" wrap="square" lIns="121892" tIns="121892" rIns="121892" bIns="121892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520" name="Google Shape;520;p56"/>
          <p:cNvSpPr txBox="1">
            <a:spLocks noGrp="1"/>
          </p:cNvSpPr>
          <p:nvPr>
            <p:ph type="title"/>
          </p:nvPr>
        </p:nvSpPr>
        <p:spPr>
          <a:xfrm>
            <a:off x="1190000" y="2704684"/>
            <a:ext cx="4080000" cy="963600"/>
          </a:xfrm>
          <a:prstGeom prst="rect">
            <a:avLst/>
          </a:prstGeom>
        </p:spPr>
        <p:txBody>
          <a:bodyPr spcFirstLastPara="1" wrap="square" lIns="121892" tIns="121892" rIns="121892" bIns="121892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521" name="Google Shape;521;p56"/>
          <p:cNvSpPr txBox="1">
            <a:spLocks noGrp="1"/>
          </p:cNvSpPr>
          <p:nvPr>
            <p:ph type="title" idx="2"/>
          </p:nvPr>
        </p:nvSpPr>
        <p:spPr>
          <a:xfrm>
            <a:off x="724800" y="609600"/>
            <a:ext cx="7310400" cy="969600"/>
          </a:xfrm>
          <a:prstGeom prst="rect">
            <a:avLst/>
          </a:prstGeom>
        </p:spPr>
        <p:txBody>
          <a:bodyPr spcFirstLastPara="1" wrap="square" lIns="121892" tIns="121892" rIns="121892" bIns="121892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" preserve="1">
  <p:cSld name="Only Title">
    <p:bg>
      <p:bgPr>
        <a:solidFill>
          <a:schemeClr val="accent2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57"/>
          <p:cNvGrpSpPr/>
          <p:nvPr/>
        </p:nvGrpSpPr>
        <p:grpSpPr>
          <a:xfrm>
            <a:off x="-12700" y="3"/>
            <a:ext cx="12204800" cy="6858100"/>
            <a:chOff x="-9525" y="0"/>
            <a:chExt cx="9153600" cy="5143575"/>
          </a:xfrm>
        </p:grpSpPr>
        <p:sp>
          <p:nvSpPr>
            <p:cNvPr id="524" name="Google Shape;524;p57"/>
            <p:cNvSpPr/>
            <p:nvPr/>
          </p:nvSpPr>
          <p:spPr>
            <a:xfrm rot="5400000">
              <a:off x="4943427" y="4452694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7"/>
            <p:cNvSpPr/>
            <p:nvPr/>
          </p:nvSpPr>
          <p:spPr>
            <a:xfrm rot="5400000">
              <a:off x="4421313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7"/>
            <p:cNvSpPr/>
            <p:nvPr/>
          </p:nvSpPr>
          <p:spPr>
            <a:xfrm rot="5400000">
              <a:off x="3964218" y="4738941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7"/>
            <p:cNvSpPr/>
            <p:nvPr/>
          </p:nvSpPr>
          <p:spPr>
            <a:xfrm rot="5400000">
              <a:off x="3796016" y="4342789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7"/>
            <p:cNvSpPr/>
            <p:nvPr/>
          </p:nvSpPr>
          <p:spPr>
            <a:xfrm rot="5400000" flipH="1">
              <a:off x="4943427" y="-176347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7"/>
            <p:cNvSpPr/>
            <p:nvPr/>
          </p:nvSpPr>
          <p:spPr>
            <a:xfrm rot="5400000" flipH="1">
              <a:off x="4421313" y="-17635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7"/>
            <p:cNvSpPr/>
            <p:nvPr/>
          </p:nvSpPr>
          <p:spPr>
            <a:xfrm rot="5400000" flipH="1">
              <a:off x="3964218" y="-108443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7"/>
            <p:cNvSpPr/>
            <p:nvPr/>
          </p:nvSpPr>
          <p:spPr>
            <a:xfrm rot="5400000" flipH="1">
              <a:off x="3796016" y="-283847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7"/>
            <p:cNvSpPr/>
            <p:nvPr/>
          </p:nvSpPr>
          <p:spPr>
            <a:xfrm>
              <a:off x="-9525" y="0"/>
              <a:ext cx="133200" cy="514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7"/>
            <p:cNvSpPr/>
            <p:nvPr/>
          </p:nvSpPr>
          <p:spPr>
            <a:xfrm rot="5400000">
              <a:off x="1771725" y="3229050"/>
              <a:ext cx="133200" cy="3695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57"/>
            <p:cNvSpPr/>
            <p:nvPr/>
          </p:nvSpPr>
          <p:spPr>
            <a:xfrm rot="-5400000">
              <a:off x="7143825" y="-1781175"/>
              <a:ext cx="219000" cy="3781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7"/>
            <p:cNvSpPr/>
            <p:nvPr/>
          </p:nvSpPr>
          <p:spPr>
            <a:xfrm rot="5400000">
              <a:off x="1771725" y="-1781250"/>
              <a:ext cx="133200" cy="3695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7"/>
            <p:cNvSpPr/>
            <p:nvPr/>
          </p:nvSpPr>
          <p:spPr>
            <a:xfrm rot="-5400000">
              <a:off x="7143825" y="3143175"/>
              <a:ext cx="219000" cy="3781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7"/>
            <p:cNvSpPr/>
            <p:nvPr/>
          </p:nvSpPr>
          <p:spPr>
            <a:xfrm>
              <a:off x="8936550" y="75"/>
              <a:ext cx="207300" cy="514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8" name="Google Shape;538;p57"/>
          <p:cNvSpPr txBox="1">
            <a:spLocks noGrp="1"/>
          </p:cNvSpPr>
          <p:nvPr>
            <p:ph type="title"/>
          </p:nvPr>
        </p:nvSpPr>
        <p:spPr>
          <a:xfrm>
            <a:off x="720000" y="609600"/>
            <a:ext cx="5884800" cy="969600"/>
          </a:xfrm>
          <a:prstGeom prst="rect">
            <a:avLst/>
          </a:prstGeom>
        </p:spPr>
        <p:txBody>
          <a:bodyPr spcFirstLastPara="1" wrap="square" lIns="121892" tIns="121892" rIns="121892" bIns="121892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 + 3 columns">
    <p:bg>
      <p:bgPr>
        <a:solidFill>
          <a:schemeClr val="lt2"/>
        </a:solid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58"/>
          <p:cNvGrpSpPr/>
          <p:nvPr/>
        </p:nvGrpSpPr>
        <p:grpSpPr>
          <a:xfrm>
            <a:off x="-12798" y="4"/>
            <a:ext cx="12204900" cy="6858009"/>
            <a:chOff x="-9600" y="0"/>
            <a:chExt cx="9153675" cy="5143507"/>
          </a:xfrm>
        </p:grpSpPr>
        <p:sp>
          <p:nvSpPr>
            <p:cNvPr id="541" name="Google Shape;541;p58"/>
            <p:cNvSpPr/>
            <p:nvPr/>
          </p:nvSpPr>
          <p:spPr>
            <a:xfrm rot="-5400000" flipH="1">
              <a:off x="166826" y="4452694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58"/>
            <p:cNvSpPr/>
            <p:nvPr/>
          </p:nvSpPr>
          <p:spPr>
            <a:xfrm rot="-5400000" flipH="1">
              <a:off x="688941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58"/>
            <p:cNvSpPr/>
            <p:nvPr/>
          </p:nvSpPr>
          <p:spPr>
            <a:xfrm rot="-5400000" flipH="1">
              <a:off x="1364378" y="4738941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58"/>
            <p:cNvSpPr/>
            <p:nvPr/>
          </p:nvSpPr>
          <p:spPr>
            <a:xfrm rot="-5400000" flipH="1">
              <a:off x="1316644" y="4342789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58"/>
            <p:cNvSpPr/>
            <p:nvPr/>
          </p:nvSpPr>
          <p:spPr>
            <a:xfrm rot="-5400000">
              <a:off x="7186351" y="-176347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58"/>
            <p:cNvSpPr/>
            <p:nvPr/>
          </p:nvSpPr>
          <p:spPr>
            <a:xfrm rot="-5400000">
              <a:off x="7708466" y="-17635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8"/>
            <p:cNvSpPr/>
            <p:nvPr/>
          </p:nvSpPr>
          <p:spPr>
            <a:xfrm rot="-5400000">
              <a:off x="8383903" y="-108443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58"/>
            <p:cNvSpPr/>
            <p:nvPr/>
          </p:nvSpPr>
          <p:spPr>
            <a:xfrm rot="-5400000">
              <a:off x="8336169" y="-283847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9" name="Google Shape;549;p58"/>
            <p:cNvGrpSpPr/>
            <p:nvPr/>
          </p:nvGrpSpPr>
          <p:grpSpPr>
            <a:xfrm flipH="1">
              <a:off x="-9600" y="0"/>
              <a:ext cx="9153675" cy="5143500"/>
              <a:chOff x="-9600" y="0"/>
              <a:chExt cx="9153675" cy="5143500"/>
            </a:xfrm>
          </p:grpSpPr>
          <p:sp>
            <p:nvSpPr>
              <p:cNvPr id="550" name="Google Shape;550;p58"/>
              <p:cNvSpPr/>
              <p:nvPr/>
            </p:nvSpPr>
            <p:spPr>
              <a:xfrm>
                <a:off x="-9525" y="0"/>
                <a:ext cx="133200" cy="5143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58"/>
              <p:cNvSpPr/>
              <p:nvPr/>
            </p:nvSpPr>
            <p:spPr>
              <a:xfrm rot="5400000">
                <a:off x="3529050" y="1471650"/>
                <a:ext cx="133200" cy="7210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58"/>
              <p:cNvSpPr/>
              <p:nvPr/>
            </p:nvSpPr>
            <p:spPr>
              <a:xfrm rot="-5400000">
                <a:off x="5391225" y="-3533775"/>
                <a:ext cx="219000" cy="72867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58"/>
              <p:cNvSpPr/>
              <p:nvPr/>
            </p:nvSpPr>
            <p:spPr>
              <a:xfrm>
                <a:off x="8925000" y="0"/>
                <a:ext cx="219000" cy="5143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4" name="Google Shape;554;p58"/>
          <p:cNvSpPr txBox="1">
            <a:spLocks noGrp="1"/>
          </p:cNvSpPr>
          <p:nvPr>
            <p:ph type="subTitle" idx="1"/>
          </p:nvPr>
        </p:nvSpPr>
        <p:spPr>
          <a:xfrm>
            <a:off x="901484" y="4060117"/>
            <a:ext cx="2880000" cy="1148400"/>
          </a:xfrm>
          <a:prstGeom prst="rect">
            <a:avLst/>
          </a:prstGeom>
        </p:spPr>
        <p:txBody>
          <a:bodyPr spcFirstLastPara="1" wrap="square" lIns="121892" tIns="121892" rIns="121892" bIns="121892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555" name="Google Shape;555;p58"/>
          <p:cNvSpPr txBox="1">
            <a:spLocks noGrp="1"/>
          </p:cNvSpPr>
          <p:nvPr>
            <p:ph type="subTitle" idx="2"/>
          </p:nvPr>
        </p:nvSpPr>
        <p:spPr>
          <a:xfrm>
            <a:off x="8410517" y="4060117"/>
            <a:ext cx="2880000" cy="1148400"/>
          </a:xfrm>
          <a:prstGeom prst="rect">
            <a:avLst/>
          </a:prstGeom>
        </p:spPr>
        <p:txBody>
          <a:bodyPr spcFirstLastPara="1" wrap="square" lIns="121892" tIns="121892" rIns="121892" bIns="121892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556" name="Google Shape;556;p58"/>
          <p:cNvSpPr txBox="1">
            <a:spLocks noGrp="1"/>
          </p:cNvSpPr>
          <p:nvPr>
            <p:ph type="subTitle" idx="3"/>
          </p:nvPr>
        </p:nvSpPr>
        <p:spPr>
          <a:xfrm>
            <a:off x="4416000" y="4060117"/>
            <a:ext cx="3360000" cy="1148400"/>
          </a:xfrm>
          <a:prstGeom prst="rect">
            <a:avLst/>
          </a:prstGeom>
        </p:spPr>
        <p:txBody>
          <a:bodyPr spcFirstLastPara="1" wrap="square" lIns="121892" tIns="121892" rIns="121892" bIns="121892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557" name="Google Shape;557;p58"/>
          <p:cNvSpPr txBox="1">
            <a:spLocks noGrp="1"/>
          </p:cNvSpPr>
          <p:nvPr>
            <p:ph type="title"/>
          </p:nvPr>
        </p:nvSpPr>
        <p:spPr>
          <a:xfrm>
            <a:off x="1141484" y="3376684"/>
            <a:ext cx="2400000" cy="960000"/>
          </a:xfrm>
          <a:prstGeom prst="rect">
            <a:avLst/>
          </a:prstGeom>
        </p:spPr>
        <p:txBody>
          <a:bodyPr spcFirstLastPara="1" wrap="square" lIns="121892" tIns="121892" rIns="121892" bIns="121892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558" name="Google Shape;558;p58"/>
          <p:cNvSpPr txBox="1">
            <a:spLocks noGrp="1"/>
          </p:cNvSpPr>
          <p:nvPr>
            <p:ph type="title" idx="4"/>
          </p:nvPr>
        </p:nvSpPr>
        <p:spPr>
          <a:xfrm>
            <a:off x="8650517" y="3376684"/>
            <a:ext cx="2400000" cy="960000"/>
          </a:xfrm>
          <a:prstGeom prst="rect">
            <a:avLst/>
          </a:prstGeom>
        </p:spPr>
        <p:txBody>
          <a:bodyPr spcFirstLastPara="1" wrap="square" lIns="121892" tIns="121892" rIns="121892" bIns="121892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559" name="Google Shape;559;p58"/>
          <p:cNvSpPr txBox="1">
            <a:spLocks noGrp="1"/>
          </p:cNvSpPr>
          <p:nvPr>
            <p:ph type="title" idx="5"/>
          </p:nvPr>
        </p:nvSpPr>
        <p:spPr>
          <a:xfrm>
            <a:off x="4896000" y="3376684"/>
            <a:ext cx="2400000" cy="960000"/>
          </a:xfrm>
          <a:prstGeom prst="rect">
            <a:avLst/>
          </a:prstGeom>
        </p:spPr>
        <p:txBody>
          <a:bodyPr spcFirstLastPara="1" wrap="square" lIns="121892" tIns="121892" rIns="121892" bIns="121892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560" name="Google Shape;560;p58"/>
          <p:cNvSpPr txBox="1">
            <a:spLocks noGrp="1"/>
          </p:cNvSpPr>
          <p:nvPr>
            <p:ph type="title" idx="6"/>
          </p:nvPr>
        </p:nvSpPr>
        <p:spPr>
          <a:xfrm>
            <a:off x="724800" y="609600"/>
            <a:ext cx="7310400" cy="969600"/>
          </a:xfrm>
          <a:prstGeom prst="rect">
            <a:avLst/>
          </a:prstGeom>
        </p:spPr>
        <p:txBody>
          <a:bodyPr spcFirstLastPara="1" wrap="square" lIns="121892" tIns="121892" rIns="121892" bIns="121892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" preserve="1">
  <p:cSld name="Title + 2 column">
    <p:bg>
      <p:bgPr>
        <a:solidFill>
          <a:schemeClr val="lt2"/>
        </a:solidFill>
        <a:effectLst/>
      </p:bgPr>
    </p:bg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59"/>
          <p:cNvGrpSpPr/>
          <p:nvPr/>
        </p:nvGrpSpPr>
        <p:grpSpPr>
          <a:xfrm>
            <a:off x="-12798" y="4"/>
            <a:ext cx="12204900" cy="6858009"/>
            <a:chOff x="-9600" y="0"/>
            <a:chExt cx="9153675" cy="5143507"/>
          </a:xfrm>
        </p:grpSpPr>
        <p:sp>
          <p:nvSpPr>
            <p:cNvPr id="563" name="Google Shape;563;p59"/>
            <p:cNvSpPr/>
            <p:nvPr/>
          </p:nvSpPr>
          <p:spPr>
            <a:xfrm rot="5400000">
              <a:off x="8453186" y="4452694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9"/>
            <p:cNvSpPr/>
            <p:nvPr/>
          </p:nvSpPr>
          <p:spPr>
            <a:xfrm rot="5400000">
              <a:off x="7931072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9"/>
            <p:cNvSpPr/>
            <p:nvPr/>
          </p:nvSpPr>
          <p:spPr>
            <a:xfrm rot="5400000">
              <a:off x="7473977" y="4738941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9"/>
            <p:cNvSpPr/>
            <p:nvPr/>
          </p:nvSpPr>
          <p:spPr>
            <a:xfrm rot="5400000">
              <a:off x="7305775" y="4342789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59"/>
            <p:cNvSpPr/>
            <p:nvPr/>
          </p:nvSpPr>
          <p:spPr>
            <a:xfrm rot="5400000" flipH="1">
              <a:off x="1433661" y="-176347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9"/>
            <p:cNvSpPr/>
            <p:nvPr/>
          </p:nvSpPr>
          <p:spPr>
            <a:xfrm rot="5400000" flipH="1">
              <a:off x="911547" y="-17635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9"/>
            <p:cNvSpPr/>
            <p:nvPr/>
          </p:nvSpPr>
          <p:spPr>
            <a:xfrm rot="5400000" flipH="1">
              <a:off x="454452" y="-108443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9"/>
            <p:cNvSpPr/>
            <p:nvPr/>
          </p:nvSpPr>
          <p:spPr>
            <a:xfrm rot="5400000" flipH="1">
              <a:off x="286250" y="-283847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1" name="Google Shape;571;p59"/>
            <p:cNvGrpSpPr/>
            <p:nvPr/>
          </p:nvGrpSpPr>
          <p:grpSpPr>
            <a:xfrm>
              <a:off x="-9600" y="0"/>
              <a:ext cx="9153675" cy="5143500"/>
              <a:chOff x="-9600" y="0"/>
              <a:chExt cx="9153675" cy="5143500"/>
            </a:xfrm>
          </p:grpSpPr>
          <p:sp>
            <p:nvSpPr>
              <p:cNvPr id="572" name="Google Shape;572;p59"/>
              <p:cNvSpPr/>
              <p:nvPr/>
            </p:nvSpPr>
            <p:spPr>
              <a:xfrm>
                <a:off x="-9525" y="0"/>
                <a:ext cx="133200" cy="5143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59"/>
              <p:cNvSpPr/>
              <p:nvPr/>
            </p:nvSpPr>
            <p:spPr>
              <a:xfrm rot="5400000">
                <a:off x="3529050" y="1471650"/>
                <a:ext cx="133200" cy="7210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59"/>
              <p:cNvSpPr/>
              <p:nvPr/>
            </p:nvSpPr>
            <p:spPr>
              <a:xfrm rot="-5400000">
                <a:off x="5391225" y="-3533775"/>
                <a:ext cx="219000" cy="72867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59"/>
              <p:cNvSpPr/>
              <p:nvPr/>
            </p:nvSpPr>
            <p:spPr>
              <a:xfrm>
                <a:off x="8925000" y="0"/>
                <a:ext cx="219000" cy="5143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6" name="Google Shape;576;p59"/>
          <p:cNvSpPr txBox="1">
            <a:spLocks noGrp="1"/>
          </p:cNvSpPr>
          <p:nvPr>
            <p:ph type="subTitle" idx="1"/>
          </p:nvPr>
        </p:nvSpPr>
        <p:spPr>
          <a:xfrm>
            <a:off x="2063141" y="4161717"/>
            <a:ext cx="3600000" cy="1148400"/>
          </a:xfrm>
          <a:prstGeom prst="rect">
            <a:avLst/>
          </a:prstGeom>
        </p:spPr>
        <p:txBody>
          <a:bodyPr spcFirstLastPara="1" wrap="square" lIns="121892" tIns="121892" rIns="121892" bIns="121892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577" name="Google Shape;577;p59"/>
          <p:cNvSpPr txBox="1">
            <a:spLocks noGrp="1"/>
          </p:cNvSpPr>
          <p:nvPr>
            <p:ph type="subTitle" idx="2"/>
          </p:nvPr>
        </p:nvSpPr>
        <p:spPr>
          <a:xfrm>
            <a:off x="6528859" y="4161717"/>
            <a:ext cx="3600000" cy="1148400"/>
          </a:xfrm>
          <a:prstGeom prst="rect">
            <a:avLst/>
          </a:prstGeom>
        </p:spPr>
        <p:txBody>
          <a:bodyPr spcFirstLastPara="1" wrap="square" lIns="121892" tIns="121892" rIns="121892" bIns="121892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578" name="Google Shape;578;p59"/>
          <p:cNvSpPr txBox="1">
            <a:spLocks noGrp="1"/>
          </p:cNvSpPr>
          <p:nvPr>
            <p:ph type="title"/>
          </p:nvPr>
        </p:nvSpPr>
        <p:spPr>
          <a:xfrm>
            <a:off x="2663141" y="3478284"/>
            <a:ext cx="2400000" cy="960000"/>
          </a:xfrm>
          <a:prstGeom prst="rect">
            <a:avLst/>
          </a:prstGeom>
        </p:spPr>
        <p:txBody>
          <a:bodyPr spcFirstLastPara="1" wrap="square" lIns="121892" tIns="121892" rIns="121892" bIns="121892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579" name="Google Shape;579;p59"/>
          <p:cNvSpPr txBox="1">
            <a:spLocks noGrp="1"/>
          </p:cNvSpPr>
          <p:nvPr>
            <p:ph type="title" idx="3"/>
          </p:nvPr>
        </p:nvSpPr>
        <p:spPr>
          <a:xfrm>
            <a:off x="7128859" y="3478284"/>
            <a:ext cx="2400000" cy="960000"/>
          </a:xfrm>
          <a:prstGeom prst="rect">
            <a:avLst/>
          </a:prstGeom>
        </p:spPr>
        <p:txBody>
          <a:bodyPr spcFirstLastPara="1" wrap="square" lIns="121892" tIns="121892" rIns="121892" bIns="121892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580" name="Google Shape;580;p59"/>
          <p:cNvSpPr txBox="1">
            <a:spLocks noGrp="1"/>
          </p:cNvSpPr>
          <p:nvPr>
            <p:ph type="title" idx="4"/>
          </p:nvPr>
        </p:nvSpPr>
        <p:spPr>
          <a:xfrm>
            <a:off x="3153600" y="609600"/>
            <a:ext cx="5884800" cy="969600"/>
          </a:xfrm>
          <a:prstGeom prst="rect">
            <a:avLst/>
          </a:prstGeom>
        </p:spPr>
        <p:txBody>
          <a:bodyPr spcFirstLastPara="1" wrap="square" lIns="121892" tIns="121892" rIns="121892" bIns="121892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bg>
      <p:bgPr>
        <a:solidFill>
          <a:schemeClr val="lt2"/>
        </a:solidFill>
        <a:effectLst/>
      </p:bgPr>
    </p:bg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oogle Shape;582;p60"/>
          <p:cNvGrpSpPr/>
          <p:nvPr/>
        </p:nvGrpSpPr>
        <p:grpSpPr>
          <a:xfrm>
            <a:off x="-12700" y="4"/>
            <a:ext cx="12204800" cy="6858009"/>
            <a:chOff x="-9525" y="0"/>
            <a:chExt cx="9153600" cy="5143507"/>
          </a:xfrm>
        </p:grpSpPr>
        <p:sp>
          <p:nvSpPr>
            <p:cNvPr id="583" name="Google Shape;583;p60"/>
            <p:cNvSpPr/>
            <p:nvPr/>
          </p:nvSpPr>
          <p:spPr>
            <a:xfrm rot="5400000">
              <a:off x="4943427" y="4452694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60"/>
            <p:cNvSpPr/>
            <p:nvPr/>
          </p:nvSpPr>
          <p:spPr>
            <a:xfrm rot="5400000">
              <a:off x="4421313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60"/>
            <p:cNvSpPr/>
            <p:nvPr/>
          </p:nvSpPr>
          <p:spPr>
            <a:xfrm rot="5400000">
              <a:off x="3964218" y="4738941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60"/>
            <p:cNvSpPr/>
            <p:nvPr/>
          </p:nvSpPr>
          <p:spPr>
            <a:xfrm rot="5400000">
              <a:off x="3796016" y="4342789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60"/>
            <p:cNvSpPr/>
            <p:nvPr/>
          </p:nvSpPr>
          <p:spPr>
            <a:xfrm rot="5400000" flipH="1">
              <a:off x="4943427" y="-176347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60"/>
            <p:cNvSpPr/>
            <p:nvPr/>
          </p:nvSpPr>
          <p:spPr>
            <a:xfrm rot="5400000" flipH="1">
              <a:off x="4421313" y="-17635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60"/>
            <p:cNvSpPr/>
            <p:nvPr/>
          </p:nvSpPr>
          <p:spPr>
            <a:xfrm rot="5400000" flipH="1">
              <a:off x="3964218" y="-108443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60"/>
            <p:cNvSpPr/>
            <p:nvPr/>
          </p:nvSpPr>
          <p:spPr>
            <a:xfrm rot="5400000" flipH="1">
              <a:off x="3796016" y="-283847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60"/>
            <p:cNvSpPr/>
            <p:nvPr/>
          </p:nvSpPr>
          <p:spPr>
            <a:xfrm>
              <a:off x="-9525" y="0"/>
              <a:ext cx="133200" cy="514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60"/>
            <p:cNvSpPr/>
            <p:nvPr/>
          </p:nvSpPr>
          <p:spPr>
            <a:xfrm rot="5400000">
              <a:off x="1771725" y="3229050"/>
              <a:ext cx="133200" cy="3695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60"/>
            <p:cNvSpPr/>
            <p:nvPr/>
          </p:nvSpPr>
          <p:spPr>
            <a:xfrm rot="-5400000">
              <a:off x="7143825" y="-1781175"/>
              <a:ext cx="219000" cy="3781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60"/>
            <p:cNvSpPr/>
            <p:nvPr/>
          </p:nvSpPr>
          <p:spPr>
            <a:xfrm>
              <a:off x="8925000" y="0"/>
              <a:ext cx="219000" cy="514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60"/>
            <p:cNvSpPr/>
            <p:nvPr/>
          </p:nvSpPr>
          <p:spPr>
            <a:xfrm rot="5400000">
              <a:off x="1771725" y="-1781250"/>
              <a:ext cx="133200" cy="3695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60"/>
            <p:cNvSpPr/>
            <p:nvPr/>
          </p:nvSpPr>
          <p:spPr>
            <a:xfrm rot="-5400000">
              <a:off x="7143825" y="3143175"/>
              <a:ext cx="219000" cy="3781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7" name="Google Shape;597;p60"/>
          <p:cNvSpPr txBox="1">
            <a:spLocks noGrp="1"/>
          </p:cNvSpPr>
          <p:nvPr>
            <p:ph type="body" idx="1"/>
          </p:nvPr>
        </p:nvSpPr>
        <p:spPr>
          <a:xfrm>
            <a:off x="720000" y="4507767"/>
            <a:ext cx="10752000" cy="485200"/>
          </a:xfrm>
          <a:prstGeom prst="rect">
            <a:avLst/>
          </a:prstGeom>
        </p:spPr>
        <p:txBody>
          <a:bodyPr spcFirstLastPara="1" wrap="square" lIns="121892" tIns="121892" rIns="121892" bIns="121892" anchor="t" anchorCtr="0">
            <a:noAutofit/>
          </a:bodyPr>
          <a:lstStyle>
            <a:lvl1pPr marL="609555" lvl="0" indent="-42330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1pPr>
            <a:lvl2pPr marL="1219110" lvl="1" indent="-423301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marL="1828664" lvl="2" indent="-423301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marL="2438218" lvl="3" indent="-423301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marL="3047772" lvl="4" indent="-423301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marL="3657327" lvl="5" indent="-423301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marL="4266880" lvl="6" indent="-423301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marL="4876435" lvl="7" indent="-423301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marL="5485990" lvl="8" indent="-423301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98" name="Google Shape;598;p60"/>
          <p:cNvSpPr txBox="1">
            <a:spLocks noGrp="1"/>
          </p:cNvSpPr>
          <p:nvPr>
            <p:ph type="title" hasCustomPrompt="1"/>
          </p:nvPr>
        </p:nvSpPr>
        <p:spPr>
          <a:xfrm>
            <a:off x="720000" y="2120000"/>
            <a:ext cx="10752000" cy="2618000"/>
          </a:xfrm>
          <a:prstGeom prst="rect">
            <a:avLst/>
          </a:prstGeom>
        </p:spPr>
        <p:txBody>
          <a:bodyPr spcFirstLastPara="1" wrap="square" lIns="121892" tIns="121892" rIns="121892" bIns="121892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12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6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747267" cy="264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9444733" y="4212300"/>
            <a:ext cx="2747267" cy="264570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952167" y="1756800"/>
            <a:ext cx="6617200" cy="33444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marL="609585" lvl="0" indent="-4148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900"/>
            </a:lvl1pPr>
            <a:lvl2pPr marL="1219170" lvl="1" indent="-414856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700"/>
            </a:lvl2pPr>
            <a:lvl3pPr marL="1828754" lvl="2" indent="-414856" rtl="0">
              <a:spcBef>
                <a:spcPts val="2133"/>
              </a:spcBef>
              <a:spcAft>
                <a:spcPts val="0"/>
              </a:spcAft>
              <a:buSzPts val="1300"/>
              <a:buChar char="■"/>
              <a:defRPr sz="1700"/>
            </a:lvl3pPr>
            <a:lvl4pPr marL="2438339" lvl="3" indent="-414856" rtl="0">
              <a:spcBef>
                <a:spcPts val="2133"/>
              </a:spcBef>
              <a:spcAft>
                <a:spcPts val="0"/>
              </a:spcAft>
              <a:buSzPts val="1300"/>
              <a:buChar char="●"/>
              <a:defRPr sz="1700"/>
            </a:lvl4pPr>
            <a:lvl5pPr marL="3047924" lvl="4" indent="-414856" rtl="0">
              <a:spcBef>
                <a:spcPts val="2133"/>
              </a:spcBef>
              <a:spcAft>
                <a:spcPts val="0"/>
              </a:spcAft>
              <a:buSzPts val="1300"/>
              <a:buChar char="○"/>
              <a:defRPr sz="1700"/>
            </a:lvl5pPr>
            <a:lvl6pPr marL="3657509" lvl="5" indent="-414856" rtl="0">
              <a:spcBef>
                <a:spcPts val="2133"/>
              </a:spcBef>
              <a:spcAft>
                <a:spcPts val="0"/>
              </a:spcAft>
              <a:buSzPts val="1300"/>
              <a:buChar char="■"/>
              <a:defRPr sz="1700"/>
            </a:lvl6pPr>
            <a:lvl7pPr marL="4267093" lvl="6" indent="-414856" rtl="0">
              <a:spcBef>
                <a:spcPts val="2133"/>
              </a:spcBef>
              <a:spcAft>
                <a:spcPts val="0"/>
              </a:spcAft>
              <a:buSzPts val="1300"/>
              <a:buChar char="●"/>
              <a:defRPr sz="1700"/>
            </a:lvl7pPr>
            <a:lvl8pPr marL="4876678" lvl="7" indent="-414856" rtl="0">
              <a:spcBef>
                <a:spcPts val="2133"/>
              </a:spcBef>
              <a:spcAft>
                <a:spcPts val="0"/>
              </a:spcAft>
              <a:buSzPts val="1300"/>
              <a:buChar char="○"/>
              <a:defRPr sz="1700"/>
            </a:lvl8pPr>
            <a:lvl9pPr marL="5486263" lvl="8" indent="-414856" rtl="0">
              <a:spcBef>
                <a:spcPts val="2133"/>
              </a:spcBef>
              <a:spcAft>
                <a:spcPts val="2133"/>
              </a:spcAft>
              <a:buSzPts val="1300"/>
              <a:buChar char="■"/>
              <a:defRPr sz="17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952167" y="725267"/>
            <a:ext cx="10287600" cy="491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 flipH="1">
            <a:off x="302647" y="275920"/>
            <a:ext cx="11586708" cy="630616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568451" y="1543051"/>
            <a:ext cx="9055100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/>
          <p:nvPr/>
        </p:nvSpPr>
        <p:spPr>
          <a:xfrm flipH="1">
            <a:off x="302647" y="275920"/>
            <a:ext cx="11586708" cy="630616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2974400" y="1739400"/>
            <a:ext cx="6243200" cy="33792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93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lt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9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3944481" y="2372967"/>
            <a:ext cx="4302967" cy="4440533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952160" y="2102525"/>
            <a:ext cx="40800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7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2"/>
          </p:nvPr>
        </p:nvSpPr>
        <p:spPr>
          <a:xfrm>
            <a:off x="952167" y="729100"/>
            <a:ext cx="10287600" cy="487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952167" y="2660275"/>
            <a:ext cx="3533600" cy="20952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54" name="Google Shape;54;p9"/>
          <p:cNvSpPr/>
          <p:nvPr/>
        </p:nvSpPr>
        <p:spPr>
          <a:xfrm flipH="1">
            <a:off x="302647" y="275920"/>
            <a:ext cx="11586708" cy="630616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6397833" y="4631133"/>
            <a:ext cx="4842000" cy="15016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hu-HU" smtClean="0"/>
              <a:t>Mintacím szerkesztése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0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Baskerville"/>
              <a:buNone/>
              <a:defRPr sz="28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709" r:id="rId25"/>
    <p:sldLayoutId id="2147483710" r:id="rId26"/>
    <p:sldLayoutId id="2147483711" r:id="rId27"/>
    <p:sldLayoutId id="2147483712" r:id="rId28"/>
    <p:sldLayoutId id="2147483713" r:id="rId29"/>
    <p:sldLayoutId id="2147483714" r:id="rId30"/>
    <p:sldLayoutId id="2147483715" r:id="rId31"/>
    <p:sldLayoutId id="2147483716" r:id="rId32"/>
    <p:sldLayoutId id="2147483717" r:id="rId33"/>
    <p:sldLayoutId id="2147483718" r:id="rId34"/>
    <p:sldLayoutId id="2147483719" r:id="rId35"/>
    <p:sldLayoutId id="2147483720" r:id="rId36"/>
    <p:sldLayoutId id="2147483721" r:id="rId37"/>
    <p:sldLayoutId id="2147483722" r:id="rId38"/>
    <p:sldLayoutId id="2147483723" r:id="rId39"/>
    <p:sldLayoutId id="2147483724" r:id="rId40"/>
    <p:sldLayoutId id="2147483725" r:id="rId41"/>
    <p:sldLayoutId id="2147483726" r:id="rId42"/>
    <p:sldLayoutId id="2147483727" r:id="rId43"/>
    <p:sldLayoutId id="2147483728" r:id="rId44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38">
          <p15:clr>
            <a:srgbClr val="EA4335"/>
          </p15:clr>
        </p15:guide>
        <p15:guide id="2" orient="horz" pos="2903">
          <p15:clr>
            <a:srgbClr val="EA4335"/>
          </p15:clr>
        </p15:guide>
        <p15:guide id="3" pos="451">
          <p15:clr>
            <a:srgbClr val="EA4335"/>
          </p15:clr>
        </p15:guide>
        <p15:guide id="4" pos="5309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4" tIns="121894" rIns="121894" bIns="121894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4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4" tIns="121894" rIns="121894" bIns="121894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54">
          <p15:clr>
            <a:srgbClr val="EA4335"/>
          </p15:clr>
        </p15:guide>
        <p15:guide id="2" orient="horz" pos="2786">
          <p15:clr>
            <a:srgbClr val="EA4335"/>
          </p15:clr>
        </p15:guide>
        <p15:guide id="3" pos="340">
          <p15:clr>
            <a:srgbClr val="EA4335"/>
          </p15:clr>
        </p15:guide>
        <p15:guide id="4" pos="5420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2" tIns="121892" rIns="121892" bIns="121892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602" name="Google Shape;602;p6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2" tIns="121892" rIns="121892" bIns="121892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6" r:id="rId1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89" tIns="121889" rIns="121889" bIns="121889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606" name="Google Shape;606;p6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89" tIns="121889" rIns="121889" bIns="121889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3DB5A250-F5CD-4CA0-AACF-B745C4597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4826"/>
            <a:ext cx="9144000" cy="1481136"/>
          </a:xfrm>
        </p:spPr>
        <p:txBody>
          <a:bodyPr>
            <a:normAutofit fontScale="90000"/>
          </a:bodyPr>
          <a:lstStyle/>
          <a:p>
            <a:pPr algn="ctr"/>
            <a:r>
              <a:rPr lang="hu-HU" sz="4800" dirty="0">
                <a:solidFill>
                  <a:schemeClr val="bg1"/>
                </a:solidFill>
              </a:rPr>
              <a:t>Számítógépes játékok függősége és következményei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xmlns="" id="{A39DFFD8-CA29-4F67-AA91-43FE8E047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8384" y="4872039"/>
            <a:ext cx="3749615" cy="1655762"/>
          </a:xfrm>
        </p:spPr>
        <p:txBody>
          <a:bodyPr/>
          <a:lstStyle/>
          <a:p>
            <a:pPr algn="ctr"/>
            <a:r>
              <a:rPr lang="hu-HU" sz="3200" dirty="0">
                <a:solidFill>
                  <a:schemeClr val="bg1"/>
                </a:solidFill>
              </a:rPr>
              <a:t>Készítette:</a:t>
            </a:r>
          </a:p>
          <a:p>
            <a:pPr algn="ctr"/>
            <a:r>
              <a:rPr lang="hu-HU" sz="3200" dirty="0">
                <a:solidFill>
                  <a:schemeClr val="bg1"/>
                </a:solidFill>
              </a:rPr>
              <a:t>Szenczi Szabolcs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xmlns="" id="{1AD77AA1-192A-4DF8-9078-983190567457}"/>
              </a:ext>
            </a:extLst>
          </p:cNvPr>
          <p:cNvSpPr txBox="1"/>
          <p:nvPr/>
        </p:nvSpPr>
        <p:spPr>
          <a:xfrm>
            <a:off x="3910102" y="2771055"/>
            <a:ext cx="4095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000" dirty="0">
                <a:solidFill>
                  <a:schemeClr val="bg1"/>
                </a:solidFill>
              </a:rPr>
              <a:t>Védés</a:t>
            </a:r>
          </a:p>
        </p:txBody>
      </p:sp>
    </p:spTree>
    <p:extLst>
      <p:ext uri="{BB962C8B-B14F-4D97-AF65-F5344CB8AC3E}">
        <p14:creationId xmlns:p14="http://schemas.microsoft.com/office/powerpoint/2010/main" val="306466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3DB5A250-F5CD-4CA0-AACF-B745C4597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4826"/>
            <a:ext cx="9144000" cy="1481136"/>
          </a:xfrm>
        </p:spPr>
        <p:txBody>
          <a:bodyPr>
            <a:normAutofit fontScale="90000"/>
          </a:bodyPr>
          <a:lstStyle/>
          <a:p>
            <a:pPr algn="ctr"/>
            <a:r>
              <a:rPr lang="hu-HU" sz="4800" dirty="0">
                <a:solidFill>
                  <a:schemeClr val="bg1"/>
                </a:solidFill>
              </a:rPr>
              <a:t>Számítógépes játékok függősége és következményei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xmlns="" id="{5A5AAB82-F13F-4D38-B022-49B6E73201E0}"/>
              </a:ext>
            </a:extLst>
          </p:cNvPr>
          <p:cNvSpPr txBox="1"/>
          <p:nvPr/>
        </p:nvSpPr>
        <p:spPr>
          <a:xfrm>
            <a:off x="1743075" y="2181224"/>
            <a:ext cx="9144000" cy="297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Függőség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Függőség jelei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Következménye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</a:rPr>
              <a:t>Gyógymódok</a:t>
            </a:r>
          </a:p>
        </p:txBody>
      </p:sp>
    </p:spTree>
    <p:extLst>
      <p:ext uri="{BB962C8B-B14F-4D97-AF65-F5344CB8AC3E}">
        <p14:creationId xmlns:p14="http://schemas.microsoft.com/office/powerpoint/2010/main" val="87126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3DB5A250-F5CD-4CA0-AACF-B745C4597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4826"/>
            <a:ext cx="9144000" cy="1481136"/>
          </a:xfrm>
        </p:spPr>
        <p:txBody>
          <a:bodyPr>
            <a:normAutofit/>
          </a:bodyPr>
          <a:lstStyle/>
          <a:p>
            <a:pPr algn="ctr"/>
            <a:r>
              <a:rPr lang="hu-HU" sz="4800" dirty="0" smtClean="0">
                <a:solidFill>
                  <a:schemeClr val="bg1"/>
                </a:solidFill>
              </a:rPr>
              <a:t>Oldalunk Felépítése:</a:t>
            </a:r>
            <a:endParaRPr lang="hu-HU" sz="4800" dirty="0">
              <a:solidFill>
                <a:schemeClr val="bg1"/>
              </a:solidFill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xmlns="" id="{5A5AAB82-F13F-4D38-B022-49B6E73201E0}"/>
              </a:ext>
            </a:extLst>
          </p:cNvPr>
          <p:cNvSpPr txBox="1"/>
          <p:nvPr/>
        </p:nvSpPr>
        <p:spPr>
          <a:xfrm>
            <a:off x="1587260" y="2181224"/>
            <a:ext cx="41493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3200" dirty="0" smtClean="0">
                <a:solidFill>
                  <a:schemeClr val="bg1"/>
                </a:solidFill>
              </a:rPr>
              <a:t>Fő oldal: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</a:rPr>
              <a:t>Mi a játékfüggőség?</a:t>
            </a:r>
            <a:endParaRPr lang="hu-HU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</a:rPr>
              <a:t>Kutatások</a:t>
            </a:r>
            <a:endParaRPr lang="hu-HU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</a:rPr>
              <a:t>Hivatalosan betegség</a:t>
            </a:r>
            <a:endParaRPr lang="hu-HU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</a:rPr>
              <a:t>Tudnivalók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155869" y="2470664"/>
            <a:ext cx="475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xmlns="" id="{5A5AAB82-F13F-4D38-B022-49B6E73201E0}"/>
              </a:ext>
            </a:extLst>
          </p:cNvPr>
          <p:cNvSpPr txBox="1"/>
          <p:nvPr/>
        </p:nvSpPr>
        <p:spPr>
          <a:xfrm>
            <a:off x="6483803" y="2181224"/>
            <a:ext cx="38249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3200" dirty="0" smtClean="0">
                <a:solidFill>
                  <a:schemeClr val="bg1"/>
                </a:solidFill>
              </a:rPr>
              <a:t>Mellék </a:t>
            </a:r>
            <a:r>
              <a:rPr lang="hu-HU" sz="3200" dirty="0" smtClean="0">
                <a:solidFill>
                  <a:schemeClr val="bg1"/>
                </a:solidFill>
              </a:rPr>
              <a:t>oldalak: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</a:rPr>
              <a:t>Kialakulása</a:t>
            </a:r>
            <a:endParaRPr lang="hu-HU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</a:rPr>
              <a:t>Következményei</a:t>
            </a:r>
            <a:endParaRPr lang="hu-HU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</a:rPr>
              <a:t>Gyógyítása</a:t>
            </a:r>
            <a:endParaRPr lang="hu-HU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</a:rPr>
              <a:t>Források</a:t>
            </a:r>
            <a:endParaRPr lang="hu-H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310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3DB5A250-F5CD-4CA0-AACF-B745C4597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4826"/>
            <a:ext cx="9144000" cy="1481136"/>
          </a:xfrm>
        </p:spPr>
        <p:txBody>
          <a:bodyPr>
            <a:normAutofit/>
          </a:bodyPr>
          <a:lstStyle/>
          <a:p>
            <a:pPr algn="ctr"/>
            <a:r>
              <a:rPr lang="hu-HU" sz="4800" dirty="0" smtClean="0">
                <a:solidFill>
                  <a:schemeClr val="bg1"/>
                </a:solidFill>
              </a:rPr>
              <a:t>Az én részem</a:t>
            </a:r>
            <a:r>
              <a:rPr lang="hu-HU" sz="4800" dirty="0" smtClean="0">
                <a:solidFill>
                  <a:schemeClr val="bg1"/>
                </a:solidFill>
              </a:rPr>
              <a:t>:</a:t>
            </a:r>
            <a:endParaRPr lang="hu-HU" sz="4800" dirty="0">
              <a:solidFill>
                <a:schemeClr val="bg1"/>
              </a:solidFill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xmlns="" id="{5A5AAB82-F13F-4D38-B022-49B6E73201E0}"/>
              </a:ext>
            </a:extLst>
          </p:cNvPr>
          <p:cNvSpPr txBox="1"/>
          <p:nvPr/>
        </p:nvSpPr>
        <p:spPr>
          <a:xfrm>
            <a:off x="3640349" y="2188591"/>
            <a:ext cx="54863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</a:rPr>
              <a:t>Főmenüben lévő köszöntés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</a:rPr>
              <a:t>Kialakulása mellékoldal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</a:rPr>
              <a:t>Kezelése mellékoldal</a:t>
            </a:r>
            <a:endParaRPr lang="hu-H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177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3DB5A250-F5CD-4CA0-AACF-B745C4597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4826"/>
            <a:ext cx="9144000" cy="953038"/>
          </a:xfrm>
        </p:spPr>
        <p:txBody>
          <a:bodyPr>
            <a:normAutofit fontScale="90000"/>
          </a:bodyPr>
          <a:lstStyle/>
          <a:p>
            <a:pPr algn="ctr"/>
            <a:r>
              <a:rPr lang="hu-HU" sz="4800" dirty="0" smtClean="0">
                <a:solidFill>
                  <a:schemeClr val="bg1"/>
                </a:solidFill>
              </a:rPr>
              <a:t>Részletek a kódomból:</a:t>
            </a:r>
            <a:endParaRPr lang="hu-HU" sz="4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623" y="2990850"/>
            <a:ext cx="43053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26" y="1909763"/>
            <a:ext cx="4495800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623" y="1909763"/>
            <a:ext cx="38862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623" y="4033838"/>
            <a:ext cx="39909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0098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3DB5A250-F5CD-4CA0-AACF-B745C4597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4826"/>
            <a:ext cx="9144000" cy="953038"/>
          </a:xfrm>
        </p:spPr>
        <p:txBody>
          <a:bodyPr>
            <a:normAutofit fontScale="90000"/>
          </a:bodyPr>
          <a:lstStyle/>
          <a:p>
            <a:pPr algn="ctr"/>
            <a:r>
              <a:rPr lang="hu-HU" sz="4800" dirty="0" smtClean="0">
                <a:solidFill>
                  <a:schemeClr val="bg1"/>
                </a:solidFill>
              </a:rPr>
              <a:t>Részletek a kódomból:</a:t>
            </a:r>
            <a:endParaRPr lang="hu-HU" sz="48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80" y="1795732"/>
            <a:ext cx="31242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529" y="1795733"/>
            <a:ext cx="3442448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800" y="2057669"/>
            <a:ext cx="37623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792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3DB5A250-F5CD-4CA0-AACF-B745C4597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580" y="2061714"/>
            <a:ext cx="9854242" cy="1975449"/>
          </a:xfrm>
        </p:spPr>
        <p:txBody>
          <a:bodyPr>
            <a:normAutofit/>
          </a:bodyPr>
          <a:lstStyle/>
          <a:p>
            <a:pPr algn="ctr"/>
            <a:r>
              <a:rPr lang="hu-HU" sz="4800" dirty="0" smtClean="0">
                <a:solidFill>
                  <a:schemeClr val="bg1"/>
                </a:solidFill>
              </a:rPr>
              <a:t>Köszönöm a figyelmet!</a:t>
            </a:r>
            <a:endParaRPr lang="hu-H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362891"/>
      </p:ext>
    </p:extLst>
  </p:cSld>
  <p:clrMapOvr>
    <a:masterClrMapping/>
  </p:clrMapOvr>
</p:sld>
</file>

<file path=ppt/theme/theme1.xml><?xml version="1.0" encoding="utf-8"?>
<a:theme xmlns:a="http://schemas.openxmlformats.org/drawingml/2006/main" name="Generation of '27 by Slidesgo">
  <a:themeElements>
    <a:clrScheme name="Simple Light">
      <a:dk1>
        <a:srgbClr val="000000"/>
      </a:dk1>
      <a:lt1>
        <a:srgbClr val="FFFFFF"/>
      </a:lt1>
      <a:dk2>
        <a:srgbClr val="7F694C"/>
      </a:dk2>
      <a:lt2>
        <a:srgbClr val="E0DAC8"/>
      </a:lt2>
      <a:accent1>
        <a:srgbClr val="E7D8AC"/>
      </a:accent1>
      <a:accent2>
        <a:srgbClr val="BEB296"/>
      </a:accent2>
      <a:accent3>
        <a:srgbClr val="8A7C5C"/>
      </a:accent3>
      <a:accent4>
        <a:srgbClr val="BB9245"/>
      </a:accent4>
      <a:accent5>
        <a:srgbClr val="D8D0B7"/>
      </a:accent5>
      <a:accent6>
        <a:srgbClr val="FFF1C6"/>
      </a:accent6>
      <a:hlink>
        <a:srgbClr val="7F69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634939"/>
      </a:dk2>
      <a:lt2>
        <a:srgbClr val="F7F6F0"/>
      </a:lt2>
      <a:accent1>
        <a:srgbClr val="CEC4A5"/>
      </a:accent1>
      <a:accent2>
        <a:srgbClr val="A39372"/>
      </a:accent2>
      <a:accent3>
        <a:srgbClr val="634939"/>
      </a:accent3>
      <a:accent4>
        <a:srgbClr val="BB9245"/>
      </a:accent4>
      <a:accent5>
        <a:srgbClr val="DFD5BC"/>
      </a:accent5>
      <a:accent6>
        <a:srgbClr val="DFD5BC"/>
      </a:accent6>
      <a:hlink>
        <a:srgbClr val="BB924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Generation of '27 XL by Slidesgo</Template>
  <TotalTime>468</TotalTime>
  <Words>64</Words>
  <Application>Microsoft Office PowerPoint</Application>
  <PresentationFormat>Egyéni</PresentationFormat>
  <Paragraphs>27</Paragraphs>
  <Slides>7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4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Generation of '27 by Slidesgo</vt:lpstr>
      <vt:lpstr>Simple Light</vt:lpstr>
      <vt:lpstr>Slidesgo Final Pages</vt:lpstr>
      <vt:lpstr>1_Slidesgo Final Pages</vt:lpstr>
      <vt:lpstr>Számítógépes játékok függősége és következményei</vt:lpstr>
      <vt:lpstr>Számítógépes játékok függősége és következményei</vt:lpstr>
      <vt:lpstr>Oldalunk Felépítése:</vt:lpstr>
      <vt:lpstr>Az én részem:</vt:lpstr>
      <vt:lpstr>Részletek a kódomból:</vt:lpstr>
      <vt:lpstr>Részletek a kódomból:</vt:lpstr>
      <vt:lpstr>Köszönöm a figyelmet!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Számítógépes játékok függősége és következményei</dc:title>
  <dc:creator>Szenczi Szabolcs</dc:creator>
  <cp:lastModifiedBy>B450 AORUS PRO</cp:lastModifiedBy>
  <cp:revision>7</cp:revision>
  <dcterms:created xsi:type="dcterms:W3CDTF">2023-02-23T12:45:59Z</dcterms:created>
  <dcterms:modified xsi:type="dcterms:W3CDTF">2023-02-26T17:57:12Z</dcterms:modified>
</cp:coreProperties>
</file>