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21240C-4000-4108-99A1-A1D2DE940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E28DA2-3D68-4BED-AD73-38335062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F7C224-FB25-4047-A105-BAFE9ED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F7CA41-5C54-41FF-8A3B-F7945884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55D25-3221-437A-8ECF-2C724DE3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20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6BEC0E-71A3-4395-8E04-A0A63F66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42DB0A-79B5-46E9-BD69-43B0CED73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345C67-8908-41CB-B5D3-F283C0BC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C793AA-0325-4266-8694-CF060E7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960B7C-7883-4BE7-8495-D9D6C11E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37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F9B83A6-2D26-442D-A05D-6C3A8EBDD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B55B2C-D56F-4ACF-BFE0-8DD5B95BF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7C4C2E-E79C-4D80-97F8-D34C8257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9F1840-3A53-4AE6-822D-6D36AC99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806484-DE86-4036-BA94-07977792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95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93E206-9168-4E1C-9CF4-D71D38B4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4A4640-8E57-42B5-AB84-9262C5EA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801AD3-A723-4B10-A3FD-4BDDB7E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4EB640-9F81-4F20-8090-38F81F3A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6C62F8-DBA9-41A1-A10B-7361538A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1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C6740-E017-4DDA-99A8-5453D6AC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B917A0-772A-42BD-A6DA-095031AB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D96636-84E2-46C0-A6C3-645DB51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13B79A-26E7-4B73-AE1F-81FC1B0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F6E107-E804-4F02-AC9C-A35594FC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67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BB222-1505-422F-BD7F-0C5C7044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D9F673-5076-421F-A0FF-37F954D5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4D24E2-8CA9-47BB-A15F-0D0F2DAF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54B7C9-8FEB-48B1-B17A-E7E8E258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4A4BB1-5981-432D-9F45-34252E6E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9C9866-A402-42B7-8816-F98E9F4D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17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EA34D-3884-41D2-A9EF-474B7D1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C8176F-EF58-4AEE-B26F-3BB6B194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581954-E7F8-4380-A4E1-6A27DB98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A4D0B5-9244-4E9E-86C7-618AC4E2D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56E059-C458-4649-A1BB-97BBF4A9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1B6C94D-CC37-4A0F-BB27-FDE7E1B6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BF0A1A-A55E-4BA8-9D29-48A5947F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E5155F-AA48-4787-BCCF-64F4112E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8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F0443F-41A2-4B99-BEA7-645A3DB4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DD25C9-8AB2-4086-AFB0-863D3B74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F56F003-F997-4AF0-B2F8-6F1C01CE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4DD2AE3-A46A-4D82-B94E-80C584E1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7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8357385-0215-4086-9C14-1ED3704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F7805C-4043-4216-84BB-8DF75FFC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E2E7F6-EA3C-4E82-B74F-F5C4F361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1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D64826-DFE9-4271-BF74-6C5B32A2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F0F1D3-321A-43B1-9D9A-EC48D8AC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7CC4F9-1820-4BDC-9F68-A6CD0FE9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20593F-2190-4095-BCD8-DC7DC540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47EC40-2FAA-45A8-A41A-908DA514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7C01B0-BD25-4C5E-BB6A-CEC539B9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EAA498-D05D-42C6-A95F-314D8254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F5DDC39-01D0-4C20-84A1-04F22C73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7F2787-661B-477E-9D24-70B23B7D3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13E586-E652-416F-A620-C382C405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746D97-D617-488B-B3CA-D7B1FB63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50601A-8F35-49C2-8516-C21CA2B3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5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ED4939-87D5-4C8D-9EC9-A348080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0E6223-2055-46A2-ADC3-7479C6B2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637BD6-A1C5-4C4C-89EF-1EF35FFD7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19F4-BAE3-482F-A53F-673F643A217A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72F8F-20B4-4CD8-A914-8F78C64F5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076FBE-100F-4D2E-8FA4-4AB43795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B7AE-9294-4C11-83FE-023996F0AC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6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Számítógépes játékok függősége és következményei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9DFFD8-CA29-4F67-AA91-43FE8E04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2039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</a:t>
            </a:r>
          </a:p>
          <a:p>
            <a:r>
              <a:rPr lang="hu-HU" dirty="0">
                <a:solidFill>
                  <a:schemeClr val="bg1"/>
                </a:solidFill>
              </a:rPr>
              <a:t>Szenczi Szabolcs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77AA1-192A-4DF8-9078-983190567457}"/>
              </a:ext>
            </a:extLst>
          </p:cNvPr>
          <p:cNvSpPr txBox="1"/>
          <p:nvPr/>
        </p:nvSpPr>
        <p:spPr>
          <a:xfrm>
            <a:off x="4048125" y="2124075"/>
            <a:ext cx="40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>
                <a:solidFill>
                  <a:schemeClr val="bg1"/>
                </a:solidFill>
              </a:rPr>
              <a:t>Védés</a:t>
            </a:r>
          </a:p>
        </p:txBody>
      </p:sp>
    </p:spTree>
    <p:extLst>
      <p:ext uri="{BB962C8B-B14F-4D97-AF65-F5344CB8AC3E}">
        <p14:creationId xmlns:p14="http://schemas.microsoft.com/office/powerpoint/2010/main" val="30646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Számítógépes játékok függősége és következményei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A5AAB82-F13F-4D38-B022-49B6E73201E0}"/>
              </a:ext>
            </a:extLst>
          </p:cNvPr>
          <p:cNvSpPr txBox="1"/>
          <p:nvPr/>
        </p:nvSpPr>
        <p:spPr>
          <a:xfrm>
            <a:off x="1743075" y="2181224"/>
            <a:ext cx="914400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Függőség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Függőség jelei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Következménye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Gyógymódok</a:t>
            </a:r>
          </a:p>
        </p:txBody>
      </p:sp>
    </p:spTree>
    <p:extLst>
      <p:ext uri="{BB962C8B-B14F-4D97-AF65-F5344CB8AC3E}">
        <p14:creationId xmlns:p14="http://schemas.microsoft.com/office/powerpoint/2010/main" val="87126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Számítógépes játékok függősége és következményei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A5AAB82-F13F-4D38-B022-49B6E73201E0}"/>
              </a:ext>
            </a:extLst>
          </p:cNvPr>
          <p:cNvSpPr txBox="1"/>
          <p:nvPr/>
        </p:nvSpPr>
        <p:spPr>
          <a:xfrm>
            <a:off x="1743075" y="2181224"/>
            <a:ext cx="914400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Függőség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Függőség jelei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Következménye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Gyógymódok</a:t>
            </a:r>
          </a:p>
        </p:txBody>
      </p:sp>
    </p:spTree>
    <p:extLst>
      <p:ext uri="{BB962C8B-B14F-4D97-AF65-F5344CB8AC3E}">
        <p14:creationId xmlns:p14="http://schemas.microsoft.com/office/powerpoint/2010/main" val="60031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Számítógépes játékok függősége és következményei</vt:lpstr>
      <vt:lpstr>Számítógépes játékok függősége és következményei</vt:lpstr>
      <vt:lpstr>Számítógépes játékok függősége és következményei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játékok függősége és következményei</dc:title>
  <dc:creator>Szenczi Szabolcs</dc:creator>
  <cp:lastModifiedBy>Szenczi Szabolcs</cp:lastModifiedBy>
  <cp:revision>2</cp:revision>
  <dcterms:created xsi:type="dcterms:W3CDTF">2023-02-23T12:45:59Z</dcterms:created>
  <dcterms:modified xsi:type="dcterms:W3CDTF">2023-02-23T12:55:56Z</dcterms:modified>
</cp:coreProperties>
</file>