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417" r:id="rId3"/>
    <p:sldId id="460" r:id="rId4"/>
    <p:sldId id="257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08" r:id="rId14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iko Ilyes" initials="EI" lastIdx="1" clrIdx="0">
    <p:extLst>
      <p:ext uri="{19B8F6BF-5375-455C-9EA6-DF929625EA0E}">
        <p15:presenceInfo xmlns:p15="http://schemas.microsoft.com/office/powerpoint/2012/main" userId="073219e8400ee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8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591" autoAdjust="0"/>
  </p:normalViewPr>
  <p:slideViewPr>
    <p:cSldViewPr>
      <p:cViewPr varScale="1">
        <p:scale>
          <a:sx n="63" d="100"/>
          <a:sy n="63" d="100"/>
        </p:scale>
        <p:origin x="13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115" y="-39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C5480E4B-253C-4CAC-8645-D1B61B519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009" y="3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53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7" y="4758157"/>
            <a:ext cx="5510211" cy="45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defTabSz="96596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009" y="9516312"/>
            <a:ext cx="2985561" cy="50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5" tIns="48292" rIns="96585" bIns="48292" numCol="1" anchor="b" anchorCtr="0" compatLnSpc="1">
            <a:prstTxWarp prst="textNoShape">
              <a:avLst/>
            </a:prstTxWarp>
          </a:bodyPr>
          <a:lstStyle>
            <a:lvl1pPr algn="r" defTabSz="965961">
              <a:defRPr sz="1300"/>
            </a:lvl1pPr>
          </a:lstStyle>
          <a:p>
            <a:pPr>
              <a:defRPr/>
            </a:pPr>
            <a:fld id="{747A745F-031D-4129-9C3D-4CC2DEC5A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682"/>
            <a:fld id="{4C522B52-1AD6-4857-B50D-D2E2420124D7}" type="slidenum">
              <a:rPr lang="en-US" smtClean="0"/>
              <a:pPr defTabSz="964682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98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83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4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25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31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08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7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02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77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9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58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947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334D-EA72-46C3-B8BF-9C9CD98711CB}" type="slidenum">
              <a:rPr lang="en-US"/>
              <a:pPr/>
              <a:t>11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8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pPr>
              <a:defRPr/>
            </a:pPr>
            <a:fld id="{E8FCCD30-07D4-41FE-9D57-5014BFD24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213F2-8DD6-4C11-ADE4-B55F8C638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7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950F-F20D-408C-9358-7E11B1877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2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46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35314-2042-4B54-A736-61F6AD8671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4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BEFDA-E99A-4D41-8333-0C32F9551E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5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47641-861F-4814-8B79-B97FA695A9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7B3DD-CEDE-49DD-AB86-4B06F19829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9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72202-3281-44D3-98CF-738D941B0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0A95A-CA8B-4B38-AB15-C91730F99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2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pPr>
              <a:defRPr/>
            </a:pPr>
            <a:fld id="{52DF02FD-BF36-43C3-AC94-7C918C2B6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06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C94613A-2D11-4185-B20E-220A3974BD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Projektirányítás az informatikában </a:t>
            </a: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Ilyés Enikő - </a:t>
            </a:r>
            <a:r>
              <a:rPr lang="hu-HU" dirty="0" err="1"/>
              <a:t>Langer</a:t>
            </a:r>
            <a:r>
              <a:rPr lang="hu-HU" dirty="0"/>
              <a:t> Tamás nyomán</a:t>
            </a:r>
            <a:endParaRPr lang="en-US" dirty="0"/>
          </a:p>
        </p:txBody>
      </p:sp>
      <p:sp>
        <p:nvSpPr>
          <p:cNvPr id="307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2B7E0F-FFD2-4C52-9B66-C735489FAC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3AE-3698-4127-8756-5A05AED87AC8}" type="slidenum">
              <a:rPr lang="en-US"/>
              <a:pPr/>
              <a:t>10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Tételsor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454C27-5B48-4F13-B844-96502DE3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1" y="1784682"/>
            <a:ext cx="6571343" cy="3288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1B574D-44C4-4D64-8C21-2A0A42B52A9A}"/>
              </a:ext>
            </a:extLst>
          </p:cNvPr>
          <p:cNvSpPr/>
          <p:nvPr/>
        </p:nvSpPr>
        <p:spPr>
          <a:xfrm>
            <a:off x="904875" y="1905000"/>
            <a:ext cx="7162800" cy="36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Milyen</a:t>
            </a:r>
            <a:r>
              <a:rPr lang="en-US" sz="1600" dirty="0"/>
              <a:t> </a:t>
            </a:r>
            <a:r>
              <a:rPr lang="en-US" sz="1600" dirty="0" err="1"/>
              <a:t>kapcsolatok</a:t>
            </a:r>
            <a:r>
              <a:rPr lang="en-US" sz="1600" dirty="0"/>
              <a:t> </a:t>
            </a:r>
            <a:r>
              <a:rPr lang="en-US" sz="1600" dirty="0" err="1"/>
              <a:t>lehet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elsőbbségi</a:t>
            </a:r>
            <a:r>
              <a:rPr lang="en-US" sz="1600" dirty="0"/>
              <a:t> </a:t>
            </a:r>
            <a:r>
              <a:rPr lang="en-US" sz="1600" dirty="0" err="1"/>
              <a:t>hálóban</a:t>
            </a:r>
            <a:r>
              <a:rPr lang="en-US" sz="1600" dirty="0"/>
              <a:t> </a:t>
            </a:r>
            <a:r>
              <a:rPr lang="en-US" sz="1600" dirty="0" err="1"/>
              <a:t>két</a:t>
            </a:r>
            <a:r>
              <a:rPr lang="en-US" sz="1600" dirty="0"/>
              <a:t> </a:t>
            </a:r>
            <a:r>
              <a:rPr lang="en-US" sz="1600" dirty="0" err="1"/>
              <a:t>tevékenység</a:t>
            </a:r>
            <a:r>
              <a:rPr lang="en-US" sz="1600" dirty="0"/>
              <a:t> </a:t>
            </a:r>
            <a:r>
              <a:rPr lang="en-US" sz="1600" dirty="0" err="1"/>
              <a:t>között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Mit</a:t>
            </a:r>
            <a:r>
              <a:rPr lang="en-US" sz="1600" dirty="0"/>
              <a:t> </a:t>
            </a:r>
            <a:r>
              <a:rPr lang="en-US" sz="1600" dirty="0" err="1"/>
              <a:t>jelent</a:t>
            </a:r>
            <a:r>
              <a:rPr lang="en-US" sz="1600" dirty="0"/>
              <a:t> a </a:t>
            </a:r>
            <a:r>
              <a:rPr lang="en-US" sz="1600" dirty="0" err="1"/>
              <a:t>késleltetés</a:t>
            </a:r>
            <a:r>
              <a:rPr lang="en-US" sz="1600" dirty="0"/>
              <a:t>/</a:t>
            </a:r>
            <a:r>
              <a:rPr lang="en-US" sz="1600" dirty="0" err="1"/>
              <a:t>siettetés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elsőbbségi</a:t>
            </a:r>
            <a:r>
              <a:rPr lang="en-US" sz="1600" dirty="0"/>
              <a:t> </a:t>
            </a:r>
            <a:r>
              <a:rPr lang="en-US" sz="1600" dirty="0" err="1"/>
              <a:t>hálóban</a:t>
            </a:r>
            <a:r>
              <a:rPr lang="en-US" sz="1600" dirty="0"/>
              <a:t> </a:t>
            </a:r>
            <a:r>
              <a:rPr lang="en-US" sz="1600" dirty="0" err="1"/>
              <a:t>két</a:t>
            </a:r>
            <a:r>
              <a:rPr lang="en-US" sz="1600" dirty="0"/>
              <a:t> </a:t>
            </a:r>
            <a:r>
              <a:rPr lang="en-US" sz="1600" dirty="0" err="1"/>
              <a:t>tevékenység</a:t>
            </a:r>
            <a:r>
              <a:rPr lang="en-US" sz="1600" dirty="0"/>
              <a:t> </a:t>
            </a:r>
            <a:r>
              <a:rPr lang="en-US" sz="1600" dirty="0" err="1"/>
              <a:t>kapcsolatában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Mikor</a:t>
            </a:r>
            <a:r>
              <a:rPr lang="en-US" sz="1600" dirty="0"/>
              <a:t> </a:t>
            </a:r>
            <a:r>
              <a:rPr lang="en-US" sz="1600" dirty="0" err="1"/>
              <a:t>beszélünk</a:t>
            </a:r>
            <a:r>
              <a:rPr lang="en-US" sz="1600" dirty="0"/>
              <a:t> </a:t>
            </a:r>
            <a:r>
              <a:rPr lang="en-US" sz="1600" dirty="0" err="1"/>
              <a:t>kemény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</a:t>
            </a:r>
            <a:r>
              <a:rPr lang="en-US" sz="1600" dirty="0" err="1"/>
              <a:t>mikor</a:t>
            </a:r>
            <a:r>
              <a:rPr lang="en-US" sz="1600" dirty="0"/>
              <a:t> </a:t>
            </a:r>
            <a:r>
              <a:rPr lang="en-US" sz="1600" dirty="0" err="1"/>
              <a:t>beszélünk</a:t>
            </a:r>
            <a:r>
              <a:rPr lang="en-US" sz="1600" dirty="0"/>
              <a:t> </a:t>
            </a:r>
            <a:r>
              <a:rPr lang="en-US" sz="1600" dirty="0" err="1"/>
              <a:t>puha</a:t>
            </a:r>
            <a:r>
              <a:rPr lang="en-US" sz="1600" dirty="0"/>
              <a:t> </a:t>
            </a:r>
            <a:r>
              <a:rPr lang="en-US" sz="1600" dirty="0" err="1"/>
              <a:t>kapcsolatról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elsőbbségi</a:t>
            </a:r>
            <a:r>
              <a:rPr lang="en-US" sz="1600" dirty="0"/>
              <a:t> </a:t>
            </a:r>
            <a:r>
              <a:rPr lang="en-US" sz="1600" dirty="0" err="1"/>
              <a:t>hálóban</a:t>
            </a:r>
            <a:r>
              <a:rPr lang="en-US" sz="1600" dirty="0"/>
              <a:t> </a:t>
            </a:r>
            <a:r>
              <a:rPr lang="en-US" sz="1600" dirty="0" err="1"/>
              <a:t>két</a:t>
            </a:r>
            <a:r>
              <a:rPr lang="en-US" sz="1600" dirty="0"/>
              <a:t> </a:t>
            </a:r>
            <a:r>
              <a:rPr lang="en-US" sz="1600" dirty="0" err="1"/>
              <a:t>tevékenység</a:t>
            </a:r>
            <a:r>
              <a:rPr lang="en-US" sz="1600" dirty="0"/>
              <a:t> </a:t>
            </a:r>
            <a:r>
              <a:rPr lang="en-US" sz="1600" dirty="0" err="1"/>
              <a:t>kapcsolata</a:t>
            </a:r>
            <a:r>
              <a:rPr lang="en-US" sz="1600" dirty="0"/>
              <a:t> </a:t>
            </a:r>
            <a:r>
              <a:rPr lang="en-US" sz="1600" dirty="0" err="1"/>
              <a:t>esetében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Milyen</a:t>
            </a:r>
            <a:r>
              <a:rPr lang="en-US" sz="1600" dirty="0"/>
              <a:t> </a:t>
            </a:r>
            <a:r>
              <a:rPr lang="en-US" sz="1600" dirty="0" err="1"/>
              <a:t>időre</a:t>
            </a:r>
            <a:r>
              <a:rPr lang="en-US" sz="1600" dirty="0"/>
              <a:t> </a:t>
            </a:r>
            <a:r>
              <a:rPr lang="en-US" sz="1600" dirty="0" err="1"/>
              <a:t>vonatkozó</a:t>
            </a:r>
            <a:r>
              <a:rPr lang="en-US" sz="1600" dirty="0"/>
              <a:t> </a:t>
            </a:r>
            <a:r>
              <a:rPr lang="en-US" sz="1600" dirty="0" err="1"/>
              <a:t>megkötések</a:t>
            </a:r>
            <a:r>
              <a:rPr lang="en-US" sz="1600" dirty="0"/>
              <a:t> </a:t>
            </a:r>
            <a:r>
              <a:rPr lang="en-US" sz="1600" dirty="0" err="1"/>
              <a:t>lehetnek</a:t>
            </a:r>
            <a:r>
              <a:rPr lang="en-US" sz="1600" dirty="0"/>
              <a:t> a </a:t>
            </a:r>
            <a:r>
              <a:rPr lang="en-US" sz="1600" dirty="0" err="1"/>
              <a:t>hálótervezés</a:t>
            </a:r>
            <a:r>
              <a:rPr lang="en-US" sz="1600" dirty="0"/>
              <a:t> </a:t>
            </a:r>
            <a:r>
              <a:rPr lang="en-US" sz="1600" dirty="0" err="1"/>
              <a:t>során</a:t>
            </a:r>
            <a:r>
              <a:rPr lang="en-US" sz="1600" dirty="0"/>
              <a:t> </a:t>
            </a:r>
            <a:r>
              <a:rPr lang="en-US" sz="1600" dirty="0" err="1"/>
              <a:t>egy-egy</a:t>
            </a:r>
            <a:r>
              <a:rPr lang="en-US" sz="1600" dirty="0"/>
              <a:t> </a:t>
            </a:r>
            <a:r>
              <a:rPr lang="en-US" sz="1600" dirty="0" err="1"/>
              <a:t>tevékenységre</a:t>
            </a:r>
            <a:r>
              <a:rPr lang="en-US" sz="1600" dirty="0"/>
              <a:t> </a:t>
            </a:r>
            <a:r>
              <a:rPr lang="en-US" sz="1600" dirty="0" err="1"/>
              <a:t>vonatkozóan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Milyen</a:t>
            </a:r>
            <a:r>
              <a:rPr lang="en-US" sz="1600" dirty="0"/>
              <a:t> </a:t>
            </a:r>
            <a:r>
              <a:rPr lang="en-US" sz="1600" dirty="0" err="1"/>
              <a:t>hibák</a:t>
            </a:r>
            <a:r>
              <a:rPr lang="en-US" sz="1600" dirty="0"/>
              <a:t> </a:t>
            </a:r>
            <a:r>
              <a:rPr lang="en-US" sz="1600" dirty="0" err="1"/>
              <a:t>fordulhatnak</a:t>
            </a:r>
            <a:r>
              <a:rPr lang="en-US" sz="1600" dirty="0"/>
              <a:t> </a:t>
            </a:r>
            <a:r>
              <a:rPr lang="en-US" sz="1600" dirty="0" err="1"/>
              <a:t>elő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elsőbbségi</a:t>
            </a:r>
            <a:r>
              <a:rPr lang="en-US" sz="1600" dirty="0"/>
              <a:t> </a:t>
            </a:r>
            <a:r>
              <a:rPr lang="en-US" sz="1600" dirty="0" err="1"/>
              <a:t>háló</a:t>
            </a:r>
            <a:r>
              <a:rPr lang="en-US" sz="1600" dirty="0"/>
              <a:t> </a:t>
            </a:r>
            <a:r>
              <a:rPr lang="en-US" sz="1600" dirty="0" err="1"/>
              <a:t>logikájában</a:t>
            </a:r>
            <a:r>
              <a:rPr lang="en-US" sz="1600" dirty="0"/>
              <a:t>?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224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3AE-3698-4127-8756-5A05AED87AC8}" type="slidenum">
              <a:rPr lang="en-US"/>
              <a:pPr/>
              <a:t>11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Tételsor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454C27-5B48-4F13-B844-96502DE3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4682"/>
            <a:ext cx="6571343" cy="3288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763A5-250A-4509-AADC-8BF9465BDFF5}"/>
              </a:ext>
            </a:extLst>
          </p:cNvPr>
          <p:cNvSpPr/>
          <p:nvPr/>
        </p:nvSpPr>
        <p:spPr>
          <a:xfrm>
            <a:off x="1114425" y="1780314"/>
            <a:ext cx="7177116" cy="313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 sz="1600" dirty="0" err="1"/>
              <a:t>Időelemzési</a:t>
            </a:r>
            <a:r>
              <a:rPr lang="en-US" sz="1600" dirty="0"/>
              <a:t> </a:t>
            </a:r>
            <a:r>
              <a:rPr lang="en-US" sz="1600" dirty="0" err="1"/>
              <a:t>gyakorlat</a:t>
            </a:r>
            <a:r>
              <a:rPr lang="en-US" sz="1600" dirty="0"/>
              <a:t>:</a:t>
            </a:r>
            <a:endParaRPr lang="hu-HU" sz="1600" dirty="0"/>
          </a:p>
          <a:p>
            <a:pPr marL="228600" indent="-228600" defTabSz="6858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hu-HU" sz="1600" dirty="0"/>
          </a:p>
          <a:p>
            <a:pPr marL="228600" indent="-228600" defTabSz="6858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projekt</a:t>
            </a:r>
            <a:r>
              <a:rPr lang="en-US" sz="1600" dirty="0"/>
              <a:t> </a:t>
            </a:r>
            <a:r>
              <a:rPr lang="en-US" sz="1600" dirty="0" err="1"/>
              <a:t>feladatai</a:t>
            </a:r>
            <a:r>
              <a:rPr lang="en-US" sz="1600" dirty="0"/>
              <a:t>, a </a:t>
            </a:r>
            <a:r>
              <a:rPr lang="en-US" sz="1600" dirty="0" err="1"/>
              <a:t>feladatok</a:t>
            </a:r>
            <a:r>
              <a:rPr lang="en-US" sz="1600" dirty="0"/>
              <a:t> </a:t>
            </a:r>
            <a:r>
              <a:rPr lang="en-US" sz="1600" dirty="0" err="1"/>
              <a:t>átfutási</a:t>
            </a:r>
            <a:r>
              <a:rPr lang="en-US" sz="1600" dirty="0"/>
              <a:t> </a:t>
            </a:r>
            <a:r>
              <a:rPr lang="en-US" sz="1600" dirty="0" err="1"/>
              <a:t>idejei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egyes</a:t>
            </a:r>
            <a:r>
              <a:rPr lang="en-US" sz="1600" dirty="0"/>
              <a:t> </a:t>
            </a:r>
            <a:r>
              <a:rPr lang="en-US" sz="1600" dirty="0" err="1"/>
              <a:t>feladatok</a:t>
            </a:r>
            <a:r>
              <a:rPr lang="en-US" sz="1600" dirty="0"/>
              <a:t> </a:t>
            </a:r>
            <a:r>
              <a:rPr lang="en-US" sz="1600" dirty="0" err="1"/>
              <a:t>megelőző</a:t>
            </a:r>
            <a:r>
              <a:rPr lang="en-US" sz="1600" dirty="0"/>
              <a:t> </a:t>
            </a:r>
            <a:r>
              <a:rPr lang="en-US" sz="1600" dirty="0" err="1"/>
              <a:t>feladatai</a:t>
            </a:r>
            <a:r>
              <a:rPr lang="en-US" sz="1600" dirty="0"/>
              <a:t> (FS) </a:t>
            </a:r>
            <a:r>
              <a:rPr lang="en-US" sz="1600" dirty="0" err="1"/>
              <a:t>alább</a:t>
            </a:r>
            <a:r>
              <a:rPr lang="en-US" sz="1600" dirty="0"/>
              <a:t> </a:t>
            </a:r>
            <a:r>
              <a:rPr lang="en-US" sz="1600" dirty="0" err="1"/>
              <a:t>található</a:t>
            </a:r>
            <a:r>
              <a:rPr lang="en-US" sz="1600" dirty="0"/>
              <a:t>. Forma: </a:t>
            </a:r>
            <a:r>
              <a:rPr lang="en-US" sz="1600" dirty="0" err="1"/>
              <a:t>Feladat</a:t>
            </a:r>
            <a:r>
              <a:rPr lang="en-US" sz="1600" dirty="0"/>
              <a:t>/</a:t>
            </a:r>
            <a:r>
              <a:rPr lang="en-US" sz="1600" dirty="0" err="1"/>
              <a:t>átfutási</a:t>
            </a:r>
            <a:r>
              <a:rPr lang="en-US" sz="1600" dirty="0"/>
              <a:t> </a:t>
            </a:r>
            <a:r>
              <a:rPr lang="en-US" sz="1600" dirty="0" err="1"/>
              <a:t>idő</a:t>
            </a:r>
            <a:r>
              <a:rPr lang="en-US" sz="1600" dirty="0"/>
              <a:t>/</a:t>
            </a:r>
            <a:r>
              <a:rPr lang="en-US" sz="1600" dirty="0" err="1"/>
              <a:t>Megelőző</a:t>
            </a:r>
            <a:r>
              <a:rPr lang="en-US" sz="1600" dirty="0"/>
              <a:t> </a:t>
            </a:r>
            <a:r>
              <a:rPr lang="en-US" sz="1600" dirty="0" err="1"/>
              <a:t>feladatok</a:t>
            </a:r>
            <a:r>
              <a:rPr lang="en-US" sz="1600" dirty="0"/>
              <a:t>.  </a:t>
            </a:r>
            <a:r>
              <a:rPr lang="en-US" sz="1600" dirty="0" err="1"/>
              <a:t>Rajzolja</a:t>
            </a:r>
            <a:r>
              <a:rPr lang="en-US" sz="1600" dirty="0"/>
              <a:t> meg a </a:t>
            </a:r>
            <a:r>
              <a:rPr lang="en-US" sz="1600" dirty="0" err="1"/>
              <a:t>projekt</a:t>
            </a:r>
            <a:r>
              <a:rPr lang="en-US" sz="1600" dirty="0"/>
              <a:t> </a:t>
            </a:r>
            <a:r>
              <a:rPr lang="en-US" sz="1600" dirty="0" err="1"/>
              <a:t>hálódiagrammját</a:t>
            </a:r>
            <a:r>
              <a:rPr lang="en-US" sz="1600" dirty="0"/>
              <a:t>, </a:t>
            </a:r>
            <a:r>
              <a:rPr lang="en-US" sz="1600" dirty="0" err="1"/>
              <a:t>hajtsa</a:t>
            </a:r>
            <a:r>
              <a:rPr lang="en-US" sz="1600" dirty="0"/>
              <a:t> </a:t>
            </a:r>
            <a:r>
              <a:rPr lang="en-US" sz="1600" dirty="0" err="1"/>
              <a:t>végre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időelemzést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</a:t>
            </a:r>
            <a:r>
              <a:rPr lang="en-US" sz="1600" dirty="0" err="1"/>
              <a:t>ennek</a:t>
            </a:r>
            <a:r>
              <a:rPr lang="en-US" sz="1600" dirty="0"/>
              <a:t> </a:t>
            </a:r>
            <a:r>
              <a:rPr lang="en-US" sz="1600" dirty="0" err="1"/>
              <a:t>alapján</a:t>
            </a:r>
            <a:r>
              <a:rPr lang="en-US" sz="1600" dirty="0"/>
              <a:t> </a:t>
            </a:r>
            <a:r>
              <a:rPr lang="en-US" sz="1600" dirty="0" err="1"/>
              <a:t>határozza</a:t>
            </a:r>
            <a:r>
              <a:rPr lang="en-US" sz="1600" dirty="0"/>
              <a:t> meg a </a:t>
            </a:r>
            <a:r>
              <a:rPr lang="en-US" sz="1600" dirty="0" err="1"/>
              <a:t>kritikus</a:t>
            </a:r>
            <a:r>
              <a:rPr lang="en-US" sz="1600" dirty="0"/>
              <a:t> </a:t>
            </a:r>
            <a:r>
              <a:rPr lang="en-US" sz="1600" dirty="0" err="1"/>
              <a:t>utat</a:t>
            </a:r>
            <a:r>
              <a:rPr lang="en-US" sz="1600" dirty="0"/>
              <a:t>!  A </a:t>
            </a:r>
            <a:r>
              <a:rPr lang="en-US" sz="1600" dirty="0" err="1"/>
              <a:t>projekt</a:t>
            </a:r>
            <a:r>
              <a:rPr lang="en-US" sz="1600" dirty="0"/>
              <a:t> </a:t>
            </a:r>
            <a:r>
              <a:rPr lang="en-US" sz="1600" dirty="0" err="1"/>
              <a:t>első</a:t>
            </a:r>
            <a:r>
              <a:rPr lang="en-US" sz="1600" dirty="0"/>
              <a:t> nap 1., a </a:t>
            </a:r>
            <a:r>
              <a:rPr lang="en-US" sz="1600" dirty="0" err="1"/>
              <a:t>további</a:t>
            </a:r>
            <a:r>
              <a:rPr lang="en-US" sz="1600" dirty="0"/>
              <a:t> </a:t>
            </a:r>
            <a:r>
              <a:rPr lang="en-US" sz="1600" dirty="0" err="1"/>
              <a:t>napokat</a:t>
            </a:r>
            <a:r>
              <a:rPr lang="en-US" sz="1600" dirty="0"/>
              <a:t> a </a:t>
            </a:r>
            <a:r>
              <a:rPr lang="en-US" sz="1600" dirty="0" err="1"/>
              <a:t>projekt</a:t>
            </a:r>
            <a:r>
              <a:rPr lang="en-US" sz="1600" dirty="0"/>
              <a:t> </a:t>
            </a:r>
            <a:r>
              <a:rPr lang="en-US" sz="1600" dirty="0" err="1"/>
              <a:t>kezdetétől</a:t>
            </a:r>
            <a:r>
              <a:rPr lang="en-US" sz="1600" dirty="0"/>
              <a:t> </a:t>
            </a:r>
            <a:r>
              <a:rPr lang="en-US" sz="1600" dirty="0" err="1"/>
              <a:t>számított</a:t>
            </a:r>
            <a:r>
              <a:rPr lang="en-US" sz="1600" dirty="0"/>
              <a:t> </a:t>
            </a:r>
            <a:r>
              <a:rPr lang="en-US" sz="1600" dirty="0" err="1"/>
              <a:t>sorszámukkal</a:t>
            </a:r>
            <a:r>
              <a:rPr lang="en-US" sz="1600" dirty="0"/>
              <a:t> </a:t>
            </a:r>
            <a:r>
              <a:rPr lang="en-US" sz="1600" dirty="0" err="1"/>
              <a:t>jelöljük</a:t>
            </a:r>
            <a:r>
              <a:rPr lang="en-US" sz="1600" dirty="0"/>
              <a:t>!     </a:t>
            </a:r>
            <a:endParaRPr lang="hu-HU" sz="1600" dirty="0"/>
          </a:p>
          <a:p>
            <a:pPr defTabSz="6858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hu-HU" sz="1600" dirty="0"/>
              <a:t>……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732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3AE-3698-4127-8756-5A05AED87AC8}" type="slidenum">
              <a:rPr lang="en-US"/>
              <a:pPr/>
              <a:t>12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Tételsor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454C27-5B48-4F13-B844-96502DE3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4682"/>
            <a:ext cx="6571343" cy="3288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763A5-250A-4509-AADC-8BF9465BDFF5}"/>
              </a:ext>
            </a:extLst>
          </p:cNvPr>
          <p:cNvSpPr/>
          <p:nvPr/>
        </p:nvSpPr>
        <p:spPr>
          <a:xfrm>
            <a:off x="1114425" y="1780314"/>
            <a:ext cx="7177116" cy="335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Gantt diagram?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Hogyan</a:t>
            </a:r>
            <a:r>
              <a:rPr lang="en-US" sz="1600" dirty="0"/>
              <a:t> </a:t>
            </a:r>
            <a:r>
              <a:rPr lang="en-US" sz="1600" dirty="0" err="1"/>
              <a:t>készül</a:t>
            </a:r>
            <a:r>
              <a:rPr lang="en-US" sz="1600" dirty="0"/>
              <a:t> a </a:t>
            </a:r>
            <a:r>
              <a:rPr lang="en-US" sz="1600" dirty="0" err="1"/>
              <a:t>hálótervből</a:t>
            </a:r>
            <a:r>
              <a:rPr lang="en-US" sz="1600" dirty="0"/>
              <a:t> Gantt </a:t>
            </a:r>
            <a:r>
              <a:rPr lang="en-US" sz="1600" dirty="0" err="1"/>
              <a:t>diagramm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kapcsolat</a:t>
            </a:r>
            <a:r>
              <a:rPr lang="en-US" sz="1600" dirty="0"/>
              <a:t> a </a:t>
            </a:r>
            <a:r>
              <a:rPr lang="en-US" sz="1600" dirty="0" err="1"/>
              <a:t>projekt</a:t>
            </a:r>
            <a:r>
              <a:rPr lang="en-US" sz="1600" dirty="0"/>
              <a:t> </a:t>
            </a:r>
            <a:r>
              <a:rPr lang="en-US" sz="1600" dirty="0" err="1"/>
              <a:t>átfutási</a:t>
            </a:r>
            <a:r>
              <a:rPr lang="en-US" sz="1600" dirty="0"/>
              <a:t> </a:t>
            </a:r>
            <a:r>
              <a:rPr lang="en-US" sz="1600" dirty="0" err="1"/>
              <a:t>ideje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a </a:t>
            </a:r>
            <a:r>
              <a:rPr lang="en-US" sz="1600" dirty="0" err="1"/>
              <a:t>végrehajtók</a:t>
            </a:r>
            <a:r>
              <a:rPr lang="en-US" sz="1600" dirty="0"/>
              <a:t> </a:t>
            </a:r>
            <a:r>
              <a:rPr lang="en-US" sz="1600" dirty="0" err="1"/>
              <a:t>száma</a:t>
            </a:r>
            <a:r>
              <a:rPr lang="en-US" sz="1600" dirty="0"/>
              <a:t> </a:t>
            </a:r>
            <a:r>
              <a:rPr lang="en-US" sz="1600" dirty="0" err="1"/>
              <a:t>között</a:t>
            </a:r>
            <a:r>
              <a:rPr lang="en-US" sz="1600" dirty="0"/>
              <a:t> </a:t>
            </a:r>
            <a:r>
              <a:rPr lang="en-US" sz="1600" dirty="0" err="1"/>
              <a:t>üzleti</a:t>
            </a:r>
            <a:r>
              <a:rPr lang="en-US" sz="1600" dirty="0"/>
              <a:t> </a:t>
            </a:r>
            <a:r>
              <a:rPr lang="en-US" sz="1600" dirty="0" err="1"/>
              <a:t>szempontokat</a:t>
            </a:r>
            <a:r>
              <a:rPr lang="en-US" sz="1600" dirty="0"/>
              <a:t> </a:t>
            </a:r>
            <a:r>
              <a:rPr lang="en-US" sz="1600" dirty="0" err="1"/>
              <a:t>tekintve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erőforrás-ütemezés</a:t>
            </a:r>
            <a:r>
              <a:rPr lang="en-US" sz="1600" dirty="0"/>
              <a:t> </a:t>
            </a:r>
            <a:r>
              <a:rPr lang="en-US" sz="1600" dirty="0" err="1"/>
              <a:t>célja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</a:t>
            </a:r>
            <a:r>
              <a:rPr lang="hu-HU" sz="1600" dirty="0" err="1"/>
              <a:t>elyek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erőforrás-túlterhelés</a:t>
            </a:r>
            <a:r>
              <a:rPr lang="en-US" sz="1600" dirty="0"/>
              <a:t> </a:t>
            </a:r>
            <a:r>
              <a:rPr lang="en-US" sz="1600" dirty="0" err="1"/>
              <a:t>feloldásának</a:t>
            </a:r>
            <a:r>
              <a:rPr lang="en-US" sz="1600" dirty="0"/>
              <a:t> </a:t>
            </a:r>
            <a:r>
              <a:rPr lang="en-US" sz="1600" dirty="0" err="1"/>
              <a:t>lehetséges</a:t>
            </a:r>
            <a:r>
              <a:rPr lang="en-US" sz="1600" dirty="0"/>
              <a:t> </a:t>
            </a:r>
            <a:r>
              <a:rPr lang="en-US" sz="1600" dirty="0" err="1"/>
              <a:t>megoldásai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kritikus</a:t>
            </a:r>
            <a:r>
              <a:rPr lang="en-US" sz="1600" dirty="0"/>
              <a:t> </a:t>
            </a:r>
            <a:r>
              <a:rPr lang="en-US" sz="1600" dirty="0" err="1"/>
              <a:t>lánc</a:t>
            </a:r>
            <a:r>
              <a:rPr lang="en-US" sz="1600" dirty="0"/>
              <a:t> </a:t>
            </a:r>
            <a:r>
              <a:rPr lang="en-US" sz="1600" dirty="0" err="1"/>
              <a:t>módszer</a:t>
            </a:r>
            <a:r>
              <a:rPr lang="en-US" sz="1600" dirty="0"/>
              <a:t>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1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kepeslap.com/images/24245/lanchid2_origi.jpg">
            <a:extLst>
              <a:ext uri="{FF2B5EF4-FFF2-40B4-BE49-F238E27FC236}">
                <a16:creationId xmlns:a16="http://schemas.microsoft.com/office/drawing/2014/main" id="{7CC61933-3711-4090-8B76-403005D4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r="4971" b="-1"/>
          <a:stretch/>
        </p:blipFill>
        <p:spPr bwMode="auto">
          <a:xfrm>
            <a:off x="20" y="-76200"/>
            <a:ext cx="91437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43200" y="5193569"/>
            <a:ext cx="3200400" cy="955630"/>
          </a:xfrm>
          <a:solidFill>
            <a:schemeClr val="tx1">
              <a:alpha val="58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hu-HU" dirty="0">
                <a:solidFill>
                  <a:srgbClr val="FFFFFE"/>
                </a:solidFill>
              </a:rPr>
              <a:t>Sok sikert a vizsgához!</a:t>
            </a:r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96300" y="4922730"/>
            <a:ext cx="608264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fld id="{753B17E5-C457-4297-BDE7-E43B45805AC6}" type="slidenum"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1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9A92-0BCA-485B-866C-F50DD116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Részvizsga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4634-17F7-437D-B64E-F6EECF3C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Időpont: 20</a:t>
            </a:r>
            <a:r>
              <a:rPr lang="en-US" dirty="0"/>
              <a:t>20</a:t>
            </a:r>
            <a:r>
              <a:rPr lang="hu-HU" dirty="0"/>
              <a:t>. november </a:t>
            </a:r>
            <a:r>
              <a:rPr lang="en-US" dirty="0"/>
              <a:t>11</a:t>
            </a:r>
            <a:r>
              <a:rPr lang="hu-HU" dirty="0"/>
              <a:t>. , 19:30</a:t>
            </a:r>
          </a:p>
          <a:p>
            <a:r>
              <a:rPr lang="hu-HU" dirty="0"/>
              <a:t>Időtartam: 45 perc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   (Ezt követően folytatódik az előadás, 21 óráig.)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EAE7D-6788-4165-AD27-CF12C4DF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B17E5-C457-4297-BDE7-E43B45805A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FCB3-D43C-444B-A753-CF80E4C4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Részvizsga – november 11.</a:t>
            </a:r>
            <a:br>
              <a:rPr lang="hu-HU" dirty="0"/>
            </a:br>
            <a:r>
              <a:rPr lang="hu-HU" dirty="0"/>
              <a:t>19:30 </a:t>
            </a:r>
            <a:r>
              <a:rPr lang="hu-HU"/>
              <a:t>– 20:15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E23C-D6D5-488A-B063-CE1EE444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/>
              <a:t>Canvas</a:t>
            </a:r>
            <a:r>
              <a:rPr lang="hu-HU" dirty="0"/>
              <a:t> felület</a:t>
            </a:r>
          </a:p>
          <a:p>
            <a:r>
              <a:rPr lang="hu-HU" dirty="0"/>
              <a:t>20 feleletválasztós kérdés – 20 pont</a:t>
            </a:r>
          </a:p>
          <a:p>
            <a:r>
              <a:rPr lang="hu-HU" dirty="0"/>
              <a:t>1 SWOT elemzés (kifejtős kérdés) – 12 pont</a:t>
            </a:r>
          </a:p>
          <a:p>
            <a:r>
              <a:rPr lang="hu-HU" dirty="0"/>
              <a:t>1 </a:t>
            </a:r>
            <a:r>
              <a:rPr lang="hu-HU" dirty="0" err="1"/>
              <a:t>időelemzéses</a:t>
            </a:r>
            <a:r>
              <a:rPr lang="hu-HU" dirty="0"/>
              <a:t> feladat (rajzol, majd kép feltöltés) – 18 pont</a:t>
            </a:r>
          </a:p>
          <a:p>
            <a:r>
              <a:rPr lang="en-US" dirty="0"/>
              <a:t>m</a:t>
            </a:r>
            <a:r>
              <a:rPr lang="hu-HU" dirty="0" err="1"/>
              <a:t>aximum</a:t>
            </a:r>
            <a:r>
              <a:rPr lang="hu-HU" dirty="0"/>
              <a:t> pontszám: 50 pont, minimum az átmenőhöz: </a:t>
            </a:r>
            <a:r>
              <a:rPr lang="en-US" dirty="0"/>
              <a:t>25 </a:t>
            </a:r>
            <a:r>
              <a:rPr lang="en-US" dirty="0" err="1"/>
              <a:t>pont</a:t>
            </a:r>
            <a:endParaRPr lang="en-US" dirty="0"/>
          </a:p>
          <a:p>
            <a:r>
              <a:rPr lang="hu-HU" dirty="0"/>
              <a:t>feladatok random sorrendben, nem lehet visszalépni</a:t>
            </a:r>
          </a:p>
          <a:p>
            <a:r>
              <a:rPr lang="hu-HU" dirty="0"/>
              <a:t>segédanyag nem használható (pl. nem kattinthatsz ki a böngészőből)</a:t>
            </a:r>
          </a:p>
          <a:p>
            <a:r>
              <a:rPr lang="hu-HU" dirty="0"/>
              <a:t>Csak vizsgaidőszakban ismételhető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3AE-3698-4127-8756-5A05AED87AC8}" type="slidenum">
              <a:rPr lang="en-US"/>
              <a:pPr/>
              <a:t>4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Tételsor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454C27-5B48-4F13-B844-96502DE3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Melyek</a:t>
            </a:r>
            <a:r>
              <a:rPr lang="en-US" dirty="0"/>
              <a:t> a </a:t>
            </a:r>
            <a:r>
              <a:rPr lang="en-US" dirty="0" err="1"/>
              <a:t>projektnégyszög</a:t>
            </a:r>
            <a:r>
              <a:rPr lang="en-US" dirty="0"/>
              <a:t> </a:t>
            </a:r>
            <a:r>
              <a:rPr lang="en-US" dirty="0" err="1"/>
              <a:t>elemei</a:t>
            </a:r>
            <a:r>
              <a:rPr lang="en-US" dirty="0"/>
              <a:t>?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ellen</a:t>
            </a:r>
            <a:r>
              <a:rPr lang="en-US" dirty="0"/>
              <a:t> </a:t>
            </a:r>
            <a:r>
              <a:rPr lang="en-US" dirty="0" err="1"/>
              <a:t>hatnak</a:t>
            </a:r>
            <a:r>
              <a:rPr lang="en-US" dirty="0"/>
              <a:t>”?</a:t>
            </a:r>
          </a:p>
          <a:p>
            <a:r>
              <a:rPr lang="en-US" dirty="0" err="1"/>
              <a:t>Informatikai</a:t>
            </a:r>
            <a:r>
              <a:rPr lang="en-US" dirty="0"/>
              <a:t> </a:t>
            </a:r>
            <a:r>
              <a:rPr lang="en-US" dirty="0" err="1"/>
              <a:t>projektek</a:t>
            </a:r>
            <a:r>
              <a:rPr lang="en-US" dirty="0"/>
              <a:t> </a:t>
            </a:r>
            <a:r>
              <a:rPr lang="en-US" dirty="0" err="1"/>
              <a:t>specialitásai</a:t>
            </a:r>
            <a:r>
              <a:rPr lang="en-US" dirty="0"/>
              <a:t>.</a:t>
            </a:r>
          </a:p>
          <a:p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mondjuk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projektvezetés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szakma</a:t>
            </a:r>
            <a:r>
              <a:rPr lang="en-US" dirty="0"/>
              <a:t> </a:t>
            </a:r>
            <a:r>
              <a:rPr lang="en-US" dirty="0" err="1"/>
              <a:t>együttese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3AE-3698-4127-8756-5A05AED87AC8}" type="slidenum">
              <a:rPr lang="en-US"/>
              <a:pPr/>
              <a:t>5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Tételsor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454C27-5B48-4F13-B844-96502DE3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6796116" cy="446201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szervezeti</a:t>
            </a:r>
            <a:r>
              <a:rPr lang="en-US" dirty="0"/>
              <a:t> </a:t>
            </a:r>
            <a:r>
              <a:rPr lang="en-US" dirty="0" err="1"/>
              <a:t>modellek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?</a:t>
            </a:r>
          </a:p>
          <a:p>
            <a:r>
              <a:rPr lang="en-US" dirty="0" err="1"/>
              <a:t>Mitől</a:t>
            </a:r>
            <a:r>
              <a:rPr lang="en-US" dirty="0"/>
              <a:t> </a:t>
            </a:r>
            <a:r>
              <a:rPr lang="en-US" dirty="0" err="1"/>
              <a:t>mátrix</a:t>
            </a:r>
            <a:r>
              <a:rPr lang="en-US" dirty="0"/>
              <a:t> </a:t>
            </a:r>
            <a:r>
              <a:rPr lang="en-US" dirty="0" err="1"/>
              <a:t>szervezet</a:t>
            </a:r>
            <a:r>
              <a:rPr lang="en-US" dirty="0"/>
              <a:t> a </a:t>
            </a:r>
            <a:r>
              <a:rPr lang="en-US" dirty="0" err="1"/>
              <a:t>mátrix</a:t>
            </a:r>
            <a:r>
              <a:rPr lang="en-US" dirty="0"/>
              <a:t> </a:t>
            </a:r>
            <a:r>
              <a:rPr lang="en-US" dirty="0" err="1"/>
              <a:t>szervezet</a:t>
            </a:r>
            <a:r>
              <a:rPr lang="en-US" dirty="0"/>
              <a:t>?</a:t>
            </a:r>
          </a:p>
          <a:p>
            <a:r>
              <a:rPr lang="en-US" dirty="0"/>
              <a:t> </a:t>
            </a:r>
            <a:r>
              <a:rPr lang="en-US" dirty="0" err="1"/>
              <a:t>Mutassa</a:t>
            </a:r>
            <a:r>
              <a:rPr lang="en-US" dirty="0"/>
              <a:t> be a </a:t>
            </a:r>
            <a:r>
              <a:rPr lang="en-US" dirty="0" err="1"/>
              <a:t>funkcionális</a:t>
            </a:r>
            <a:r>
              <a:rPr lang="en-US" dirty="0"/>
              <a:t> </a:t>
            </a:r>
            <a:r>
              <a:rPr lang="en-US" dirty="0" err="1"/>
              <a:t>szervezetet</a:t>
            </a:r>
            <a:r>
              <a:rPr lang="en-US" dirty="0"/>
              <a:t>, </a:t>
            </a:r>
            <a:r>
              <a:rPr lang="en-US" dirty="0" err="1"/>
              <a:t>előnyeit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hátrányai</a:t>
            </a:r>
            <a:r>
              <a:rPr lang="en-US" dirty="0"/>
              <a:t>,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adjon</a:t>
            </a:r>
            <a:r>
              <a:rPr lang="en-US" dirty="0"/>
              <a:t> </a:t>
            </a:r>
            <a:r>
              <a:rPr lang="en-US" dirty="0" err="1"/>
              <a:t>példát</a:t>
            </a:r>
            <a:r>
              <a:rPr lang="en-US" dirty="0"/>
              <a:t>!</a:t>
            </a:r>
          </a:p>
          <a:p>
            <a:r>
              <a:rPr lang="en-US" dirty="0"/>
              <a:t> </a:t>
            </a:r>
            <a:r>
              <a:rPr lang="en-US" dirty="0" err="1"/>
              <a:t>Mutassa</a:t>
            </a:r>
            <a:r>
              <a:rPr lang="en-US" dirty="0"/>
              <a:t> be a </a:t>
            </a:r>
            <a:r>
              <a:rPr lang="en-US" dirty="0" err="1"/>
              <a:t>koordinációs</a:t>
            </a:r>
            <a:r>
              <a:rPr lang="en-US" dirty="0"/>
              <a:t> </a:t>
            </a:r>
            <a:r>
              <a:rPr lang="en-US" dirty="0" err="1"/>
              <a:t>mátrix</a:t>
            </a:r>
            <a:r>
              <a:rPr lang="en-US" dirty="0"/>
              <a:t> </a:t>
            </a:r>
            <a:r>
              <a:rPr lang="en-US" dirty="0" err="1"/>
              <a:t>szervezetet</a:t>
            </a:r>
            <a:r>
              <a:rPr lang="en-US" dirty="0"/>
              <a:t>, </a:t>
            </a:r>
            <a:r>
              <a:rPr lang="en-US" dirty="0" err="1"/>
              <a:t>előnyeit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hátrányai</a:t>
            </a:r>
            <a:r>
              <a:rPr lang="en-US" dirty="0"/>
              <a:t>,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!</a:t>
            </a:r>
          </a:p>
          <a:p>
            <a:r>
              <a:rPr lang="en-US" dirty="0"/>
              <a:t> </a:t>
            </a:r>
            <a:r>
              <a:rPr lang="en-US" dirty="0" err="1"/>
              <a:t>Mutassa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átfedési</a:t>
            </a:r>
            <a:r>
              <a:rPr lang="en-US" dirty="0"/>
              <a:t> </a:t>
            </a:r>
            <a:r>
              <a:rPr lang="en-US" dirty="0" err="1"/>
              <a:t>mátrix</a:t>
            </a:r>
            <a:r>
              <a:rPr lang="en-US" dirty="0"/>
              <a:t> </a:t>
            </a:r>
            <a:r>
              <a:rPr lang="en-US" dirty="0" err="1"/>
              <a:t>szervezetet</a:t>
            </a:r>
            <a:r>
              <a:rPr lang="en-US" dirty="0"/>
              <a:t>, </a:t>
            </a:r>
            <a:r>
              <a:rPr lang="en-US" dirty="0" err="1"/>
              <a:t>előnyeit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hátrányai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!</a:t>
            </a:r>
          </a:p>
          <a:p>
            <a:r>
              <a:rPr lang="en-US" dirty="0" err="1"/>
              <a:t>Mutassa</a:t>
            </a:r>
            <a:r>
              <a:rPr lang="en-US" dirty="0"/>
              <a:t> be a </a:t>
            </a:r>
            <a:r>
              <a:rPr lang="en-US" dirty="0" err="1"/>
              <a:t>rendelkezésre</a:t>
            </a:r>
            <a:r>
              <a:rPr lang="en-US" dirty="0"/>
              <a:t> </a:t>
            </a:r>
            <a:r>
              <a:rPr lang="en-US" dirty="0" err="1"/>
              <a:t>bocsátási</a:t>
            </a:r>
            <a:r>
              <a:rPr lang="en-US" dirty="0"/>
              <a:t> </a:t>
            </a:r>
            <a:r>
              <a:rPr lang="en-US" dirty="0" err="1"/>
              <a:t>mátrix</a:t>
            </a:r>
            <a:r>
              <a:rPr lang="en-US" dirty="0"/>
              <a:t> </a:t>
            </a:r>
            <a:r>
              <a:rPr lang="en-US" dirty="0" err="1"/>
              <a:t>szervezetet</a:t>
            </a:r>
            <a:r>
              <a:rPr lang="en-US" dirty="0"/>
              <a:t>, </a:t>
            </a:r>
            <a:r>
              <a:rPr lang="en-US" dirty="0" err="1"/>
              <a:t>előnyeit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hátrányai</a:t>
            </a:r>
            <a:r>
              <a:rPr lang="en-US" dirty="0"/>
              <a:t>,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felépíteni</a:t>
            </a:r>
            <a:r>
              <a:rPr lang="en-US" dirty="0"/>
              <a:t> a </a:t>
            </a:r>
            <a:r>
              <a:rPr lang="en-US" dirty="0" err="1"/>
              <a:t>vállalat</a:t>
            </a:r>
            <a:r>
              <a:rPr lang="en-US" dirty="0"/>
              <a:t> </a:t>
            </a:r>
            <a:r>
              <a:rPr lang="en-US" dirty="0" err="1"/>
              <a:t>szervezetét</a:t>
            </a:r>
            <a:r>
              <a:rPr lang="en-US" dirty="0"/>
              <a:t>!</a:t>
            </a:r>
            <a:endParaRPr lang="hu-HU" dirty="0"/>
          </a:p>
          <a:p>
            <a:r>
              <a:rPr lang="en-US" dirty="0" err="1"/>
              <a:t>Mutassa</a:t>
            </a:r>
            <a:r>
              <a:rPr lang="en-US" dirty="0"/>
              <a:t> be a </a:t>
            </a:r>
            <a:r>
              <a:rPr lang="en-US" dirty="0" err="1"/>
              <a:t>projektcsapat</a:t>
            </a:r>
            <a:r>
              <a:rPr lang="en-US" dirty="0"/>
              <a:t> </a:t>
            </a:r>
            <a:r>
              <a:rPr lang="en-US" dirty="0" err="1"/>
              <a:t>szervezetet</a:t>
            </a:r>
            <a:r>
              <a:rPr lang="en-US" dirty="0"/>
              <a:t>, </a:t>
            </a:r>
            <a:r>
              <a:rPr lang="en-US" dirty="0" err="1"/>
              <a:t>előnyeit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hátrányai</a:t>
            </a:r>
            <a:r>
              <a:rPr lang="en-US" dirty="0"/>
              <a:t>,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!</a:t>
            </a:r>
          </a:p>
          <a:p>
            <a:r>
              <a:rPr lang="en-US" dirty="0"/>
              <a:t> </a:t>
            </a:r>
            <a:r>
              <a:rPr lang="en-US" dirty="0" err="1"/>
              <a:t>Mutassa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szervezet</a:t>
            </a:r>
            <a:r>
              <a:rPr lang="en-US" dirty="0"/>
              <a:t>, </a:t>
            </a:r>
            <a:r>
              <a:rPr lang="en-US" dirty="0" err="1"/>
              <a:t>előnyeit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hátrányai</a:t>
            </a:r>
            <a:r>
              <a:rPr lang="en-US" dirty="0"/>
              <a:t>,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!</a:t>
            </a:r>
            <a:endParaRPr lang="hu-H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3AE-3698-4127-8756-5A05AED87AC8}" type="slidenum">
              <a:rPr lang="en-US"/>
              <a:pPr/>
              <a:t>6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Tételsor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454C27-5B48-4F13-B844-96502DE3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1" y="1784682"/>
            <a:ext cx="6571343" cy="3288635"/>
          </a:xfrm>
        </p:spPr>
        <p:txBody>
          <a:bodyPr>
            <a:normAutofit/>
          </a:bodyPr>
          <a:lstStyle/>
          <a:p>
            <a:r>
              <a:rPr lang="hu-HU" dirty="0"/>
              <a:t>Ismertesse a vállalatok életútjának szakaszait </a:t>
            </a:r>
            <a:r>
              <a:rPr lang="hu-HU" dirty="0" err="1"/>
              <a:t>Ichak</a:t>
            </a:r>
            <a:r>
              <a:rPr lang="hu-HU" dirty="0"/>
              <a:t> </a:t>
            </a:r>
            <a:r>
              <a:rPr lang="hu-HU" dirty="0" err="1"/>
              <a:t>Adizes</a:t>
            </a:r>
            <a:r>
              <a:rPr lang="hu-HU" dirty="0"/>
              <a:t> elmélete szerint, és adja meg a különböző szakaszok két-három jellemzőjét!</a:t>
            </a:r>
          </a:p>
          <a:p>
            <a:r>
              <a:rPr lang="en-US" dirty="0"/>
              <a:t>Mi a SWOT </a:t>
            </a:r>
            <a:r>
              <a:rPr lang="en-US" dirty="0" err="1"/>
              <a:t>elemzés</a:t>
            </a:r>
            <a:r>
              <a:rPr lang="en-US" dirty="0"/>
              <a:t>?</a:t>
            </a:r>
          </a:p>
          <a:p>
            <a:r>
              <a:rPr lang="en-US" dirty="0" err="1"/>
              <a:t>Készítse</a:t>
            </a:r>
            <a:r>
              <a:rPr lang="en-US" dirty="0"/>
              <a:t> el …… SWOT </a:t>
            </a:r>
            <a:r>
              <a:rPr lang="en-US" dirty="0" err="1"/>
              <a:t>elemzését</a:t>
            </a:r>
            <a:r>
              <a:rPr lang="en-US" dirty="0"/>
              <a:t>.  (Minden </a:t>
            </a:r>
            <a:r>
              <a:rPr lang="en-US" dirty="0" err="1"/>
              <a:t>négyzetben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4 </a:t>
            </a:r>
            <a:r>
              <a:rPr lang="en-US" dirty="0" err="1"/>
              <a:t>tétellel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1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3AE-3698-4127-8756-5A05AED87AC8}" type="slidenum">
              <a:rPr lang="en-US"/>
              <a:pPr/>
              <a:t>7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Tételsor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454C27-5B48-4F13-B844-96502DE3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1" y="1784682"/>
            <a:ext cx="6571343" cy="32886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Mi a </a:t>
            </a:r>
            <a:r>
              <a:rPr lang="en-US" dirty="0" err="1"/>
              <a:t>projekttulajdonos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?</a:t>
            </a:r>
          </a:p>
          <a:p>
            <a:r>
              <a:rPr lang="en-US" dirty="0"/>
              <a:t>  </a:t>
            </a:r>
            <a:r>
              <a:rPr lang="en-US" dirty="0" err="1"/>
              <a:t>Jó</a:t>
            </a:r>
            <a:r>
              <a:rPr lang="en-US" dirty="0"/>
              <a:t>-e, ha a </a:t>
            </a:r>
            <a:r>
              <a:rPr lang="en-US" dirty="0" err="1"/>
              <a:t>projekttulajdonos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vállalati</a:t>
            </a:r>
            <a:r>
              <a:rPr lang="en-US" dirty="0"/>
              <a:t> </a:t>
            </a:r>
            <a:r>
              <a:rPr lang="en-US" dirty="0" err="1"/>
              <a:t>vezető</a:t>
            </a:r>
            <a:r>
              <a:rPr lang="en-US" dirty="0"/>
              <a:t>? </a:t>
            </a:r>
            <a:r>
              <a:rPr lang="en-US" dirty="0" err="1"/>
              <a:t>Indokolja</a:t>
            </a:r>
            <a:r>
              <a:rPr lang="en-US" dirty="0"/>
              <a:t> meg a </a:t>
            </a:r>
            <a:r>
              <a:rPr lang="en-US" dirty="0" err="1"/>
              <a:t>választ</a:t>
            </a:r>
            <a:r>
              <a:rPr lang="en-US" dirty="0"/>
              <a:t>!</a:t>
            </a:r>
          </a:p>
          <a:p>
            <a:r>
              <a:rPr lang="en-US" dirty="0"/>
              <a:t>  </a:t>
            </a:r>
            <a:r>
              <a:rPr lang="en-US" dirty="0" err="1"/>
              <a:t>Soroljon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10-et a </a:t>
            </a:r>
            <a:r>
              <a:rPr lang="en-US" dirty="0" err="1"/>
              <a:t>projektvezető</a:t>
            </a:r>
            <a:r>
              <a:rPr lang="en-US" dirty="0"/>
              <a:t> </a:t>
            </a:r>
            <a:r>
              <a:rPr lang="en-US" dirty="0" err="1"/>
              <a:t>feladatai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!</a:t>
            </a:r>
          </a:p>
          <a:p>
            <a:r>
              <a:rPr lang="en-US" dirty="0"/>
              <a:t> 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erőforrás-kezelő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?</a:t>
            </a:r>
          </a:p>
          <a:p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szervezeti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 </a:t>
            </a:r>
            <a:r>
              <a:rPr lang="en-US" dirty="0" err="1"/>
              <a:t>erőforrás-kezelőre</a:t>
            </a:r>
            <a:r>
              <a:rPr lang="en-US" dirty="0"/>
              <a:t>?</a:t>
            </a:r>
          </a:p>
          <a:p>
            <a:r>
              <a:rPr lang="en-US" dirty="0"/>
              <a:t> Mi a </a:t>
            </a:r>
            <a:r>
              <a:rPr lang="en-US" dirty="0" err="1"/>
              <a:t>technikai</a:t>
            </a:r>
            <a:r>
              <a:rPr lang="en-US" dirty="0"/>
              <a:t> </a:t>
            </a:r>
            <a:r>
              <a:rPr lang="en-US" dirty="0" err="1"/>
              <a:t>vezető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?</a:t>
            </a:r>
          </a:p>
          <a:p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esetekben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alvállalkozót</a:t>
            </a:r>
            <a:r>
              <a:rPr lang="en-US" dirty="0"/>
              <a:t> </a:t>
            </a:r>
            <a:r>
              <a:rPr lang="en-US" dirty="0" err="1"/>
              <a:t>alkalmazni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2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3AE-3698-4127-8756-5A05AED87AC8}" type="slidenum">
              <a:rPr lang="en-US"/>
              <a:pPr/>
              <a:t>8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Tételsor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454C27-5B48-4F13-B844-96502DE3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1" y="1784682"/>
            <a:ext cx="6571343" cy="3288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1B574D-44C4-4D64-8C21-2A0A42B52A9A}"/>
              </a:ext>
            </a:extLst>
          </p:cNvPr>
          <p:cNvSpPr/>
          <p:nvPr/>
        </p:nvSpPr>
        <p:spPr>
          <a:xfrm>
            <a:off x="990600" y="2047014"/>
            <a:ext cx="7162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feladatlebontási</a:t>
            </a:r>
            <a:r>
              <a:rPr lang="en-US" sz="1600" dirty="0"/>
              <a:t> </a:t>
            </a:r>
            <a:r>
              <a:rPr lang="en-US" sz="1600" dirty="0" err="1"/>
              <a:t>struktúra</a:t>
            </a:r>
            <a:r>
              <a:rPr lang="en-US" sz="1600" dirty="0"/>
              <a:t> (WBS), mire </a:t>
            </a:r>
            <a:r>
              <a:rPr lang="en-US" sz="1600" dirty="0" err="1"/>
              <a:t>szolgál</a:t>
            </a:r>
            <a:r>
              <a:rPr lang="en-US" sz="1600" dirty="0"/>
              <a:t>, </a:t>
            </a:r>
            <a:r>
              <a:rPr lang="en-US" sz="1600" dirty="0" err="1"/>
              <a:t>milyen</a:t>
            </a:r>
            <a:r>
              <a:rPr lang="en-US" sz="1600" dirty="0"/>
              <a:t> </a:t>
            </a:r>
            <a:r>
              <a:rPr lang="en-US" sz="1600" dirty="0" err="1"/>
              <a:t>megközelítései</a:t>
            </a:r>
            <a:r>
              <a:rPr lang="en-US" sz="1600" dirty="0"/>
              <a:t> </a:t>
            </a:r>
            <a:r>
              <a:rPr lang="en-US" sz="1600" dirty="0" err="1"/>
              <a:t>vannak</a:t>
            </a:r>
            <a:r>
              <a:rPr lang="en-US" sz="1600" dirty="0"/>
              <a:t> (</a:t>
            </a:r>
            <a:r>
              <a:rPr lang="en-US" sz="1600" dirty="0" err="1"/>
              <a:t>példákkal</a:t>
            </a:r>
            <a:r>
              <a:rPr lang="en-US" sz="1600" dirty="0"/>
              <a:t>)?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szervezet</a:t>
            </a:r>
            <a:r>
              <a:rPr lang="en-US" sz="1600" dirty="0"/>
              <a:t> </a:t>
            </a:r>
            <a:r>
              <a:rPr lang="en-US" sz="1600" dirty="0" err="1"/>
              <a:t>lebontási</a:t>
            </a:r>
            <a:r>
              <a:rPr lang="en-US" sz="1600" dirty="0"/>
              <a:t> </a:t>
            </a:r>
            <a:r>
              <a:rPr lang="en-US" sz="1600" dirty="0" err="1"/>
              <a:t>struktúra</a:t>
            </a:r>
            <a:r>
              <a:rPr lang="en-US" sz="1600" dirty="0"/>
              <a:t>? </a:t>
            </a:r>
            <a:r>
              <a:rPr lang="en-US" sz="1600" dirty="0" err="1"/>
              <a:t>Szemléltesse</a:t>
            </a:r>
            <a:r>
              <a:rPr lang="en-US" sz="1600" dirty="0"/>
              <a:t> </a:t>
            </a:r>
            <a:r>
              <a:rPr lang="en-US" sz="1600" dirty="0" err="1"/>
              <a:t>példával</a:t>
            </a:r>
            <a:r>
              <a:rPr lang="en-US" sz="1600" dirty="0"/>
              <a:t>!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felelősség</a:t>
            </a:r>
            <a:r>
              <a:rPr lang="en-US" sz="1600" dirty="0"/>
              <a:t> </a:t>
            </a:r>
            <a:r>
              <a:rPr lang="en-US" sz="1600" dirty="0" err="1"/>
              <a:t>hozzárendelési</a:t>
            </a:r>
            <a:r>
              <a:rPr lang="en-US" sz="1600" dirty="0"/>
              <a:t> </a:t>
            </a:r>
            <a:r>
              <a:rPr lang="en-US" sz="1600" dirty="0" err="1"/>
              <a:t>mátrix</a:t>
            </a:r>
            <a:r>
              <a:rPr lang="en-US" sz="1600" dirty="0"/>
              <a:t>? </a:t>
            </a:r>
            <a:r>
              <a:rPr lang="en-US" sz="1600" dirty="0" err="1"/>
              <a:t>Szemléltesse</a:t>
            </a:r>
            <a:r>
              <a:rPr lang="en-US" sz="1600" dirty="0"/>
              <a:t> </a:t>
            </a:r>
            <a:r>
              <a:rPr lang="en-US" sz="1600" dirty="0" err="1"/>
              <a:t>példával</a:t>
            </a:r>
            <a:r>
              <a:rPr lang="en-US" sz="1600" dirty="0"/>
              <a:t>!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Mutassa</a:t>
            </a:r>
            <a:r>
              <a:rPr lang="en-US" sz="1600" dirty="0"/>
              <a:t> be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elsőbbségi</a:t>
            </a:r>
            <a:r>
              <a:rPr lang="en-US" sz="1600" dirty="0"/>
              <a:t> </a:t>
            </a:r>
            <a:r>
              <a:rPr lang="en-US" sz="1600" dirty="0" err="1"/>
              <a:t>háló</a:t>
            </a:r>
            <a:r>
              <a:rPr lang="en-US" sz="1600" dirty="0"/>
              <a:t> (AON) </a:t>
            </a:r>
            <a:r>
              <a:rPr lang="en-US" sz="1600" dirty="0" err="1"/>
              <a:t>hálótervezési</a:t>
            </a:r>
            <a:r>
              <a:rPr lang="en-US" sz="1600" dirty="0"/>
              <a:t> </a:t>
            </a:r>
            <a:r>
              <a:rPr lang="en-US" sz="1600" dirty="0" err="1"/>
              <a:t>módszert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kritikus</a:t>
            </a:r>
            <a:r>
              <a:rPr lang="en-US" sz="1600" dirty="0"/>
              <a:t> </a:t>
            </a:r>
            <a:r>
              <a:rPr lang="en-US" sz="1600" dirty="0" err="1"/>
              <a:t>út</a:t>
            </a:r>
            <a:r>
              <a:rPr 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163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1132491-0C49-4D37-B9F2-4FC5763E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Tételsor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3454C27-5B48-4F13-B844-96502DE3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1" y="1784682"/>
            <a:ext cx="6571343" cy="3288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03AE-3698-4127-8756-5A05AED87AC8}" type="slidenum">
              <a:rPr lang="en-US"/>
              <a:pPr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1B574D-44C4-4D64-8C21-2A0A42B52A9A}"/>
              </a:ext>
            </a:extLst>
          </p:cNvPr>
          <p:cNvSpPr/>
          <p:nvPr/>
        </p:nvSpPr>
        <p:spPr>
          <a:xfrm>
            <a:off x="990600" y="2047014"/>
            <a:ext cx="71628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feladatlebontási</a:t>
            </a:r>
            <a:r>
              <a:rPr lang="en-US" sz="1600" dirty="0"/>
              <a:t> </a:t>
            </a:r>
            <a:r>
              <a:rPr lang="en-US" sz="1600" dirty="0" err="1"/>
              <a:t>struktúra</a:t>
            </a:r>
            <a:r>
              <a:rPr lang="en-US" sz="1600" dirty="0"/>
              <a:t> (WBS), mire </a:t>
            </a:r>
            <a:r>
              <a:rPr lang="en-US" sz="1600" dirty="0" err="1"/>
              <a:t>szolgál</a:t>
            </a:r>
            <a:r>
              <a:rPr lang="en-US" sz="1600" dirty="0"/>
              <a:t>, </a:t>
            </a:r>
            <a:r>
              <a:rPr lang="en-US" sz="1600" dirty="0" err="1"/>
              <a:t>milyen</a:t>
            </a:r>
            <a:r>
              <a:rPr lang="en-US" sz="1600" dirty="0"/>
              <a:t> </a:t>
            </a:r>
            <a:r>
              <a:rPr lang="en-US" sz="1600" dirty="0" err="1"/>
              <a:t>megközelítései</a:t>
            </a:r>
            <a:r>
              <a:rPr lang="en-US" sz="1600" dirty="0"/>
              <a:t> </a:t>
            </a:r>
            <a:r>
              <a:rPr lang="en-US" sz="1600" dirty="0" err="1"/>
              <a:t>vannak</a:t>
            </a:r>
            <a:r>
              <a:rPr lang="en-US" sz="1600" dirty="0"/>
              <a:t> (</a:t>
            </a:r>
            <a:r>
              <a:rPr lang="en-US" sz="1600" dirty="0" err="1"/>
              <a:t>példákkal</a:t>
            </a:r>
            <a:r>
              <a:rPr lang="en-US" sz="1600" dirty="0"/>
              <a:t>)?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szervezet</a:t>
            </a:r>
            <a:r>
              <a:rPr lang="en-US" sz="1600" dirty="0"/>
              <a:t> </a:t>
            </a:r>
            <a:r>
              <a:rPr lang="en-US" sz="1600" dirty="0" err="1"/>
              <a:t>lebontási</a:t>
            </a:r>
            <a:r>
              <a:rPr lang="en-US" sz="1600" dirty="0"/>
              <a:t> </a:t>
            </a:r>
            <a:r>
              <a:rPr lang="en-US" sz="1600" dirty="0" err="1"/>
              <a:t>struktúra</a:t>
            </a:r>
            <a:r>
              <a:rPr lang="en-US" sz="1600" dirty="0"/>
              <a:t>? </a:t>
            </a:r>
            <a:r>
              <a:rPr lang="en-US" sz="1600" dirty="0" err="1"/>
              <a:t>Szemléltesse</a:t>
            </a:r>
            <a:r>
              <a:rPr lang="en-US" sz="1600" dirty="0"/>
              <a:t> </a:t>
            </a:r>
            <a:r>
              <a:rPr lang="en-US" sz="1600" dirty="0" err="1"/>
              <a:t>példával</a:t>
            </a:r>
            <a:r>
              <a:rPr lang="en-US" sz="1600" dirty="0"/>
              <a:t>!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felelősség</a:t>
            </a:r>
            <a:r>
              <a:rPr lang="en-US" sz="1600" dirty="0"/>
              <a:t> </a:t>
            </a:r>
            <a:r>
              <a:rPr lang="en-US" sz="1600" dirty="0" err="1"/>
              <a:t>hozzárendelési</a:t>
            </a:r>
            <a:r>
              <a:rPr lang="en-US" sz="1600" dirty="0"/>
              <a:t> </a:t>
            </a:r>
            <a:r>
              <a:rPr lang="en-US" sz="1600" dirty="0" err="1"/>
              <a:t>mátrix</a:t>
            </a:r>
            <a:r>
              <a:rPr lang="en-US" sz="1600" dirty="0"/>
              <a:t>? </a:t>
            </a:r>
            <a:r>
              <a:rPr lang="en-US" sz="1600" dirty="0" err="1"/>
              <a:t>Szemléltesse</a:t>
            </a:r>
            <a:r>
              <a:rPr lang="en-US" sz="1600" dirty="0"/>
              <a:t> </a:t>
            </a:r>
            <a:r>
              <a:rPr lang="en-US" sz="1600" dirty="0" err="1"/>
              <a:t>példával</a:t>
            </a:r>
            <a:r>
              <a:rPr lang="en-US" sz="1600" dirty="0"/>
              <a:t>!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Mutassa</a:t>
            </a:r>
            <a:r>
              <a:rPr lang="en-US" sz="1600" dirty="0"/>
              <a:t> be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irányított</a:t>
            </a:r>
            <a:r>
              <a:rPr lang="en-US" sz="1600" dirty="0"/>
              <a:t> </a:t>
            </a:r>
            <a:r>
              <a:rPr lang="en-US" sz="1600" dirty="0" err="1"/>
              <a:t>háló</a:t>
            </a:r>
            <a:r>
              <a:rPr lang="en-US" sz="1600" dirty="0"/>
              <a:t> (AOA) </a:t>
            </a:r>
            <a:r>
              <a:rPr lang="en-US" sz="1600" dirty="0" err="1"/>
              <a:t>hálótervezési</a:t>
            </a:r>
            <a:r>
              <a:rPr lang="en-US" sz="1600" dirty="0"/>
              <a:t> </a:t>
            </a:r>
            <a:r>
              <a:rPr lang="en-US" sz="1600" dirty="0" err="1"/>
              <a:t>módszert</a:t>
            </a:r>
            <a:r>
              <a:rPr lang="en-US" sz="1600" dirty="0"/>
              <a:t>!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/>
              <a:t>Mutassa</a:t>
            </a:r>
            <a:r>
              <a:rPr lang="en-US" sz="1600" dirty="0"/>
              <a:t> be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elsőbbségi</a:t>
            </a:r>
            <a:r>
              <a:rPr lang="en-US" sz="1600" dirty="0"/>
              <a:t> </a:t>
            </a:r>
            <a:r>
              <a:rPr lang="en-US" sz="1600" dirty="0" err="1"/>
              <a:t>háló</a:t>
            </a:r>
            <a:r>
              <a:rPr lang="en-US" sz="1600" dirty="0"/>
              <a:t> (AON) </a:t>
            </a:r>
            <a:r>
              <a:rPr lang="en-US" sz="1600" dirty="0" err="1"/>
              <a:t>hálótervezési</a:t>
            </a:r>
            <a:r>
              <a:rPr lang="en-US" sz="1600" dirty="0"/>
              <a:t> </a:t>
            </a:r>
            <a:r>
              <a:rPr lang="en-US" sz="1600" dirty="0" err="1"/>
              <a:t>módszert</a:t>
            </a:r>
            <a:r>
              <a:rPr lang="en-US" sz="1600" dirty="0"/>
              <a:t>?</a:t>
            </a:r>
          </a:p>
          <a:p>
            <a:pPr marL="228600" indent="-228600" defTabSz="685800">
              <a:spcBef>
                <a:spcPts val="10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Mi a </a:t>
            </a:r>
            <a:r>
              <a:rPr lang="en-US" sz="1600" dirty="0" err="1"/>
              <a:t>kritikus</a:t>
            </a:r>
            <a:r>
              <a:rPr lang="en-US" sz="1600" dirty="0"/>
              <a:t> </a:t>
            </a:r>
            <a:r>
              <a:rPr lang="en-US" sz="1600" dirty="0" err="1"/>
              <a:t>út</a:t>
            </a:r>
            <a:r>
              <a:rPr 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907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CDCE0"/>
    </a:lt2>
    <a:accent1>
      <a:srgbClr val="415588"/>
    </a:accent1>
    <a:accent2>
      <a:srgbClr val="4294B6"/>
    </a:accent2>
    <a:accent3>
      <a:srgbClr val="087D7C"/>
    </a:accent3>
    <a:accent4>
      <a:srgbClr val="04B663"/>
    </a:accent4>
    <a:accent5>
      <a:srgbClr val="DF8822"/>
    </a:accent5>
    <a:accent6>
      <a:srgbClr val="BC410A"/>
    </a:accent6>
    <a:hlink>
      <a:srgbClr val="5977C4"/>
    </a:hlink>
    <a:folHlink>
      <a:srgbClr val="01A9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F65C0A8DA144BA3CE23371142F1C1" ma:contentTypeVersion="4" ma:contentTypeDescription="Create a new document." ma:contentTypeScope="" ma:versionID="2c02be64a5562b9fd91d2b4fd83b7148">
  <xsd:schema xmlns:xsd="http://www.w3.org/2001/XMLSchema" xmlns:xs="http://www.w3.org/2001/XMLSchema" xmlns:p="http://schemas.microsoft.com/office/2006/metadata/properties" xmlns:ns2="a58a214c-820c-4734-bda3-4e03de5b7370" targetNamespace="http://schemas.microsoft.com/office/2006/metadata/properties" ma:root="true" ma:fieldsID="dc4ba54571355f75e18fa95aa92ef96b" ns2:_="">
    <xsd:import namespace="a58a214c-820c-4734-bda3-4e03de5b73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a214c-820c-4734-bda3-4e03de5b7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754969-7A8C-45BC-9DEF-53DF3F657A93}"/>
</file>

<file path=customXml/itemProps2.xml><?xml version="1.0" encoding="utf-8"?>
<ds:datastoreItem xmlns:ds="http://schemas.openxmlformats.org/officeDocument/2006/customXml" ds:itemID="{B5E89C8E-5C75-4516-9136-97DBAC6B42C7}"/>
</file>

<file path=customXml/itemProps3.xml><?xml version="1.0" encoding="utf-8"?>
<ds:datastoreItem xmlns:ds="http://schemas.openxmlformats.org/officeDocument/2006/customXml" ds:itemID="{256D7BA8-F093-4950-9EAC-ED4DDF4B529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675</Words>
  <Application>Microsoft Office PowerPoint</Application>
  <PresentationFormat>On-screen Show (4:3)</PresentationFormat>
  <Paragraphs>95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Gallery</vt:lpstr>
      <vt:lpstr>Projektirányítás az informatikában </vt:lpstr>
      <vt:lpstr>Részvizsga</vt:lpstr>
      <vt:lpstr>Részvizsga – november 11. 19:30 – 20:15</vt:lpstr>
      <vt:lpstr>Tételsor</vt:lpstr>
      <vt:lpstr>Tételsor</vt:lpstr>
      <vt:lpstr>Tételsor</vt:lpstr>
      <vt:lpstr>Tételsor</vt:lpstr>
      <vt:lpstr>Tételsor</vt:lpstr>
      <vt:lpstr>Tételsor</vt:lpstr>
      <vt:lpstr>Tételsor</vt:lpstr>
      <vt:lpstr>Tételsor</vt:lpstr>
      <vt:lpstr>Tételsor</vt:lpstr>
      <vt:lpstr>Sok sikert a vizsgához!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Projektirányítás az informatikában </dc:title>
  <dc:creator>Eniko Ilyes</dc:creator>
  <cp:lastModifiedBy>Eniko Ilyes</cp:lastModifiedBy>
  <cp:revision>42</cp:revision>
  <dcterms:created xsi:type="dcterms:W3CDTF">2018-10-18T14:26:32Z</dcterms:created>
  <dcterms:modified xsi:type="dcterms:W3CDTF">2020-11-08T17:31:27Z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0x01010063EF65C0A8DA144BA3CE23371142F1C1</vt:lpwstr>
  </property>
</Properties>
</file>