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1" r:id="rId3"/>
    <p:sldId id="431" r:id="rId4"/>
    <p:sldId id="289" r:id="rId5"/>
    <p:sldId id="29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439" r:id="rId18"/>
    <p:sldId id="281" r:id="rId19"/>
    <p:sldId id="282" r:id="rId20"/>
    <p:sldId id="441" r:id="rId21"/>
    <p:sldId id="355" r:id="rId22"/>
    <p:sldId id="432" r:id="rId23"/>
    <p:sldId id="353" r:id="rId24"/>
    <p:sldId id="306" r:id="rId25"/>
    <p:sldId id="307" r:id="rId26"/>
    <p:sldId id="351" r:id="rId27"/>
    <p:sldId id="317" r:id="rId28"/>
    <p:sldId id="352" r:id="rId29"/>
    <p:sldId id="438" r:id="rId30"/>
    <p:sldId id="440" r:id="rId31"/>
    <p:sldId id="354" r:id="rId32"/>
    <p:sldId id="356" r:id="rId33"/>
    <p:sldId id="433" r:id="rId34"/>
    <p:sldId id="434" r:id="rId35"/>
    <p:sldId id="283" r:id="rId36"/>
    <p:sldId id="435" r:id="rId37"/>
    <p:sldId id="350" r:id="rId38"/>
    <p:sldId id="309" r:id="rId39"/>
    <p:sldId id="436" r:id="rId40"/>
    <p:sldId id="437" r:id="rId41"/>
    <p:sldId id="292" r:id="rId42"/>
    <p:sldId id="408" r:id="rId43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591" autoAdjust="0"/>
  </p:normalViewPr>
  <p:slideViewPr>
    <p:cSldViewPr>
      <p:cViewPr varScale="1">
        <p:scale>
          <a:sx n="67" d="100"/>
          <a:sy n="67" d="100"/>
        </p:scale>
        <p:origin x="11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CBF42-F08C-4455-B892-8D676D362B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417B282C-F327-4C26-B563-D6D6FDAB8F95}">
      <dgm:prSet/>
      <dgm:spPr/>
      <dgm:t>
        <a:bodyPr/>
        <a:lstStyle/>
        <a:p>
          <a:endParaRPr lang="hu-HU"/>
        </a:p>
      </dgm:t>
    </dgm:pt>
    <dgm:pt modelId="{3D3F82A0-F3AF-4BDA-90F8-5999CC187AD1}" type="parTrans" cxnId="{F96647E5-FA2B-4372-B06B-5967CA938899}">
      <dgm:prSet/>
      <dgm:spPr/>
      <dgm:t>
        <a:bodyPr/>
        <a:lstStyle/>
        <a:p>
          <a:endParaRPr lang="hu-HU"/>
        </a:p>
      </dgm:t>
    </dgm:pt>
    <dgm:pt modelId="{2FE975F0-0B29-4CEA-8416-E569362B6A01}" type="sibTrans" cxnId="{F96647E5-FA2B-4372-B06B-5967CA938899}">
      <dgm:prSet/>
      <dgm:spPr/>
      <dgm:t>
        <a:bodyPr/>
        <a:lstStyle/>
        <a:p>
          <a:endParaRPr lang="hu-HU"/>
        </a:p>
      </dgm:t>
    </dgm:pt>
    <dgm:pt modelId="{205A8752-A8EE-4B78-9664-418D11D88BD6}">
      <dgm:prSet/>
      <dgm:spPr/>
      <dgm:t>
        <a:bodyPr/>
        <a:lstStyle/>
        <a:p>
          <a:endParaRPr lang="hu-HU"/>
        </a:p>
      </dgm:t>
    </dgm:pt>
    <dgm:pt modelId="{EDCAA881-1D8E-48F5-A83A-BDCD946F686B}" type="parTrans" cxnId="{9753B6AC-EB1E-4294-A271-2FC025576A5C}">
      <dgm:prSet/>
      <dgm:spPr/>
      <dgm:t>
        <a:bodyPr/>
        <a:lstStyle/>
        <a:p>
          <a:endParaRPr lang="hu-HU"/>
        </a:p>
      </dgm:t>
    </dgm:pt>
    <dgm:pt modelId="{7F706210-B8B7-4D63-BCAD-B3C6E6CF7F21}" type="sibTrans" cxnId="{9753B6AC-EB1E-4294-A271-2FC025576A5C}">
      <dgm:prSet/>
      <dgm:spPr/>
      <dgm:t>
        <a:bodyPr/>
        <a:lstStyle/>
        <a:p>
          <a:endParaRPr lang="hu-HU"/>
        </a:p>
      </dgm:t>
    </dgm:pt>
    <dgm:pt modelId="{4A426125-AFD2-4294-891A-02735471EEC0}">
      <dgm:prSet/>
      <dgm:spPr/>
      <dgm:t>
        <a:bodyPr/>
        <a:lstStyle/>
        <a:p>
          <a:endParaRPr lang="hu-HU"/>
        </a:p>
      </dgm:t>
    </dgm:pt>
    <dgm:pt modelId="{89CBE39D-2282-4407-987A-A8199C16EA2B}" type="parTrans" cxnId="{6D12FCB8-DF07-4F37-9743-828F7391035E}">
      <dgm:prSet/>
      <dgm:spPr/>
      <dgm:t>
        <a:bodyPr/>
        <a:lstStyle/>
        <a:p>
          <a:endParaRPr lang="hu-HU"/>
        </a:p>
      </dgm:t>
    </dgm:pt>
    <dgm:pt modelId="{F78CA22B-44C8-44D7-8E10-6B1B6400D445}" type="sibTrans" cxnId="{6D12FCB8-DF07-4F37-9743-828F7391035E}">
      <dgm:prSet/>
      <dgm:spPr/>
      <dgm:t>
        <a:bodyPr/>
        <a:lstStyle/>
        <a:p>
          <a:endParaRPr lang="hu-HU"/>
        </a:p>
      </dgm:t>
    </dgm:pt>
    <dgm:pt modelId="{57827BFE-C555-474B-866F-69F3F0B6A0BC}">
      <dgm:prSet/>
      <dgm:spPr/>
      <dgm:t>
        <a:bodyPr/>
        <a:lstStyle/>
        <a:p>
          <a:endParaRPr lang="hu-HU"/>
        </a:p>
      </dgm:t>
    </dgm:pt>
    <dgm:pt modelId="{356E332C-03F8-48A6-97E6-42E81EF00C73}" type="parTrans" cxnId="{87586A56-8F13-4D76-993F-0173D4E6EBA3}">
      <dgm:prSet/>
      <dgm:spPr/>
      <dgm:t>
        <a:bodyPr/>
        <a:lstStyle/>
        <a:p>
          <a:endParaRPr lang="hu-HU"/>
        </a:p>
      </dgm:t>
    </dgm:pt>
    <dgm:pt modelId="{C8A7D602-B5D1-4FE2-ACCB-E6815F60AB69}" type="sibTrans" cxnId="{87586A56-8F13-4D76-993F-0173D4E6EBA3}">
      <dgm:prSet/>
      <dgm:spPr/>
      <dgm:t>
        <a:bodyPr/>
        <a:lstStyle/>
        <a:p>
          <a:endParaRPr lang="hu-HU"/>
        </a:p>
      </dgm:t>
    </dgm:pt>
    <dgm:pt modelId="{4ED2C8DE-1C88-46EE-A7C7-D4D433CD0CE9}">
      <dgm:prSet/>
      <dgm:spPr/>
      <dgm:t>
        <a:bodyPr/>
        <a:lstStyle/>
        <a:p>
          <a:endParaRPr lang="hu-HU"/>
        </a:p>
      </dgm:t>
    </dgm:pt>
    <dgm:pt modelId="{5AA25385-417C-4C72-8303-CD4E9834BEAA}" type="parTrans" cxnId="{45909368-C601-4C26-AC76-6F9BF855ADA3}">
      <dgm:prSet/>
      <dgm:spPr/>
      <dgm:t>
        <a:bodyPr/>
        <a:lstStyle/>
        <a:p>
          <a:endParaRPr lang="hu-HU"/>
        </a:p>
      </dgm:t>
    </dgm:pt>
    <dgm:pt modelId="{7EA908C9-8EA2-410D-B287-35F00407964A}" type="sibTrans" cxnId="{45909368-C601-4C26-AC76-6F9BF855ADA3}">
      <dgm:prSet/>
      <dgm:spPr/>
      <dgm:t>
        <a:bodyPr/>
        <a:lstStyle/>
        <a:p>
          <a:endParaRPr lang="hu-HU"/>
        </a:p>
      </dgm:t>
    </dgm:pt>
    <dgm:pt modelId="{25CD83ED-4078-471E-9F7F-144636706AB2}">
      <dgm:prSet/>
      <dgm:spPr/>
      <dgm:t>
        <a:bodyPr/>
        <a:lstStyle/>
        <a:p>
          <a:endParaRPr lang="hu-HU"/>
        </a:p>
      </dgm:t>
    </dgm:pt>
    <dgm:pt modelId="{9639FEDF-B23F-4126-A30B-56504D79E0FD}" type="parTrans" cxnId="{D57A0968-20F7-40AE-AC07-69D14E8AAA28}">
      <dgm:prSet/>
      <dgm:spPr/>
      <dgm:t>
        <a:bodyPr/>
        <a:lstStyle/>
        <a:p>
          <a:endParaRPr lang="hu-HU"/>
        </a:p>
      </dgm:t>
    </dgm:pt>
    <dgm:pt modelId="{A2488354-148C-45CA-9119-B7A755E6F1A9}" type="sibTrans" cxnId="{D57A0968-20F7-40AE-AC07-69D14E8AAA28}">
      <dgm:prSet/>
      <dgm:spPr/>
      <dgm:t>
        <a:bodyPr/>
        <a:lstStyle/>
        <a:p>
          <a:endParaRPr lang="hu-HU"/>
        </a:p>
      </dgm:t>
    </dgm:pt>
    <dgm:pt modelId="{BD0CEF0C-4F70-4B9A-8E7E-AB4FC53562CA}">
      <dgm:prSet/>
      <dgm:spPr/>
      <dgm:t>
        <a:bodyPr/>
        <a:lstStyle/>
        <a:p>
          <a:endParaRPr lang="hu-HU"/>
        </a:p>
      </dgm:t>
    </dgm:pt>
    <dgm:pt modelId="{E8EAE2C4-D20F-49A9-BD7D-028BBFD4A8BE}" type="parTrans" cxnId="{FD331E9B-B96E-4DC2-BF1F-BB2841DF071F}">
      <dgm:prSet/>
      <dgm:spPr/>
      <dgm:t>
        <a:bodyPr/>
        <a:lstStyle/>
        <a:p>
          <a:endParaRPr lang="hu-HU"/>
        </a:p>
      </dgm:t>
    </dgm:pt>
    <dgm:pt modelId="{B1C8B328-2907-4BBA-A76D-70910A6C0958}" type="sibTrans" cxnId="{FD331E9B-B96E-4DC2-BF1F-BB2841DF071F}">
      <dgm:prSet/>
      <dgm:spPr/>
      <dgm:t>
        <a:bodyPr/>
        <a:lstStyle/>
        <a:p>
          <a:endParaRPr lang="hu-HU"/>
        </a:p>
      </dgm:t>
    </dgm:pt>
    <dgm:pt modelId="{BECE8212-3741-4E08-89D6-C6BCF79C8141}">
      <dgm:prSet/>
      <dgm:spPr/>
      <dgm:t>
        <a:bodyPr/>
        <a:lstStyle/>
        <a:p>
          <a:endParaRPr lang="hu-HU"/>
        </a:p>
      </dgm:t>
    </dgm:pt>
    <dgm:pt modelId="{4EDB06CA-6D49-46A7-8669-235C69EC2875}" type="parTrans" cxnId="{A5E451DC-0119-49A3-A9A0-D615B92394CA}">
      <dgm:prSet/>
      <dgm:spPr/>
      <dgm:t>
        <a:bodyPr/>
        <a:lstStyle/>
        <a:p>
          <a:endParaRPr lang="hu-HU"/>
        </a:p>
      </dgm:t>
    </dgm:pt>
    <dgm:pt modelId="{EB124E65-1AD5-4379-B89D-555C439AF254}" type="sibTrans" cxnId="{A5E451DC-0119-49A3-A9A0-D615B92394CA}">
      <dgm:prSet/>
      <dgm:spPr/>
      <dgm:t>
        <a:bodyPr/>
        <a:lstStyle/>
        <a:p>
          <a:endParaRPr lang="hu-HU"/>
        </a:p>
      </dgm:t>
    </dgm:pt>
    <dgm:pt modelId="{8CA4809E-FD13-440D-BA6E-432FDAC1CB18}">
      <dgm:prSet/>
      <dgm:spPr/>
      <dgm:t>
        <a:bodyPr/>
        <a:lstStyle/>
        <a:p>
          <a:endParaRPr lang="hu-HU"/>
        </a:p>
      </dgm:t>
    </dgm:pt>
    <dgm:pt modelId="{53DF64A6-2CDB-41D6-B282-6F0A9857DBFD}" type="parTrans" cxnId="{B5AFED3C-2BEE-41F7-9AAD-62F2D5F6ED3C}">
      <dgm:prSet/>
      <dgm:spPr/>
      <dgm:t>
        <a:bodyPr/>
        <a:lstStyle/>
        <a:p>
          <a:endParaRPr lang="hu-HU"/>
        </a:p>
      </dgm:t>
    </dgm:pt>
    <dgm:pt modelId="{2E708F96-B5A3-4A81-BCC5-30439C950554}" type="sibTrans" cxnId="{B5AFED3C-2BEE-41F7-9AAD-62F2D5F6ED3C}">
      <dgm:prSet/>
      <dgm:spPr/>
      <dgm:t>
        <a:bodyPr/>
        <a:lstStyle/>
        <a:p>
          <a:endParaRPr lang="hu-HU"/>
        </a:p>
      </dgm:t>
    </dgm:pt>
    <dgm:pt modelId="{2C346AC7-EFF4-4F0D-8CA9-D63D66B86991}">
      <dgm:prSet/>
      <dgm:spPr/>
      <dgm:t>
        <a:bodyPr/>
        <a:lstStyle/>
        <a:p>
          <a:endParaRPr lang="hu-HU"/>
        </a:p>
      </dgm:t>
    </dgm:pt>
    <dgm:pt modelId="{C8BD53A6-3213-4889-9A54-2EEA40F15A7B}" type="parTrans" cxnId="{820AEE8C-E4CF-49BE-9CAA-A50205CD4939}">
      <dgm:prSet/>
      <dgm:spPr/>
      <dgm:t>
        <a:bodyPr/>
        <a:lstStyle/>
        <a:p>
          <a:endParaRPr lang="hu-HU"/>
        </a:p>
      </dgm:t>
    </dgm:pt>
    <dgm:pt modelId="{0A776EDC-0BCF-45C7-B1A0-4EBCB07D148E}" type="sibTrans" cxnId="{820AEE8C-E4CF-49BE-9CAA-A50205CD4939}">
      <dgm:prSet/>
      <dgm:spPr/>
      <dgm:t>
        <a:bodyPr/>
        <a:lstStyle/>
        <a:p>
          <a:endParaRPr lang="hu-HU"/>
        </a:p>
      </dgm:t>
    </dgm:pt>
    <dgm:pt modelId="{C836572B-30E6-478F-9C87-1700404DF9EB}">
      <dgm:prSet/>
      <dgm:spPr/>
      <dgm:t>
        <a:bodyPr/>
        <a:lstStyle/>
        <a:p>
          <a:endParaRPr lang="hu-HU"/>
        </a:p>
      </dgm:t>
    </dgm:pt>
    <dgm:pt modelId="{7AC9D999-83D1-43CA-9689-CD4605818952}" type="parTrans" cxnId="{4AD7C11C-8266-47D2-B0DA-08DE762E96DE}">
      <dgm:prSet/>
      <dgm:spPr/>
      <dgm:t>
        <a:bodyPr/>
        <a:lstStyle/>
        <a:p>
          <a:endParaRPr lang="hu-HU"/>
        </a:p>
      </dgm:t>
    </dgm:pt>
    <dgm:pt modelId="{1C276534-62B0-44A2-BCFA-16F60E381B20}" type="sibTrans" cxnId="{4AD7C11C-8266-47D2-B0DA-08DE762E96DE}">
      <dgm:prSet/>
      <dgm:spPr/>
      <dgm:t>
        <a:bodyPr/>
        <a:lstStyle/>
        <a:p>
          <a:endParaRPr lang="hu-HU"/>
        </a:p>
      </dgm:t>
    </dgm:pt>
    <dgm:pt modelId="{3B5E0038-2E02-485E-88EB-B2388727C7FE}">
      <dgm:prSet/>
      <dgm:spPr/>
      <dgm:t>
        <a:bodyPr/>
        <a:lstStyle/>
        <a:p>
          <a:endParaRPr lang="hu-HU"/>
        </a:p>
      </dgm:t>
    </dgm:pt>
    <dgm:pt modelId="{D881F97C-6328-44FE-A08F-531325855065}" type="parTrans" cxnId="{F4AD181C-E881-4EAD-9F48-78F4C32AC481}">
      <dgm:prSet/>
      <dgm:spPr/>
      <dgm:t>
        <a:bodyPr/>
        <a:lstStyle/>
        <a:p>
          <a:endParaRPr lang="hu-HU"/>
        </a:p>
      </dgm:t>
    </dgm:pt>
    <dgm:pt modelId="{B3F812C0-3404-46A1-A3AF-762CF870A61F}" type="sibTrans" cxnId="{F4AD181C-E881-4EAD-9F48-78F4C32AC481}">
      <dgm:prSet/>
      <dgm:spPr/>
      <dgm:t>
        <a:bodyPr/>
        <a:lstStyle/>
        <a:p>
          <a:endParaRPr lang="hu-HU"/>
        </a:p>
      </dgm:t>
    </dgm:pt>
    <dgm:pt modelId="{54DD07E1-7E0C-41A9-B11E-D266431B4A37}">
      <dgm:prSet/>
      <dgm:spPr/>
      <dgm:t>
        <a:bodyPr/>
        <a:lstStyle/>
        <a:p>
          <a:endParaRPr lang="hu-HU"/>
        </a:p>
      </dgm:t>
    </dgm:pt>
    <dgm:pt modelId="{68BBE21E-4631-4919-8467-4A621FD6CFFE}" type="parTrans" cxnId="{E2F0FEDE-F200-413C-A70C-112470DEA586}">
      <dgm:prSet/>
      <dgm:spPr/>
      <dgm:t>
        <a:bodyPr/>
        <a:lstStyle/>
        <a:p>
          <a:endParaRPr lang="hu-HU"/>
        </a:p>
      </dgm:t>
    </dgm:pt>
    <dgm:pt modelId="{E4C9BAC7-7837-4448-86B6-13B3F87F00AA}" type="sibTrans" cxnId="{E2F0FEDE-F200-413C-A70C-112470DEA586}">
      <dgm:prSet/>
      <dgm:spPr/>
      <dgm:t>
        <a:bodyPr/>
        <a:lstStyle/>
        <a:p>
          <a:endParaRPr lang="hu-HU"/>
        </a:p>
      </dgm:t>
    </dgm:pt>
    <dgm:pt modelId="{891BBE47-6AEC-4A0B-9A2E-AAD47E36794A}">
      <dgm:prSet/>
      <dgm:spPr/>
      <dgm:t>
        <a:bodyPr/>
        <a:lstStyle/>
        <a:p>
          <a:endParaRPr lang="hu-HU"/>
        </a:p>
      </dgm:t>
    </dgm:pt>
    <dgm:pt modelId="{454CBB12-3B9C-4A32-8B76-7080C11DCF18}" type="parTrans" cxnId="{2935FAF8-47C2-4932-B467-413540B4A674}">
      <dgm:prSet/>
      <dgm:spPr/>
      <dgm:t>
        <a:bodyPr/>
        <a:lstStyle/>
        <a:p>
          <a:endParaRPr lang="hu-HU"/>
        </a:p>
      </dgm:t>
    </dgm:pt>
    <dgm:pt modelId="{7C0A1D7D-14EB-4A2B-86D4-E41B0892849A}" type="sibTrans" cxnId="{2935FAF8-47C2-4932-B467-413540B4A674}">
      <dgm:prSet/>
      <dgm:spPr/>
      <dgm:t>
        <a:bodyPr/>
        <a:lstStyle/>
        <a:p>
          <a:endParaRPr lang="hu-HU"/>
        </a:p>
      </dgm:t>
    </dgm:pt>
    <dgm:pt modelId="{701E0ACB-8D14-4B24-A743-A34E2F652040}">
      <dgm:prSet/>
      <dgm:spPr/>
      <dgm:t>
        <a:bodyPr/>
        <a:lstStyle/>
        <a:p>
          <a:endParaRPr lang="hu-HU"/>
        </a:p>
      </dgm:t>
    </dgm:pt>
    <dgm:pt modelId="{A78B37F3-BD27-41C4-9BCD-5368C0C6046E}" type="parTrans" cxnId="{E118803F-48A1-49F5-9119-5283392F9D79}">
      <dgm:prSet/>
      <dgm:spPr/>
      <dgm:t>
        <a:bodyPr/>
        <a:lstStyle/>
        <a:p>
          <a:endParaRPr lang="hu-HU"/>
        </a:p>
      </dgm:t>
    </dgm:pt>
    <dgm:pt modelId="{70CAE1C0-68A0-4367-99D6-C28DA6C834DE}" type="sibTrans" cxnId="{E118803F-48A1-49F5-9119-5283392F9D79}">
      <dgm:prSet/>
      <dgm:spPr/>
      <dgm:t>
        <a:bodyPr/>
        <a:lstStyle/>
        <a:p>
          <a:endParaRPr lang="hu-HU"/>
        </a:p>
      </dgm:t>
    </dgm:pt>
    <dgm:pt modelId="{52901E09-6371-4162-AB7E-D23A2BE6B763}" type="pres">
      <dgm:prSet presAssocID="{6FECBF42-F08C-4455-B892-8D676D362B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23A338-8133-4937-9838-8FB21C18E336}" type="pres">
      <dgm:prSet presAssocID="{417B282C-F327-4C26-B563-D6D6FDAB8F95}" presName="hierRoot1" presStyleCnt="0">
        <dgm:presLayoutVars>
          <dgm:hierBranch/>
        </dgm:presLayoutVars>
      </dgm:prSet>
      <dgm:spPr/>
    </dgm:pt>
    <dgm:pt modelId="{8DA59D95-D1F5-412F-B801-8816D375C43B}" type="pres">
      <dgm:prSet presAssocID="{417B282C-F327-4C26-B563-D6D6FDAB8F95}" presName="rootComposite1" presStyleCnt="0"/>
      <dgm:spPr/>
    </dgm:pt>
    <dgm:pt modelId="{2395CCC4-D98A-4C8C-9887-5AE0B50B1767}" type="pres">
      <dgm:prSet presAssocID="{417B282C-F327-4C26-B563-D6D6FDAB8F95}" presName="rootText1" presStyleLbl="node0" presStyleIdx="0" presStyleCnt="1">
        <dgm:presLayoutVars>
          <dgm:chPref val="3"/>
        </dgm:presLayoutVars>
      </dgm:prSet>
      <dgm:spPr/>
    </dgm:pt>
    <dgm:pt modelId="{1C27C6F6-DA5A-4321-A7A5-CADDDD90F742}" type="pres">
      <dgm:prSet presAssocID="{417B282C-F327-4C26-B563-D6D6FDAB8F95}" presName="rootConnector1" presStyleLbl="node1" presStyleIdx="0" presStyleCnt="0"/>
      <dgm:spPr/>
    </dgm:pt>
    <dgm:pt modelId="{D2C2C297-643C-46AD-BF60-5AC031AA8AF8}" type="pres">
      <dgm:prSet presAssocID="{417B282C-F327-4C26-B563-D6D6FDAB8F95}" presName="hierChild2" presStyleCnt="0"/>
      <dgm:spPr/>
    </dgm:pt>
    <dgm:pt modelId="{AA745D96-BBAD-4164-AF29-3DEB33A65EBB}" type="pres">
      <dgm:prSet presAssocID="{EDCAA881-1D8E-48F5-A83A-BDCD946F686B}" presName="Name35" presStyleLbl="parChTrans1D2" presStyleIdx="0" presStyleCnt="4"/>
      <dgm:spPr/>
    </dgm:pt>
    <dgm:pt modelId="{62946FD8-010C-429B-AD84-0C877627D931}" type="pres">
      <dgm:prSet presAssocID="{205A8752-A8EE-4B78-9664-418D11D88BD6}" presName="hierRoot2" presStyleCnt="0">
        <dgm:presLayoutVars>
          <dgm:hierBranch/>
        </dgm:presLayoutVars>
      </dgm:prSet>
      <dgm:spPr/>
    </dgm:pt>
    <dgm:pt modelId="{FA42B99D-CC7F-47EB-A0D2-829560441C51}" type="pres">
      <dgm:prSet presAssocID="{205A8752-A8EE-4B78-9664-418D11D88BD6}" presName="rootComposite" presStyleCnt="0"/>
      <dgm:spPr/>
    </dgm:pt>
    <dgm:pt modelId="{CAA99B8E-4784-4E12-8C36-37518EE02711}" type="pres">
      <dgm:prSet presAssocID="{205A8752-A8EE-4B78-9664-418D11D88BD6}" presName="rootText" presStyleLbl="node2" presStyleIdx="0" presStyleCnt="4">
        <dgm:presLayoutVars>
          <dgm:chPref val="3"/>
        </dgm:presLayoutVars>
      </dgm:prSet>
      <dgm:spPr/>
    </dgm:pt>
    <dgm:pt modelId="{CC996659-C32C-4D7B-A1F4-30FC14ABE5ED}" type="pres">
      <dgm:prSet presAssocID="{205A8752-A8EE-4B78-9664-418D11D88BD6}" presName="rootConnector" presStyleLbl="node2" presStyleIdx="0" presStyleCnt="4"/>
      <dgm:spPr/>
    </dgm:pt>
    <dgm:pt modelId="{4300AF68-0FA8-4EA4-86FE-8DD6C8CD9014}" type="pres">
      <dgm:prSet presAssocID="{205A8752-A8EE-4B78-9664-418D11D88BD6}" presName="hierChild4" presStyleCnt="0"/>
      <dgm:spPr/>
    </dgm:pt>
    <dgm:pt modelId="{AAE1FC3C-815E-4D95-B804-4DE73887ECF5}" type="pres">
      <dgm:prSet presAssocID="{89CBE39D-2282-4407-987A-A8199C16EA2B}" presName="Name35" presStyleLbl="parChTrans1D3" presStyleIdx="0" presStyleCnt="10"/>
      <dgm:spPr/>
    </dgm:pt>
    <dgm:pt modelId="{AEEFF277-FD0F-4CDF-B8B9-94E64FC6E670}" type="pres">
      <dgm:prSet presAssocID="{4A426125-AFD2-4294-891A-02735471EEC0}" presName="hierRoot2" presStyleCnt="0">
        <dgm:presLayoutVars>
          <dgm:hierBranch val="r"/>
        </dgm:presLayoutVars>
      </dgm:prSet>
      <dgm:spPr/>
    </dgm:pt>
    <dgm:pt modelId="{E6676EB5-185D-4751-96A5-32FD5CAC7E60}" type="pres">
      <dgm:prSet presAssocID="{4A426125-AFD2-4294-891A-02735471EEC0}" presName="rootComposite" presStyleCnt="0"/>
      <dgm:spPr/>
    </dgm:pt>
    <dgm:pt modelId="{ECF34475-6C12-4628-94C4-C06E888DAFFE}" type="pres">
      <dgm:prSet presAssocID="{4A426125-AFD2-4294-891A-02735471EEC0}" presName="rootText" presStyleLbl="node3" presStyleIdx="0" presStyleCnt="10">
        <dgm:presLayoutVars>
          <dgm:chPref val="3"/>
        </dgm:presLayoutVars>
      </dgm:prSet>
      <dgm:spPr/>
    </dgm:pt>
    <dgm:pt modelId="{26D1253D-C286-4941-9175-123F6D8C9D62}" type="pres">
      <dgm:prSet presAssocID="{4A426125-AFD2-4294-891A-02735471EEC0}" presName="rootConnector" presStyleLbl="node3" presStyleIdx="0" presStyleCnt="10"/>
      <dgm:spPr/>
    </dgm:pt>
    <dgm:pt modelId="{A85EB883-84C6-4E64-8EE5-C7F15B764132}" type="pres">
      <dgm:prSet presAssocID="{4A426125-AFD2-4294-891A-02735471EEC0}" presName="hierChild4" presStyleCnt="0"/>
      <dgm:spPr/>
    </dgm:pt>
    <dgm:pt modelId="{7AB2E01C-B29E-4490-98C8-746A562D4DEE}" type="pres">
      <dgm:prSet presAssocID="{4A426125-AFD2-4294-891A-02735471EEC0}" presName="hierChild5" presStyleCnt="0"/>
      <dgm:spPr/>
    </dgm:pt>
    <dgm:pt modelId="{D4F29013-5A41-4E10-BC90-5A2022F48B97}" type="pres">
      <dgm:prSet presAssocID="{356E332C-03F8-48A6-97E6-42E81EF00C73}" presName="Name35" presStyleLbl="parChTrans1D3" presStyleIdx="1" presStyleCnt="10"/>
      <dgm:spPr/>
    </dgm:pt>
    <dgm:pt modelId="{5D1720B2-6757-430E-A860-979AAAA5E55A}" type="pres">
      <dgm:prSet presAssocID="{57827BFE-C555-474B-866F-69F3F0B6A0BC}" presName="hierRoot2" presStyleCnt="0">
        <dgm:presLayoutVars>
          <dgm:hierBranch val="r"/>
        </dgm:presLayoutVars>
      </dgm:prSet>
      <dgm:spPr/>
    </dgm:pt>
    <dgm:pt modelId="{0E007459-22CF-45F1-AEFC-2EB314CBB0D0}" type="pres">
      <dgm:prSet presAssocID="{57827BFE-C555-474B-866F-69F3F0B6A0BC}" presName="rootComposite" presStyleCnt="0"/>
      <dgm:spPr/>
    </dgm:pt>
    <dgm:pt modelId="{11F6E85F-143A-4F94-81F8-60D8BA709156}" type="pres">
      <dgm:prSet presAssocID="{57827BFE-C555-474B-866F-69F3F0B6A0BC}" presName="rootText" presStyleLbl="node3" presStyleIdx="1" presStyleCnt="10">
        <dgm:presLayoutVars>
          <dgm:chPref val="3"/>
        </dgm:presLayoutVars>
      </dgm:prSet>
      <dgm:spPr/>
    </dgm:pt>
    <dgm:pt modelId="{772E8A70-E757-418F-BFAB-E0FBCCDE5CDD}" type="pres">
      <dgm:prSet presAssocID="{57827BFE-C555-474B-866F-69F3F0B6A0BC}" presName="rootConnector" presStyleLbl="node3" presStyleIdx="1" presStyleCnt="10"/>
      <dgm:spPr/>
    </dgm:pt>
    <dgm:pt modelId="{C46D0DB7-9B2C-48BA-A849-5D72AFF6CC8B}" type="pres">
      <dgm:prSet presAssocID="{57827BFE-C555-474B-866F-69F3F0B6A0BC}" presName="hierChild4" presStyleCnt="0"/>
      <dgm:spPr/>
    </dgm:pt>
    <dgm:pt modelId="{C60C3350-DD2E-4CC1-8704-4C11A5779CC3}" type="pres">
      <dgm:prSet presAssocID="{57827BFE-C555-474B-866F-69F3F0B6A0BC}" presName="hierChild5" presStyleCnt="0"/>
      <dgm:spPr/>
    </dgm:pt>
    <dgm:pt modelId="{47762749-03F9-462F-BDD3-BE0A419C9DFD}" type="pres">
      <dgm:prSet presAssocID="{5AA25385-417C-4C72-8303-CD4E9834BEAA}" presName="Name35" presStyleLbl="parChTrans1D3" presStyleIdx="2" presStyleCnt="10"/>
      <dgm:spPr/>
    </dgm:pt>
    <dgm:pt modelId="{8EE8D616-EA42-465E-89A6-81B57E07CED0}" type="pres">
      <dgm:prSet presAssocID="{4ED2C8DE-1C88-46EE-A7C7-D4D433CD0CE9}" presName="hierRoot2" presStyleCnt="0">
        <dgm:presLayoutVars>
          <dgm:hierBranch val="r"/>
        </dgm:presLayoutVars>
      </dgm:prSet>
      <dgm:spPr/>
    </dgm:pt>
    <dgm:pt modelId="{FFA38F07-249D-4F47-8C70-B48C112FEDC6}" type="pres">
      <dgm:prSet presAssocID="{4ED2C8DE-1C88-46EE-A7C7-D4D433CD0CE9}" presName="rootComposite" presStyleCnt="0"/>
      <dgm:spPr/>
    </dgm:pt>
    <dgm:pt modelId="{667EE20E-AA2F-4961-B7D1-618AA2E7794C}" type="pres">
      <dgm:prSet presAssocID="{4ED2C8DE-1C88-46EE-A7C7-D4D433CD0CE9}" presName="rootText" presStyleLbl="node3" presStyleIdx="2" presStyleCnt="10">
        <dgm:presLayoutVars>
          <dgm:chPref val="3"/>
        </dgm:presLayoutVars>
      </dgm:prSet>
      <dgm:spPr/>
    </dgm:pt>
    <dgm:pt modelId="{16FB546D-92EA-4886-963F-16B65EFE5E87}" type="pres">
      <dgm:prSet presAssocID="{4ED2C8DE-1C88-46EE-A7C7-D4D433CD0CE9}" presName="rootConnector" presStyleLbl="node3" presStyleIdx="2" presStyleCnt="10"/>
      <dgm:spPr/>
    </dgm:pt>
    <dgm:pt modelId="{7DB2D607-2CCB-481B-BA57-ED0FDC09A15F}" type="pres">
      <dgm:prSet presAssocID="{4ED2C8DE-1C88-46EE-A7C7-D4D433CD0CE9}" presName="hierChild4" presStyleCnt="0"/>
      <dgm:spPr/>
    </dgm:pt>
    <dgm:pt modelId="{582E142B-1790-4DBF-A578-78E3D70E88E0}" type="pres">
      <dgm:prSet presAssocID="{4ED2C8DE-1C88-46EE-A7C7-D4D433CD0CE9}" presName="hierChild5" presStyleCnt="0"/>
      <dgm:spPr/>
    </dgm:pt>
    <dgm:pt modelId="{44A6813A-9994-4744-900D-CBDE4499A78C}" type="pres">
      <dgm:prSet presAssocID="{205A8752-A8EE-4B78-9664-418D11D88BD6}" presName="hierChild5" presStyleCnt="0"/>
      <dgm:spPr/>
    </dgm:pt>
    <dgm:pt modelId="{F121F3AC-2C52-4B94-A79E-719B54D4B0DF}" type="pres">
      <dgm:prSet presAssocID="{9639FEDF-B23F-4126-A30B-56504D79E0FD}" presName="Name35" presStyleLbl="parChTrans1D2" presStyleIdx="1" presStyleCnt="4"/>
      <dgm:spPr/>
    </dgm:pt>
    <dgm:pt modelId="{06F9693C-6E65-4AD2-9C85-B323707222C2}" type="pres">
      <dgm:prSet presAssocID="{25CD83ED-4078-471E-9F7F-144636706AB2}" presName="hierRoot2" presStyleCnt="0">
        <dgm:presLayoutVars>
          <dgm:hierBranch/>
        </dgm:presLayoutVars>
      </dgm:prSet>
      <dgm:spPr/>
    </dgm:pt>
    <dgm:pt modelId="{AA183F5A-126D-4C3A-B244-BD070F0C3DAA}" type="pres">
      <dgm:prSet presAssocID="{25CD83ED-4078-471E-9F7F-144636706AB2}" presName="rootComposite" presStyleCnt="0"/>
      <dgm:spPr/>
    </dgm:pt>
    <dgm:pt modelId="{90A37B7E-48E6-4E2F-A59A-AB828E4DA1ED}" type="pres">
      <dgm:prSet presAssocID="{25CD83ED-4078-471E-9F7F-144636706AB2}" presName="rootText" presStyleLbl="node2" presStyleIdx="1" presStyleCnt="4">
        <dgm:presLayoutVars>
          <dgm:chPref val="3"/>
        </dgm:presLayoutVars>
      </dgm:prSet>
      <dgm:spPr/>
    </dgm:pt>
    <dgm:pt modelId="{5288E7E4-C4FF-46BB-9922-AF4AAC5C9568}" type="pres">
      <dgm:prSet presAssocID="{25CD83ED-4078-471E-9F7F-144636706AB2}" presName="rootConnector" presStyleLbl="node2" presStyleIdx="1" presStyleCnt="4"/>
      <dgm:spPr/>
    </dgm:pt>
    <dgm:pt modelId="{A125200C-0A35-495C-8D69-7E3B735C23AE}" type="pres">
      <dgm:prSet presAssocID="{25CD83ED-4078-471E-9F7F-144636706AB2}" presName="hierChild4" presStyleCnt="0"/>
      <dgm:spPr/>
    </dgm:pt>
    <dgm:pt modelId="{62B3EDFE-31FE-4C54-B132-3733FE82FD33}" type="pres">
      <dgm:prSet presAssocID="{E8EAE2C4-D20F-49A9-BD7D-028BBFD4A8BE}" presName="Name35" presStyleLbl="parChTrans1D3" presStyleIdx="3" presStyleCnt="10"/>
      <dgm:spPr/>
    </dgm:pt>
    <dgm:pt modelId="{3DEC60FD-37BA-440D-AC85-C5024D088867}" type="pres">
      <dgm:prSet presAssocID="{BD0CEF0C-4F70-4B9A-8E7E-AB4FC53562CA}" presName="hierRoot2" presStyleCnt="0">
        <dgm:presLayoutVars>
          <dgm:hierBranch val="r"/>
        </dgm:presLayoutVars>
      </dgm:prSet>
      <dgm:spPr/>
    </dgm:pt>
    <dgm:pt modelId="{3649EACE-DF86-41DA-9800-02461DC168CC}" type="pres">
      <dgm:prSet presAssocID="{BD0CEF0C-4F70-4B9A-8E7E-AB4FC53562CA}" presName="rootComposite" presStyleCnt="0"/>
      <dgm:spPr/>
    </dgm:pt>
    <dgm:pt modelId="{E6E44DA3-4F24-4702-B171-4629F3DB3653}" type="pres">
      <dgm:prSet presAssocID="{BD0CEF0C-4F70-4B9A-8E7E-AB4FC53562CA}" presName="rootText" presStyleLbl="node3" presStyleIdx="3" presStyleCnt="10">
        <dgm:presLayoutVars>
          <dgm:chPref val="3"/>
        </dgm:presLayoutVars>
      </dgm:prSet>
      <dgm:spPr/>
    </dgm:pt>
    <dgm:pt modelId="{EB66749D-43E8-4DF2-B472-4712A0CDE329}" type="pres">
      <dgm:prSet presAssocID="{BD0CEF0C-4F70-4B9A-8E7E-AB4FC53562CA}" presName="rootConnector" presStyleLbl="node3" presStyleIdx="3" presStyleCnt="10"/>
      <dgm:spPr/>
    </dgm:pt>
    <dgm:pt modelId="{CE2A8BBB-02D6-4F78-9EA7-2C99082EC63B}" type="pres">
      <dgm:prSet presAssocID="{BD0CEF0C-4F70-4B9A-8E7E-AB4FC53562CA}" presName="hierChild4" presStyleCnt="0"/>
      <dgm:spPr/>
    </dgm:pt>
    <dgm:pt modelId="{92082FCB-C8E0-46EB-8983-9A966D5F30C6}" type="pres">
      <dgm:prSet presAssocID="{BD0CEF0C-4F70-4B9A-8E7E-AB4FC53562CA}" presName="hierChild5" presStyleCnt="0"/>
      <dgm:spPr/>
    </dgm:pt>
    <dgm:pt modelId="{66605AAE-349E-418C-988A-70CEAEF8570A}" type="pres">
      <dgm:prSet presAssocID="{4EDB06CA-6D49-46A7-8669-235C69EC2875}" presName="Name35" presStyleLbl="parChTrans1D3" presStyleIdx="4" presStyleCnt="10"/>
      <dgm:spPr/>
    </dgm:pt>
    <dgm:pt modelId="{F08BE429-E399-48C6-B63F-8CB037422042}" type="pres">
      <dgm:prSet presAssocID="{BECE8212-3741-4E08-89D6-C6BCF79C8141}" presName="hierRoot2" presStyleCnt="0">
        <dgm:presLayoutVars>
          <dgm:hierBranch val="r"/>
        </dgm:presLayoutVars>
      </dgm:prSet>
      <dgm:spPr/>
    </dgm:pt>
    <dgm:pt modelId="{295B491E-BD70-4E21-BCD4-57041FF2B251}" type="pres">
      <dgm:prSet presAssocID="{BECE8212-3741-4E08-89D6-C6BCF79C8141}" presName="rootComposite" presStyleCnt="0"/>
      <dgm:spPr/>
    </dgm:pt>
    <dgm:pt modelId="{267225BC-1C44-41FF-9239-E1CC6E4BDC06}" type="pres">
      <dgm:prSet presAssocID="{BECE8212-3741-4E08-89D6-C6BCF79C8141}" presName="rootText" presStyleLbl="node3" presStyleIdx="4" presStyleCnt="10">
        <dgm:presLayoutVars>
          <dgm:chPref val="3"/>
        </dgm:presLayoutVars>
      </dgm:prSet>
      <dgm:spPr/>
    </dgm:pt>
    <dgm:pt modelId="{BD2DBBDD-D8C3-40DA-B33B-2FB3B3858A4F}" type="pres">
      <dgm:prSet presAssocID="{BECE8212-3741-4E08-89D6-C6BCF79C8141}" presName="rootConnector" presStyleLbl="node3" presStyleIdx="4" presStyleCnt="10"/>
      <dgm:spPr/>
    </dgm:pt>
    <dgm:pt modelId="{EA3275FD-1F0E-45C1-BADF-9279100D0507}" type="pres">
      <dgm:prSet presAssocID="{BECE8212-3741-4E08-89D6-C6BCF79C8141}" presName="hierChild4" presStyleCnt="0"/>
      <dgm:spPr/>
    </dgm:pt>
    <dgm:pt modelId="{3D71C602-6B9C-4941-A228-8036B748E5F4}" type="pres">
      <dgm:prSet presAssocID="{BECE8212-3741-4E08-89D6-C6BCF79C8141}" presName="hierChild5" presStyleCnt="0"/>
      <dgm:spPr/>
    </dgm:pt>
    <dgm:pt modelId="{03700280-15DC-4134-8FAA-C6CD8D7F9363}" type="pres">
      <dgm:prSet presAssocID="{25CD83ED-4078-471E-9F7F-144636706AB2}" presName="hierChild5" presStyleCnt="0"/>
      <dgm:spPr/>
    </dgm:pt>
    <dgm:pt modelId="{D683EE7A-8D53-4169-AD66-325667D43A0A}" type="pres">
      <dgm:prSet presAssocID="{53DF64A6-2CDB-41D6-B282-6F0A9857DBFD}" presName="Name35" presStyleLbl="parChTrans1D2" presStyleIdx="2" presStyleCnt="4"/>
      <dgm:spPr/>
    </dgm:pt>
    <dgm:pt modelId="{78EE1C1E-1042-421B-A555-8E991CFF6934}" type="pres">
      <dgm:prSet presAssocID="{8CA4809E-FD13-440D-BA6E-432FDAC1CB18}" presName="hierRoot2" presStyleCnt="0">
        <dgm:presLayoutVars>
          <dgm:hierBranch/>
        </dgm:presLayoutVars>
      </dgm:prSet>
      <dgm:spPr/>
    </dgm:pt>
    <dgm:pt modelId="{57BD97AF-C922-47E1-8ED0-98CD2ECC5643}" type="pres">
      <dgm:prSet presAssocID="{8CA4809E-FD13-440D-BA6E-432FDAC1CB18}" presName="rootComposite" presStyleCnt="0"/>
      <dgm:spPr/>
    </dgm:pt>
    <dgm:pt modelId="{6AD87709-42EE-42BA-AC5D-6201DC9F5CD1}" type="pres">
      <dgm:prSet presAssocID="{8CA4809E-FD13-440D-BA6E-432FDAC1CB18}" presName="rootText" presStyleLbl="node2" presStyleIdx="2" presStyleCnt="4">
        <dgm:presLayoutVars>
          <dgm:chPref val="3"/>
        </dgm:presLayoutVars>
      </dgm:prSet>
      <dgm:spPr/>
    </dgm:pt>
    <dgm:pt modelId="{DF7ED1A5-7156-4374-9C08-19814FE4DE38}" type="pres">
      <dgm:prSet presAssocID="{8CA4809E-FD13-440D-BA6E-432FDAC1CB18}" presName="rootConnector" presStyleLbl="node2" presStyleIdx="2" presStyleCnt="4"/>
      <dgm:spPr/>
    </dgm:pt>
    <dgm:pt modelId="{0CEF4929-03C4-4629-94A3-3DF8724981C2}" type="pres">
      <dgm:prSet presAssocID="{8CA4809E-FD13-440D-BA6E-432FDAC1CB18}" presName="hierChild4" presStyleCnt="0"/>
      <dgm:spPr/>
    </dgm:pt>
    <dgm:pt modelId="{467FB907-67DC-4A83-B692-CA065FB66A9C}" type="pres">
      <dgm:prSet presAssocID="{C8BD53A6-3213-4889-9A54-2EEA40F15A7B}" presName="Name35" presStyleLbl="parChTrans1D3" presStyleIdx="5" presStyleCnt="10"/>
      <dgm:spPr/>
    </dgm:pt>
    <dgm:pt modelId="{6B96E0E4-0E33-4BC2-8CD6-BCB4B1162211}" type="pres">
      <dgm:prSet presAssocID="{2C346AC7-EFF4-4F0D-8CA9-D63D66B86991}" presName="hierRoot2" presStyleCnt="0">
        <dgm:presLayoutVars>
          <dgm:hierBranch val="r"/>
        </dgm:presLayoutVars>
      </dgm:prSet>
      <dgm:spPr/>
    </dgm:pt>
    <dgm:pt modelId="{E788F91B-99B2-454E-9536-D196F454E9D6}" type="pres">
      <dgm:prSet presAssocID="{2C346AC7-EFF4-4F0D-8CA9-D63D66B86991}" presName="rootComposite" presStyleCnt="0"/>
      <dgm:spPr/>
    </dgm:pt>
    <dgm:pt modelId="{0EC0411D-7D07-4F33-8BD6-8E89BBDA8DDE}" type="pres">
      <dgm:prSet presAssocID="{2C346AC7-EFF4-4F0D-8CA9-D63D66B86991}" presName="rootText" presStyleLbl="node3" presStyleIdx="5" presStyleCnt="10">
        <dgm:presLayoutVars>
          <dgm:chPref val="3"/>
        </dgm:presLayoutVars>
      </dgm:prSet>
      <dgm:spPr/>
    </dgm:pt>
    <dgm:pt modelId="{C4FCE071-6E32-4F9B-AB86-674D36812395}" type="pres">
      <dgm:prSet presAssocID="{2C346AC7-EFF4-4F0D-8CA9-D63D66B86991}" presName="rootConnector" presStyleLbl="node3" presStyleIdx="5" presStyleCnt="10"/>
      <dgm:spPr/>
    </dgm:pt>
    <dgm:pt modelId="{C5819324-D917-4338-83F1-F58479937D88}" type="pres">
      <dgm:prSet presAssocID="{2C346AC7-EFF4-4F0D-8CA9-D63D66B86991}" presName="hierChild4" presStyleCnt="0"/>
      <dgm:spPr/>
    </dgm:pt>
    <dgm:pt modelId="{4F975BB3-38D0-4007-A94A-5C26588437F4}" type="pres">
      <dgm:prSet presAssocID="{2C346AC7-EFF4-4F0D-8CA9-D63D66B86991}" presName="hierChild5" presStyleCnt="0"/>
      <dgm:spPr/>
    </dgm:pt>
    <dgm:pt modelId="{92F94850-C66A-4A98-9AE4-C34AAC8E1D35}" type="pres">
      <dgm:prSet presAssocID="{7AC9D999-83D1-43CA-9689-CD4605818952}" presName="Name35" presStyleLbl="parChTrans1D3" presStyleIdx="6" presStyleCnt="10"/>
      <dgm:spPr/>
    </dgm:pt>
    <dgm:pt modelId="{8561F409-A9A6-4B3D-98D4-7573B19F08D5}" type="pres">
      <dgm:prSet presAssocID="{C836572B-30E6-478F-9C87-1700404DF9EB}" presName="hierRoot2" presStyleCnt="0">
        <dgm:presLayoutVars>
          <dgm:hierBranch val="r"/>
        </dgm:presLayoutVars>
      </dgm:prSet>
      <dgm:spPr/>
    </dgm:pt>
    <dgm:pt modelId="{F2E9A070-6670-4BB6-B08E-F35448D655C8}" type="pres">
      <dgm:prSet presAssocID="{C836572B-30E6-478F-9C87-1700404DF9EB}" presName="rootComposite" presStyleCnt="0"/>
      <dgm:spPr/>
    </dgm:pt>
    <dgm:pt modelId="{76E54972-3819-4D31-B903-79FEB77FB538}" type="pres">
      <dgm:prSet presAssocID="{C836572B-30E6-478F-9C87-1700404DF9EB}" presName="rootText" presStyleLbl="node3" presStyleIdx="6" presStyleCnt="10">
        <dgm:presLayoutVars>
          <dgm:chPref val="3"/>
        </dgm:presLayoutVars>
      </dgm:prSet>
      <dgm:spPr/>
    </dgm:pt>
    <dgm:pt modelId="{FB2807CB-4AA4-4F92-B495-5E2AF5A2FC05}" type="pres">
      <dgm:prSet presAssocID="{C836572B-30E6-478F-9C87-1700404DF9EB}" presName="rootConnector" presStyleLbl="node3" presStyleIdx="6" presStyleCnt="10"/>
      <dgm:spPr/>
    </dgm:pt>
    <dgm:pt modelId="{15750AE5-D624-443B-8CC5-0F2547F3FF7E}" type="pres">
      <dgm:prSet presAssocID="{C836572B-30E6-478F-9C87-1700404DF9EB}" presName="hierChild4" presStyleCnt="0"/>
      <dgm:spPr/>
    </dgm:pt>
    <dgm:pt modelId="{362CF871-4ED6-43A0-8141-98AEB49C4A96}" type="pres">
      <dgm:prSet presAssocID="{C836572B-30E6-478F-9C87-1700404DF9EB}" presName="hierChild5" presStyleCnt="0"/>
      <dgm:spPr/>
    </dgm:pt>
    <dgm:pt modelId="{107E8F5A-4F3B-4355-BCB7-DAC8AAE3970A}" type="pres">
      <dgm:prSet presAssocID="{D881F97C-6328-44FE-A08F-531325855065}" presName="Name35" presStyleLbl="parChTrans1D3" presStyleIdx="7" presStyleCnt="10"/>
      <dgm:spPr/>
    </dgm:pt>
    <dgm:pt modelId="{B692DD60-557C-4D97-B3D4-AB7381E2EEB9}" type="pres">
      <dgm:prSet presAssocID="{3B5E0038-2E02-485E-88EB-B2388727C7FE}" presName="hierRoot2" presStyleCnt="0">
        <dgm:presLayoutVars>
          <dgm:hierBranch val="r"/>
        </dgm:presLayoutVars>
      </dgm:prSet>
      <dgm:spPr/>
    </dgm:pt>
    <dgm:pt modelId="{6027ABAB-D1DE-4F53-94C3-2A423815520F}" type="pres">
      <dgm:prSet presAssocID="{3B5E0038-2E02-485E-88EB-B2388727C7FE}" presName="rootComposite" presStyleCnt="0"/>
      <dgm:spPr/>
    </dgm:pt>
    <dgm:pt modelId="{AE0C986C-70BB-4852-B063-246CD29169A7}" type="pres">
      <dgm:prSet presAssocID="{3B5E0038-2E02-485E-88EB-B2388727C7FE}" presName="rootText" presStyleLbl="node3" presStyleIdx="7" presStyleCnt="10">
        <dgm:presLayoutVars>
          <dgm:chPref val="3"/>
        </dgm:presLayoutVars>
      </dgm:prSet>
      <dgm:spPr/>
    </dgm:pt>
    <dgm:pt modelId="{22A1D8EA-5AC2-4380-84D3-E381C1C29E61}" type="pres">
      <dgm:prSet presAssocID="{3B5E0038-2E02-485E-88EB-B2388727C7FE}" presName="rootConnector" presStyleLbl="node3" presStyleIdx="7" presStyleCnt="10"/>
      <dgm:spPr/>
    </dgm:pt>
    <dgm:pt modelId="{18221920-9E38-4370-B376-C0972CC3B21A}" type="pres">
      <dgm:prSet presAssocID="{3B5E0038-2E02-485E-88EB-B2388727C7FE}" presName="hierChild4" presStyleCnt="0"/>
      <dgm:spPr/>
    </dgm:pt>
    <dgm:pt modelId="{19309761-ECD0-4C93-B4E7-5F246A53422A}" type="pres">
      <dgm:prSet presAssocID="{3B5E0038-2E02-485E-88EB-B2388727C7FE}" presName="hierChild5" presStyleCnt="0"/>
      <dgm:spPr/>
    </dgm:pt>
    <dgm:pt modelId="{8DF09B52-8780-48D8-8DE5-85AD1307FAE1}" type="pres">
      <dgm:prSet presAssocID="{68BBE21E-4631-4919-8467-4A621FD6CFFE}" presName="Name35" presStyleLbl="parChTrans1D3" presStyleIdx="8" presStyleCnt="10"/>
      <dgm:spPr/>
    </dgm:pt>
    <dgm:pt modelId="{24033385-0863-485F-AACC-39A7094565D5}" type="pres">
      <dgm:prSet presAssocID="{54DD07E1-7E0C-41A9-B11E-D266431B4A37}" presName="hierRoot2" presStyleCnt="0">
        <dgm:presLayoutVars>
          <dgm:hierBranch val="r"/>
        </dgm:presLayoutVars>
      </dgm:prSet>
      <dgm:spPr/>
    </dgm:pt>
    <dgm:pt modelId="{1F68A14C-1B1A-4DA0-87FF-5F86A85FAF00}" type="pres">
      <dgm:prSet presAssocID="{54DD07E1-7E0C-41A9-B11E-D266431B4A37}" presName="rootComposite" presStyleCnt="0"/>
      <dgm:spPr/>
    </dgm:pt>
    <dgm:pt modelId="{2F2B5AB2-8915-4731-BF1C-5DDB9DA3736D}" type="pres">
      <dgm:prSet presAssocID="{54DD07E1-7E0C-41A9-B11E-D266431B4A37}" presName="rootText" presStyleLbl="node3" presStyleIdx="8" presStyleCnt="10">
        <dgm:presLayoutVars>
          <dgm:chPref val="3"/>
        </dgm:presLayoutVars>
      </dgm:prSet>
      <dgm:spPr/>
    </dgm:pt>
    <dgm:pt modelId="{37A0E3C8-75AE-4A7F-92D8-401A7592C587}" type="pres">
      <dgm:prSet presAssocID="{54DD07E1-7E0C-41A9-B11E-D266431B4A37}" presName="rootConnector" presStyleLbl="node3" presStyleIdx="8" presStyleCnt="10"/>
      <dgm:spPr/>
    </dgm:pt>
    <dgm:pt modelId="{2F3DEE01-E89C-4383-B31B-8E83BBED7F30}" type="pres">
      <dgm:prSet presAssocID="{54DD07E1-7E0C-41A9-B11E-D266431B4A37}" presName="hierChild4" presStyleCnt="0"/>
      <dgm:spPr/>
    </dgm:pt>
    <dgm:pt modelId="{C7B8A5E6-F972-4350-9B6C-793D0654C8FD}" type="pres">
      <dgm:prSet presAssocID="{54DD07E1-7E0C-41A9-B11E-D266431B4A37}" presName="hierChild5" presStyleCnt="0"/>
      <dgm:spPr/>
    </dgm:pt>
    <dgm:pt modelId="{2561DDD1-0805-463B-B295-651411F1B5B8}" type="pres">
      <dgm:prSet presAssocID="{8CA4809E-FD13-440D-BA6E-432FDAC1CB18}" presName="hierChild5" presStyleCnt="0"/>
      <dgm:spPr/>
    </dgm:pt>
    <dgm:pt modelId="{1FE09789-3EA6-4174-9862-AA4BB33E301D}" type="pres">
      <dgm:prSet presAssocID="{454CBB12-3B9C-4A32-8B76-7080C11DCF18}" presName="Name35" presStyleLbl="parChTrans1D2" presStyleIdx="3" presStyleCnt="4"/>
      <dgm:spPr/>
    </dgm:pt>
    <dgm:pt modelId="{DD4A008A-3A0D-4CD6-B384-6AA09D77C48B}" type="pres">
      <dgm:prSet presAssocID="{891BBE47-6AEC-4A0B-9A2E-AAD47E36794A}" presName="hierRoot2" presStyleCnt="0">
        <dgm:presLayoutVars>
          <dgm:hierBranch/>
        </dgm:presLayoutVars>
      </dgm:prSet>
      <dgm:spPr/>
    </dgm:pt>
    <dgm:pt modelId="{527A0D14-1ECA-4190-9841-4A857721664F}" type="pres">
      <dgm:prSet presAssocID="{891BBE47-6AEC-4A0B-9A2E-AAD47E36794A}" presName="rootComposite" presStyleCnt="0"/>
      <dgm:spPr/>
    </dgm:pt>
    <dgm:pt modelId="{A811EC2A-C8B4-4A38-9E71-E21E6185BCA1}" type="pres">
      <dgm:prSet presAssocID="{891BBE47-6AEC-4A0B-9A2E-AAD47E36794A}" presName="rootText" presStyleLbl="node2" presStyleIdx="3" presStyleCnt="4">
        <dgm:presLayoutVars>
          <dgm:chPref val="3"/>
        </dgm:presLayoutVars>
      </dgm:prSet>
      <dgm:spPr/>
    </dgm:pt>
    <dgm:pt modelId="{FBD26C7F-8FA0-486C-A83D-A79944E567E6}" type="pres">
      <dgm:prSet presAssocID="{891BBE47-6AEC-4A0B-9A2E-AAD47E36794A}" presName="rootConnector" presStyleLbl="node2" presStyleIdx="3" presStyleCnt="4"/>
      <dgm:spPr/>
    </dgm:pt>
    <dgm:pt modelId="{62F14A51-B968-44E7-B0A4-7D96D8B4BEB0}" type="pres">
      <dgm:prSet presAssocID="{891BBE47-6AEC-4A0B-9A2E-AAD47E36794A}" presName="hierChild4" presStyleCnt="0"/>
      <dgm:spPr/>
    </dgm:pt>
    <dgm:pt modelId="{35912852-6E79-4FF4-98AB-022A3E1BFE57}" type="pres">
      <dgm:prSet presAssocID="{A78B37F3-BD27-41C4-9BCD-5368C0C6046E}" presName="Name35" presStyleLbl="parChTrans1D3" presStyleIdx="9" presStyleCnt="10"/>
      <dgm:spPr/>
    </dgm:pt>
    <dgm:pt modelId="{97332E8D-F9F7-47EF-9B0A-8C39D3E5AAA4}" type="pres">
      <dgm:prSet presAssocID="{701E0ACB-8D14-4B24-A743-A34E2F652040}" presName="hierRoot2" presStyleCnt="0">
        <dgm:presLayoutVars>
          <dgm:hierBranch val="r"/>
        </dgm:presLayoutVars>
      </dgm:prSet>
      <dgm:spPr/>
    </dgm:pt>
    <dgm:pt modelId="{0A8B1B69-5922-4A10-AD0E-735D05BED6B8}" type="pres">
      <dgm:prSet presAssocID="{701E0ACB-8D14-4B24-A743-A34E2F652040}" presName="rootComposite" presStyleCnt="0"/>
      <dgm:spPr/>
    </dgm:pt>
    <dgm:pt modelId="{A4522B3A-CE35-4D39-95F6-E269605A730E}" type="pres">
      <dgm:prSet presAssocID="{701E0ACB-8D14-4B24-A743-A34E2F652040}" presName="rootText" presStyleLbl="node3" presStyleIdx="9" presStyleCnt="10">
        <dgm:presLayoutVars>
          <dgm:chPref val="3"/>
        </dgm:presLayoutVars>
      </dgm:prSet>
      <dgm:spPr/>
    </dgm:pt>
    <dgm:pt modelId="{9DD70E2F-DA47-49EF-A4A0-677F2FBD14A5}" type="pres">
      <dgm:prSet presAssocID="{701E0ACB-8D14-4B24-A743-A34E2F652040}" presName="rootConnector" presStyleLbl="node3" presStyleIdx="9" presStyleCnt="10"/>
      <dgm:spPr/>
    </dgm:pt>
    <dgm:pt modelId="{9F60EA51-282B-4E43-803B-E998A8C31036}" type="pres">
      <dgm:prSet presAssocID="{701E0ACB-8D14-4B24-A743-A34E2F652040}" presName="hierChild4" presStyleCnt="0"/>
      <dgm:spPr/>
    </dgm:pt>
    <dgm:pt modelId="{B4F60682-2820-4AEF-83B5-81F9D95324D5}" type="pres">
      <dgm:prSet presAssocID="{701E0ACB-8D14-4B24-A743-A34E2F652040}" presName="hierChild5" presStyleCnt="0"/>
      <dgm:spPr/>
    </dgm:pt>
    <dgm:pt modelId="{A24CEEA3-92AC-4E64-9AB7-5D4E7140593F}" type="pres">
      <dgm:prSet presAssocID="{891BBE47-6AEC-4A0B-9A2E-AAD47E36794A}" presName="hierChild5" presStyleCnt="0"/>
      <dgm:spPr/>
    </dgm:pt>
    <dgm:pt modelId="{7C55C8C2-6F5B-4DFA-BE45-D4DAB61548FB}" type="pres">
      <dgm:prSet presAssocID="{417B282C-F327-4C26-B563-D6D6FDAB8F95}" presName="hierChild3" presStyleCnt="0"/>
      <dgm:spPr/>
    </dgm:pt>
  </dgm:ptLst>
  <dgm:cxnLst>
    <dgm:cxn modelId="{AB3A310A-7F35-4862-B97A-9FB946FCDADD}" type="presOf" srcId="{6FECBF42-F08C-4455-B892-8D676D362BAC}" destId="{52901E09-6371-4162-AB7E-D23A2BE6B763}" srcOrd="0" destOrd="0" presId="urn:microsoft.com/office/officeart/2005/8/layout/orgChart1"/>
    <dgm:cxn modelId="{BCFF990D-9D38-4679-A5DF-27A7217BD08D}" type="presOf" srcId="{25CD83ED-4078-471E-9F7F-144636706AB2}" destId="{90A37B7E-48E6-4E2F-A59A-AB828E4DA1ED}" srcOrd="0" destOrd="0" presId="urn:microsoft.com/office/officeart/2005/8/layout/orgChart1"/>
    <dgm:cxn modelId="{89BC9112-6D65-4955-9B34-086FFF4547AD}" type="presOf" srcId="{C8BD53A6-3213-4889-9A54-2EEA40F15A7B}" destId="{467FB907-67DC-4A83-B692-CA065FB66A9C}" srcOrd="0" destOrd="0" presId="urn:microsoft.com/office/officeart/2005/8/layout/orgChart1"/>
    <dgm:cxn modelId="{401EE215-DA09-455C-A224-DFD846B07E71}" type="presOf" srcId="{C836572B-30E6-478F-9C87-1700404DF9EB}" destId="{FB2807CB-4AA4-4F92-B495-5E2AF5A2FC05}" srcOrd="1" destOrd="0" presId="urn:microsoft.com/office/officeart/2005/8/layout/orgChart1"/>
    <dgm:cxn modelId="{F4AD181C-E881-4EAD-9F48-78F4C32AC481}" srcId="{8CA4809E-FD13-440D-BA6E-432FDAC1CB18}" destId="{3B5E0038-2E02-485E-88EB-B2388727C7FE}" srcOrd="2" destOrd="0" parTransId="{D881F97C-6328-44FE-A08F-531325855065}" sibTransId="{B3F812C0-3404-46A1-A3AF-762CF870A61F}"/>
    <dgm:cxn modelId="{4AD7C11C-8266-47D2-B0DA-08DE762E96DE}" srcId="{8CA4809E-FD13-440D-BA6E-432FDAC1CB18}" destId="{C836572B-30E6-478F-9C87-1700404DF9EB}" srcOrd="1" destOrd="0" parTransId="{7AC9D999-83D1-43CA-9689-CD4605818952}" sibTransId="{1C276534-62B0-44A2-BCFA-16F60E381B20}"/>
    <dgm:cxn modelId="{2AB49020-1DC1-439B-9A2B-CBC73CA64F88}" type="presOf" srcId="{9639FEDF-B23F-4126-A30B-56504D79E0FD}" destId="{F121F3AC-2C52-4B94-A79E-719B54D4B0DF}" srcOrd="0" destOrd="0" presId="urn:microsoft.com/office/officeart/2005/8/layout/orgChart1"/>
    <dgm:cxn modelId="{20A80728-A23B-47C5-AA04-1ACCDC69AB9E}" type="presOf" srcId="{BECE8212-3741-4E08-89D6-C6BCF79C8141}" destId="{267225BC-1C44-41FF-9239-E1CC6E4BDC06}" srcOrd="0" destOrd="0" presId="urn:microsoft.com/office/officeart/2005/8/layout/orgChart1"/>
    <dgm:cxn modelId="{F1A1B628-B0A9-4FCD-9320-FED21FE2B971}" type="presOf" srcId="{2C346AC7-EFF4-4F0D-8CA9-D63D66B86991}" destId="{C4FCE071-6E32-4F9B-AB86-674D36812395}" srcOrd="1" destOrd="0" presId="urn:microsoft.com/office/officeart/2005/8/layout/orgChart1"/>
    <dgm:cxn modelId="{95C43929-D45F-4178-83BF-8916EDC9A7E5}" type="presOf" srcId="{54DD07E1-7E0C-41A9-B11E-D266431B4A37}" destId="{37A0E3C8-75AE-4A7F-92D8-401A7592C587}" srcOrd="1" destOrd="0" presId="urn:microsoft.com/office/officeart/2005/8/layout/orgChart1"/>
    <dgm:cxn modelId="{BEDA712C-930D-4A88-B119-599B552E1D55}" type="presOf" srcId="{4EDB06CA-6D49-46A7-8669-235C69EC2875}" destId="{66605AAE-349E-418C-988A-70CEAEF8570A}" srcOrd="0" destOrd="0" presId="urn:microsoft.com/office/officeart/2005/8/layout/orgChart1"/>
    <dgm:cxn modelId="{DE2D262F-DAB7-4A8B-BBCE-EBE0D628A4F3}" type="presOf" srcId="{2C346AC7-EFF4-4F0D-8CA9-D63D66B86991}" destId="{0EC0411D-7D07-4F33-8BD6-8E89BBDA8DDE}" srcOrd="0" destOrd="0" presId="urn:microsoft.com/office/officeart/2005/8/layout/orgChart1"/>
    <dgm:cxn modelId="{B12F833C-070E-4F23-A2A6-8C61EBF0F1E5}" type="presOf" srcId="{D881F97C-6328-44FE-A08F-531325855065}" destId="{107E8F5A-4F3B-4355-BCB7-DAC8AAE3970A}" srcOrd="0" destOrd="0" presId="urn:microsoft.com/office/officeart/2005/8/layout/orgChart1"/>
    <dgm:cxn modelId="{B5AFED3C-2BEE-41F7-9AAD-62F2D5F6ED3C}" srcId="{417B282C-F327-4C26-B563-D6D6FDAB8F95}" destId="{8CA4809E-FD13-440D-BA6E-432FDAC1CB18}" srcOrd="2" destOrd="0" parTransId="{53DF64A6-2CDB-41D6-B282-6F0A9857DBFD}" sibTransId="{2E708F96-B5A3-4A81-BCC5-30439C950554}"/>
    <dgm:cxn modelId="{7B2E4C3E-57E1-4DFB-A232-8A724E4DCA9F}" type="presOf" srcId="{EDCAA881-1D8E-48F5-A83A-BDCD946F686B}" destId="{AA745D96-BBAD-4164-AF29-3DEB33A65EBB}" srcOrd="0" destOrd="0" presId="urn:microsoft.com/office/officeart/2005/8/layout/orgChart1"/>
    <dgm:cxn modelId="{E118803F-48A1-49F5-9119-5283392F9D79}" srcId="{891BBE47-6AEC-4A0B-9A2E-AAD47E36794A}" destId="{701E0ACB-8D14-4B24-A743-A34E2F652040}" srcOrd="0" destOrd="0" parTransId="{A78B37F3-BD27-41C4-9BCD-5368C0C6046E}" sibTransId="{70CAE1C0-68A0-4367-99D6-C28DA6C834DE}"/>
    <dgm:cxn modelId="{E9C0AF40-949D-45A9-BA47-8C0F7562132C}" type="presOf" srcId="{89CBE39D-2282-4407-987A-A8199C16EA2B}" destId="{AAE1FC3C-815E-4D95-B804-4DE73887ECF5}" srcOrd="0" destOrd="0" presId="urn:microsoft.com/office/officeart/2005/8/layout/orgChart1"/>
    <dgm:cxn modelId="{1A693D5E-B263-43AE-9F4F-DDD7D47E5229}" type="presOf" srcId="{54DD07E1-7E0C-41A9-B11E-D266431B4A37}" destId="{2F2B5AB2-8915-4731-BF1C-5DDB9DA3736D}" srcOrd="0" destOrd="0" presId="urn:microsoft.com/office/officeart/2005/8/layout/orgChart1"/>
    <dgm:cxn modelId="{A6C7305F-7649-4496-A2C2-5BC5BBFC4D76}" type="presOf" srcId="{454CBB12-3B9C-4A32-8B76-7080C11DCF18}" destId="{1FE09789-3EA6-4174-9862-AA4BB33E301D}" srcOrd="0" destOrd="0" presId="urn:microsoft.com/office/officeart/2005/8/layout/orgChart1"/>
    <dgm:cxn modelId="{82E43162-F452-49F9-ABD4-673C4F5DE9AF}" type="presOf" srcId="{891BBE47-6AEC-4A0B-9A2E-AAD47E36794A}" destId="{FBD26C7F-8FA0-486C-A83D-A79944E567E6}" srcOrd="1" destOrd="0" presId="urn:microsoft.com/office/officeart/2005/8/layout/orgChart1"/>
    <dgm:cxn modelId="{BB934842-72B4-4667-A1EA-806A873DD95F}" type="presOf" srcId="{57827BFE-C555-474B-866F-69F3F0B6A0BC}" destId="{772E8A70-E757-418F-BFAB-E0FBCCDE5CDD}" srcOrd="1" destOrd="0" presId="urn:microsoft.com/office/officeart/2005/8/layout/orgChart1"/>
    <dgm:cxn modelId="{D57A0968-20F7-40AE-AC07-69D14E8AAA28}" srcId="{417B282C-F327-4C26-B563-D6D6FDAB8F95}" destId="{25CD83ED-4078-471E-9F7F-144636706AB2}" srcOrd="1" destOrd="0" parTransId="{9639FEDF-B23F-4126-A30B-56504D79E0FD}" sibTransId="{A2488354-148C-45CA-9119-B7A755E6F1A9}"/>
    <dgm:cxn modelId="{45909368-C601-4C26-AC76-6F9BF855ADA3}" srcId="{205A8752-A8EE-4B78-9664-418D11D88BD6}" destId="{4ED2C8DE-1C88-46EE-A7C7-D4D433CD0CE9}" srcOrd="2" destOrd="0" parTransId="{5AA25385-417C-4C72-8303-CD4E9834BEAA}" sibTransId="{7EA908C9-8EA2-410D-B287-35F00407964A}"/>
    <dgm:cxn modelId="{99FDFD4B-5995-4D7B-8D92-C62786FDB900}" type="presOf" srcId="{356E332C-03F8-48A6-97E6-42E81EF00C73}" destId="{D4F29013-5A41-4E10-BC90-5A2022F48B97}" srcOrd="0" destOrd="0" presId="urn:microsoft.com/office/officeart/2005/8/layout/orgChart1"/>
    <dgm:cxn modelId="{DAD7754C-4EB5-4B46-97E9-1488961BCF60}" type="presOf" srcId="{4A426125-AFD2-4294-891A-02735471EEC0}" destId="{26D1253D-C286-4941-9175-123F6D8C9D62}" srcOrd="1" destOrd="0" presId="urn:microsoft.com/office/officeart/2005/8/layout/orgChart1"/>
    <dgm:cxn modelId="{F53A7F51-7DAF-4433-B966-0E4C14C5E097}" type="presOf" srcId="{4A426125-AFD2-4294-891A-02735471EEC0}" destId="{ECF34475-6C12-4628-94C4-C06E888DAFFE}" srcOrd="0" destOrd="0" presId="urn:microsoft.com/office/officeart/2005/8/layout/orgChart1"/>
    <dgm:cxn modelId="{BC4F0B76-CF30-47A3-83F6-F7F0CAA73B21}" type="presOf" srcId="{701E0ACB-8D14-4B24-A743-A34E2F652040}" destId="{A4522B3A-CE35-4D39-95F6-E269605A730E}" srcOrd="0" destOrd="0" presId="urn:microsoft.com/office/officeart/2005/8/layout/orgChart1"/>
    <dgm:cxn modelId="{87586A56-8F13-4D76-993F-0173D4E6EBA3}" srcId="{205A8752-A8EE-4B78-9664-418D11D88BD6}" destId="{57827BFE-C555-474B-866F-69F3F0B6A0BC}" srcOrd="1" destOrd="0" parTransId="{356E332C-03F8-48A6-97E6-42E81EF00C73}" sibTransId="{C8A7D602-B5D1-4FE2-ACCB-E6815F60AB69}"/>
    <dgm:cxn modelId="{FA596877-66DE-49D4-B24A-406912DBE338}" type="presOf" srcId="{68BBE21E-4631-4919-8467-4A621FD6CFFE}" destId="{8DF09B52-8780-48D8-8DE5-85AD1307FAE1}" srcOrd="0" destOrd="0" presId="urn:microsoft.com/office/officeart/2005/8/layout/orgChart1"/>
    <dgm:cxn modelId="{02D86F78-3F7C-4B77-A94B-F47C9A5DDA21}" type="presOf" srcId="{E8EAE2C4-D20F-49A9-BD7D-028BBFD4A8BE}" destId="{62B3EDFE-31FE-4C54-B132-3733FE82FD33}" srcOrd="0" destOrd="0" presId="urn:microsoft.com/office/officeart/2005/8/layout/orgChart1"/>
    <dgm:cxn modelId="{3EB2767A-D84D-4AC0-9294-6381FBDBE23A}" type="presOf" srcId="{7AC9D999-83D1-43CA-9689-CD4605818952}" destId="{92F94850-C66A-4A98-9AE4-C34AAC8E1D35}" srcOrd="0" destOrd="0" presId="urn:microsoft.com/office/officeart/2005/8/layout/orgChart1"/>
    <dgm:cxn modelId="{306C3D7E-97F1-484C-81C5-F9E496DB5AB7}" type="presOf" srcId="{53DF64A6-2CDB-41D6-B282-6F0A9857DBFD}" destId="{D683EE7A-8D53-4169-AD66-325667D43A0A}" srcOrd="0" destOrd="0" presId="urn:microsoft.com/office/officeart/2005/8/layout/orgChart1"/>
    <dgm:cxn modelId="{1C216086-6FED-4305-91B0-52CEC43CDCA7}" type="presOf" srcId="{8CA4809E-FD13-440D-BA6E-432FDAC1CB18}" destId="{6AD87709-42EE-42BA-AC5D-6201DC9F5CD1}" srcOrd="0" destOrd="0" presId="urn:microsoft.com/office/officeart/2005/8/layout/orgChart1"/>
    <dgm:cxn modelId="{6865B287-05FA-47BC-92F4-EFBAE84FF289}" type="presOf" srcId="{5AA25385-417C-4C72-8303-CD4E9834BEAA}" destId="{47762749-03F9-462F-BDD3-BE0A419C9DFD}" srcOrd="0" destOrd="0" presId="urn:microsoft.com/office/officeart/2005/8/layout/orgChart1"/>
    <dgm:cxn modelId="{07CFBE8A-8537-4B3C-B48D-D09813A6BF4D}" type="presOf" srcId="{BD0CEF0C-4F70-4B9A-8E7E-AB4FC53562CA}" destId="{E6E44DA3-4F24-4702-B171-4629F3DB3653}" srcOrd="0" destOrd="0" presId="urn:microsoft.com/office/officeart/2005/8/layout/orgChart1"/>
    <dgm:cxn modelId="{06CD538C-574B-4204-8DA3-A2104350A491}" type="presOf" srcId="{25CD83ED-4078-471E-9F7F-144636706AB2}" destId="{5288E7E4-C4FF-46BB-9922-AF4AAC5C9568}" srcOrd="1" destOrd="0" presId="urn:microsoft.com/office/officeart/2005/8/layout/orgChart1"/>
    <dgm:cxn modelId="{820AEE8C-E4CF-49BE-9CAA-A50205CD4939}" srcId="{8CA4809E-FD13-440D-BA6E-432FDAC1CB18}" destId="{2C346AC7-EFF4-4F0D-8CA9-D63D66B86991}" srcOrd="0" destOrd="0" parTransId="{C8BD53A6-3213-4889-9A54-2EEA40F15A7B}" sibTransId="{0A776EDC-0BCF-45C7-B1A0-4EBCB07D148E}"/>
    <dgm:cxn modelId="{D9707491-F522-4C36-92D5-A5D005663BA8}" type="presOf" srcId="{BECE8212-3741-4E08-89D6-C6BCF79C8141}" destId="{BD2DBBDD-D8C3-40DA-B33B-2FB3B3858A4F}" srcOrd="1" destOrd="0" presId="urn:microsoft.com/office/officeart/2005/8/layout/orgChart1"/>
    <dgm:cxn modelId="{FD331E9B-B96E-4DC2-BF1F-BB2841DF071F}" srcId="{25CD83ED-4078-471E-9F7F-144636706AB2}" destId="{BD0CEF0C-4F70-4B9A-8E7E-AB4FC53562CA}" srcOrd="0" destOrd="0" parTransId="{E8EAE2C4-D20F-49A9-BD7D-028BBFD4A8BE}" sibTransId="{B1C8B328-2907-4BBA-A76D-70910A6C0958}"/>
    <dgm:cxn modelId="{9AB59D9D-7865-4A0E-8381-597F3F0A1512}" type="presOf" srcId="{4ED2C8DE-1C88-46EE-A7C7-D4D433CD0CE9}" destId="{16FB546D-92EA-4886-963F-16B65EFE5E87}" srcOrd="1" destOrd="0" presId="urn:microsoft.com/office/officeart/2005/8/layout/orgChart1"/>
    <dgm:cxn modelId="{BEE7AD9D-E1B5-4F73-AF27-05D07298A961}" type="presOf" srcId="{3B5E0038-2E02-485E-88EB-B2388727C7FE}" destId="{22A1D8EA-5AC2-4380-84D3-E381C1C29E61}" srcOrd="1" destOrd="0" presId="urn:microsoft.com/office/officeart/2005/8/layout/orgChart1"/>
    <dgm:cxn modelId="{DAAD54A1-CA97-4931-81B1-E75CA484762C}" type="presOf" srcId="{205A8752-A8EE-4B78-9664-418D11D88BD6}" destId="{CAA99B8E-4784-4E12-8C36-37518EE02711}" srcOrd="0" destOrd="0" presId="urn:microsoft.com/office/officeart/2005/8/layout/orgChart1"/>
    <dgm:cxn modelId="{6B0A83A1-916B-4C7C-96C8-1FB69F33DE53}" type="presOf" srcId="{4ED2C8DE-1C88-46EE-A7C7-D4D433CD0CE9}" destId="{667EE20E-AA2F-4961-B7D1-618AA2E7794C}" srcOrd="0" destOrd="0" presId="urn:microsoft.com/office/officeart/2005/8/layout/orgChart1"/>
    <dgm:cxn modelId="{1888C0A2-FD53-4494-9D8C-FD2959329B7D}" type="presOf" srcId="{8CA4809E-FD13-440D-BA6E-432FDAC1CB18}" destId="{DF7ED1A5-7156-4374-9C08-19814FE4DE38}" srcOrd="1" destOrd="0" presId="urn:microsoft.com/office/officeart/2005/8/layout/orgChart1"/>
    <dgm:cxn modelId="{8154D1A3-11DE-4D16-832E-477AE4FF4438}" type="presOf" srcId="{C836572B-30E6-478F-9C87-1700404DF9EB}" destId="{76E54972-3819-4D31-B903-79FEB77FB538}" srcOrd="0" destOrd="0" presId="urn:microsoft.com/office/officeart/2005/8/layout/orgChart1"/>
    <dgm:cxn modelId="{4DD382A5-0443-4707-B9BE-F76B607DFD50}" type="presOf" srcId="{891BBE47-6AEC-4A0B-9A2E-AAD47E36794A}" destId="{A811EC2A-C8B4-4A38-9E71-E21E6185BCA1}" srcOrd="0" destOrd="0" presId="urn:microsoft.com/office/officeart/2005/8/layout/orgChart1"/>
    <dgm:cxn modelId="{B7A1C4A6-396C-42DF-8970-E981002B9D29}" type="presOf" srcId="{BD0CEF0C-4F70-4B9A-8E7E-AB4FC53562CA}" destId="{EB66749D-43E8-4DF2-B472-4712A0CDE329}" srcOrd="1" destOrd="0" presId="urn:microsoft.com/office/officeart/2005/8/layout/orgChart1"/>
    <dgm:cxn modelId="{D6F352AA-752E-472C-8690-03B9DF21E1B7}" type="presOf" srcId="{57827BFE-C555-474B-866F-69F3F0B6A0BC}" destId="{11F6E85F-143A-4F94-81F8-60D8BA709156}" srcOrd="0" destOrd="0" presId="urn:microsoft.com/office/officeart/2005/8/layout/orgChart1"/>
    <dgm:cxn modelId="{9753B6AC-EB1E-4294-A271-2FC025576A5C}" srcId="{417B282C-F327-4C26-B563-D6D6FDAB8F95}" destId="{205A8752-A8EE-4B78-9664-418D11D88BD6}" srcOrd="0" destOrd="0" parTransId="{EDCAA881-1D8E-48F5-A83A-BDCD946F686B}" sibTransId="{7F706210-B8B7-4D63-BCAD-B3C6E6CF7F21}"/>
    <dgm:cxn modelId="{C22350B3-9EFA-4579-92F9-8A6A14F56881}" type="presOf" srcId="{3B5E0038-2E02-485E-88EB-B2388727C7FE}" destId="{AE0C986C-70BB-4852-B063-246CD29169A7}" srcOrd="0" destOrd="0" presId="urn:microsoft.com/office/officeart/2005/8/layout/orgChart1"/>
    <dgm:cxn modelId="{6D12FCB8-DF07-4F37-9743-828F7391035E}" srcId="{205A8752-A8EE-4B78-9664-418D11D88BD6}" destId="{4A426125-AFD2-4294-891A-02735471EEC0}" srcOrd="0" destOrd="0" parTransId="{89CBE39D-2282-4407-987A-A8199C16EA2B}" sibTransId="{F78CA22B-44C8-44D7-8E10-6B1B6400D445}"/>
    <dgm:cxn modelId="{C418E2C2-7F03-4EA4-B214-A161C1E5D86A}" type="presOf" srcId="{701E0ACB-8D14-4B24-A743-A34E2F652040}" destId="{9DD70E2F-DA47-49EF-A4A0-677F2FBD14A5}" srcOrd="1" destOrd="0" presId="urn:microsoft.com/office/officeart/2005/8/layout/orgChart1"/>
    <dgm:cxn modelId="{E380DDD5-5FB1-4A37-AD73-073E96316D97}" type="presOf" srcId="{A78B37F3-BD27-41C4-9BCD-5368C0C6046E}" destId="{35912852-6E79-4FF4-98AB-022A3E1BFE57}" srcOrd="0" destOrd="0" presId="urn:microsoft.com/office/officeart/2005/8/layout/orgChart1"/>
    <dgm:cxn modelId="{9CE9D3D6-2EA1-4971-90EE-5306F7BB9D24}" type="presOf" srcId="{417B282C-F327-4C26-B563-D6D6FDAB8F95}" destId="{1C27C6F6-DA5A-4321-A7A5-CADDDD90F742}" srcOrd="1" destOrd="0" presId="urn:microsoft.com/office/officeart/2005/8/layout/orgChart1"/>
    <dgm:cxn modelId="{A5E451DC-0119-49A3-A9A0-D615B92394CA}" srcId="{25CD83ED-4078-471E-9F7F-144636706AB2}" destId="{BECE8212-3741-4E08-89D6-C6BCF79C8141}" srcOrd="1" destOrd="0" parTransId="{4EDB06CA-6D49-46A7-8669-235C69EC2875}" sibTransId="{EB124E65-1AD5-4379-B89D-555C439AF254}"/>
    <dgm:cxn modelId="{E2F0FEDE-F200-413C-A70C-112470DEA586}" srcId="{8CA4809E-FD13-440D-BA6E-432FDAC1CB18}" destId="{54DD07E1-7E0C-41A9-B11E-D266431B4A37}" srcOrd="3" destOrd="0" parTransId="{68BBE21E-4631-4919-8467-4A621FD6CFFE}" sibTransId="{E4C9BAC7-7837-4448-86B6-13B3F87F00AA}"/>
    <dgm:cxn modelId="{F96647E5-FA2B-4372-B06B-5967CA938899}" srcId="{6FECBF42-F08C-4455-B892-8D676D362BAC}" destId="{417B282C-F327-4C26-B563-D6D6FDAB8F95}" srcOrd="0" destOrd="0" parTransId="{3D3F82A0-F3AF-4BDA-90F8-5999CC187AD1}" sibTransId="{2FE975F0-0B29-4CEA-8416-E569362B6A01}"/>
    <dgm:cxn modelId="{B5B79DF6-8C8F-4C62-A277-78EB8C65147D}" type="presOf" srcId="{417B282C-F327-4C26-B563-D6D6FDAB8F95}" destId="{2395CCC4-D98A-4C8C-9887-5AE0B50B1767}" srcOrd="0" destOrd="0" presId="urn:microsoft.com/office/officeart/2005/8/layout/orgChart1"/>
    <dgm:cxn modelId="{2935FAF8-47C2-4932-B467-413540B4A674}" srcId="{417B282C-F327-4C26-B563-D6D6FDAB8F95}" destId="{891BBE47-6AEC-4A0B-9A2E-AAD47E36794A}" srcOrd="3" destOrd="0" parTransId="{454CBB12-3B9C-4A32-8B76-7080C11DCF18}" sibTransId="{7C0A1D7D-14EB-4A2B-86D4-E41B0892849A}"/>
    <dgm:cxn modelId="{38B115FE-A0B0-48F5-A59C-D6A4F15FD5AE}" type="presOf" srcId="{205A8752-A8EE-4B78-9664-418D11D88BD6}" destId="{CC996659-C32C-4D7B-A1F4-30FC14ABE5ED}" srcOrd="1" destOrd="0" presId="urn:microsoft.com/office/officeart/2005/8/layout/orgChart1"/>
    <dgm:cxn modelId="{95590FF0-A656-48C0-B1F5-8C88A32CAAB6}" type="presParOf" srcId="{52901E09-6371-4162-AB7E-D23A2BE6B763}" destId="{9323A338-8133-4937-9838-8FB21C18E336}" srcOrd="0" destOrd="0" presId="urn:microsoft.com/office/officeart/2005/8/layout/orgChart1"/>
    <dgm:cxn modelId="{B70881DC-F02A-4F42-A600-0201EC0BEC8F}" type="presParOf" srcId="{9323A338-8133-4937-9838-8FB21C18E336}" destId="{8DA59D95-D1F5-412F-B801-8816D375C43B}" srcOrd="0" destOrd="0" presId="urn:microsoft.com/office/officeart/2005/8/layout/orgChart1"/>
    <dgm:cxn modelId="{A1196B7E-FDB2-4051-94DE-CDA849A3FDC9}" type="presParOf" srcId="{8DA59D95-D1F5-412F-B801-8816D375C43B}" destId="{2395CCC4-D98A-4C8C-9887-5AE0B50B1767}" srcOrd="0" destOrd="0" presId="urn:microsoft.com/office/officeart/2005/8/layout/orgChart1"/>
    <dgm:cxn modelId="{A8363D77-6FDA-420B-A818-0309A2AA3DE4}" type="presParOf" srcId="{8DA59D95-D1F5-412F-B801-8816D375C43B}" destId="{1C27C6F6-DA5A-4321-A7A5-CADDDD90F742}" srcOrd="1" destOrd="0" presId="urn:microsoft.com/office/officeart/2005/8/layout/orgChart1"/>
    <dgm:cxn modelId="{9AB0CD57-87FD-488A-83CA-260775B5BC11}" type="presParOf" srcId="{9323A338-8133-4937-9838-8FB21C18E336}" destId="{D2C2C297-643C-46AD-BF60-5AC031AA8AF8}" srcOrd="1" destOrd="0" presId="urn:microsoft.com/office/officeart/2005/8/layout/orgChart1"/>
    <dgm:cxn modelId="{80E69789-6FA0-461E-AFEC-5FFDDFCA38C9}" type="presParOf" srcId="{D2C2C297-643C-46AD-BF60-5AC031AA8AF8}" destId="{AA745D96-BBAD-4164-AF29-3DEB33A65EBB}" srcOrd="0" destOrd="0" presId="urn:microsoft.com/office/officeart/2005/8/layout/orgChart1"/>
    <dgm:cxn modelId="{062810F0-D2FD-49E5-8050-6257DCDF45EF}" type="presParOf" srcId="{D2C2C297-643C-46AD-BF60-5AC031AA8AF8}" destId="{62946FD8-010C-429B-AD84-0C877627D931}" srcOrd="1" destOrd="0" presId="urn:microsoft.com/office/officeart/2005/8/layout/orgChart1"/>
    <dgm:cxn modelId="{D435DEE4-ADE2-4A23-83C5-51B06036DD5C}" type="presParOf" srcId="{62946FD8-010C-429B-AD84-0C877627D931}" destId="{FA42B99D-CC7F-47EB-A0D2-829560441C51}" srcOrd="0" destOrd="0" presId="urn:microsoft.com/office/officeart/2005/8/layout/orgChart1"/>
    <dgm:cxn modelId="{1621057D-32B4-40B8-87C4-55A1EAD1B01E}" type="presParOf" srcId="{FA42B99D-CC7F-47EB-A0D2-829560441C51}" destId="{CAA99B8E-4784-4E12-8C36-37518EE02711}" srcOrd="0" destOrd="0" presId="urn:microsoft.com/office/officeart/2005/8/layout/orgChart1"/>
    <dgm:cxn modelId="{66285BF4-2964-4FED-AAE4-2AF393A41531}" type="presParOf" srcId="{FA42B99D-CC7F-47EB-A0D2-829560441C51}" destId="{CC996659-C32C-4D7B-A1F4-30FC14ABE5ED}" srcOrd="1" destOrd="0" presId="urn:microsoft.com/office/officeart/2005/8/layout/orgChart1"/>
    <dgm:cxn modelId="{82E54B90-A4E9-4AED-86F2-33D39CA5A20B}" type="presParOf" srcId="{62946FD8-010C-429B-AD84-0C877627D931}" destId="{4300AF68-0FA8-4EA4-86FE-8DD6C8CD9014}" srcOrd="1" destOrd="0" presId="urn:microsoft.com/office/officeart/2005/8/layout/orgChart1"/>
    <dgm:cxn modelId="{33034BE7-9FE6-4EA5-B972-9D9F43AEAAE0}" type="presParOf" srcId="{4300AF68-0FA8-4EA4-86FE-8DD6C8CD9014}" destId="{AAE1FC3C-815E-4D95-B804-4DE73887ECF5}" srcOrd="0" destOrd="0" presId="urn:microsoft.com/office/officeart/2005/8/layout/orgChart1"/>
    <dgm:cxn modelId="{96871B1A-1FE6-4E06-A951-20A2A63E9AFA}" type="presParOf" srcId="{4300AF68-0FA8-4EA4-86FE-8DD6C8CD9014}" destId="{AEEFF277-FD0F-4CDF-B8B9-94E64FC6E670}" srcOrd="1" destOrd="0" presId="urn:microsoft.com/office/officeart/2005/8/layout/orgChart1"/>
    <dgm:cxn modelId="{B49FCAD7-B3F5-44F3-95B6-F5590F2EA780}" type="presParOf" srcId="{AEEFF277-FD0F-4CDF-B8B9-94E64FC6E670}" destId="{E6676EB5-185D-4751-96A5-32FD5CAC7E60}" srcOrd="0" destOrd="0" presId="urn:microsoft.com/office/officeart/2005/8/layout/orgChart1"/>
    <dgm:cxn modelId="{BDA0EF29-E57D-40C4-9E7F-12D50526C63F}" type="presParOf" srcId="{E6676EB5-185D-4751-96A5-32FD5CAC7E60}" destId="{ECF34475-6C12-4628-94C4-C06E888DAFFE}" srcOrd="0" destOrd="0" presId="urn:microsoft.com/office/officeart/2005/8/layout/orgChart1"/>
    <dgm:cxn modelId="{B704942F-217F-4576-A0C9-9E2B648163F8}" type="presParOf" srcId="{E6676EB5-185D-4751-96A5-32FD5CAC7E60}" destId="{26D1253D-C286-4941-9175-123F6D8C9D62}" srcOrd="1" destOrd="0" presId="urn:microsoft.com/office/officeart/2005/8/layout/orgChart1"/>
    <dgm:cxn modelId="{A0C8AF80-5705-4008-BFB4-2D3B9FB30678}" type="presParOf" srcId="{AEEFF277-FD0F-4CDF-B8B9-94E64FC6E670}" destId="{A85EB883-84C6-4E64-8EE5-C7F15B764132}" srcOrd="1" destOrd="0" presId="urn:microsoft.com/office/officeart/2005/8/layout/orgChart1"/>
    <dgm:cxn modelId="{6C76ED90-C2CD-4C09-9DA8-3DBCEBD72BFE}" type="presParOf" srcId="{AEEFF277-FD0F-4CDF-B8B9-94E64FC6E670}" destId="{7AB2E01C-B29E-4490-98C8-746A562D4DEE}" srcOrd="2" destOrd="0" presId="urn:microsoft.com/office/officeart/2005/8/layout/orgChart1"/>
    <dgm:cxn modelId="{0A9A3C27-7270-486D-8047-7366D1F6D50D}" type="presParOf" srcId="{4300AF68-0FA8-4EA4-86FE-8DD6C8CD9014}" destId="{D4F29013-5A41-4E10-BC90-5A2022F48B97}" srcOrd="2" destOrd="0" presId="urn:microsoft.com/office/officeart/2005/8/layout/orgChart1"/>
    <dgm:cxn modelId="{6786C905-045D-44D9-90D8-EEF3BA93926D}" type="presParOf" srcId="{4300AF68-0FA8-4EA4-86FE-8DD6C8CD9014}" destId="{5D1720B2-6757-430E-A860-979AAAA5E55A}" srcOrd="3" destOrd="0" presId="urn:microsoft.com/office/officeart/2005/8/layout/orgChart1"/>
    <dgm:cxn modelId="{BFAC73B8-9537-496F-9681-FC26CAE8F4C8}" type="presParOf" srcId="{5D1720B2-6757-430E-A860-979AAAA5E55A}" destId="{0E007459-22CF-45F1-AEFC-2EB314CBB0D0}" srcOrd="0" destOrd="0" presId="urn:microsoft.com/office/officeart/2005/8/layout/orgChart1"/>
    <dgm:cxn modelId="{21E29F4F-2CA8-4DBE-89ED-F334F37908C1}" type="presParOf" srcId="{0E007459-22CF-45F1-AEFC-2EB314CBB0D0}" destId="{11F6E85F-143A-4F94-81F8-60D8BA709156}" srcOrd="0" destOrd="0" presId="urn:microsoft.com/office/officeart/2005/8/layout/orgChart1"/>
    <dgm:cxn modelId="{D6E69D41-B71B-4BD6-B4C8-E81035A29A19}" type="presParOf" srcId="{0E007459-22CF-45F1-AEFC-2EB314CBB0D0}" destId="{772E8A70-E757-418F-BFAB-E0FBCCDE5CDD}" srcOrd="1" destOrd="0" presId="urn:microsoft.com/office/officeart/2005/8/layout/orgChart1"/>
    <dgm:cxn modelId="{34A0E26C-14AE-4650-8A26-68859DB484F9}" type="presParOf" srcId="{5D1720B2-6757-430E-A860-979AAAA5E55A}" destId="{C46D0DB7-9B2C-48BA-A849-5D72AFF6CC8B}" srcOrd="1" destOrd="0" presId="urn:microsoft.com/office/officeart/2005/8/layout/orgChart1"/>
    <dgm:cxn modelId="{4E75B351-6A47-4B27-B61F-06627DCC2B0E}" type="presParOf" srcId="{5D1720B2-6757-430E-A860-979AAAA5E55A}" destId="{C60C3350-DD2E-4CC1-8704-4C11A5779CC3}" srcOrd="2" destOrd="0" presId="urn:microsoft.com/office/officeart/2005/8/layout/orgChart1"/>
    <dgm:cxn modelId="{2A3E3C98-286D-41B9-A77D-ABE6E4BD2FAD}" type="presParOf" srcId="{4300AF68-0FA8-4EA4-86FE-8DD6C8CD9014}" destId="{47762749-03F9-462F-BDD3-BE0A419C9DFD}" srcOrd="4" destOrd="0" presId="urn:microsoft.com/office/officeart/2005/8/layout/orgChart1"/>
    <dgm:cxn modelId="{E37B1D43-892E-4B8C-9236-4FFA1773F32E}" type="presParOf" srcId="{4300AF68-0FA8-4EA4-86FE-8DD6C8CD9014}" destId="{8EE8D616-EA42-465E-89A6-81B57E07CED0}" srcOrd="5" destOrd="0" presId="urn:microsoft.com/office/officeart/2005/8/layout/orgChart1"/>
    <dgm:cxn modelId="{BD251DD1-CAB1-4090-B021-AD993ED35B3B}" type="presParOf" srcId="{8EE8D616-EA42-465E-89A6-81B57E07CED0}" destId="{FFA38F07-249D-4F47-8C70-B48C112FEDC6}" srcOrd="0" destOrd="0" presId="urn:microsoft.com/office/officeart/2005/8/layout/orgChart1"/>
    <dgm:cxn modelId="{4173006E-C72C-443F-8141-57802992FED4}" type="presParOf" srcId="{FFA38F07-249D-4F47-8C70-B48C112FEDC6}" destId="{667EE20E-AA2F-4961-B7D1-618AA2E7794C}" srcOrd="0" destOrd="0" presId="urn:microsoft.com/office/officeart/2005/8/layout/orgChart1"/>
    <dgm:cxn modelId="{6DBD3EAE-5F2E-43FB-A8E8-05C9BB8E49A4}" type="presParOf" srcId="{FFA38F07-249D-4F47-8C70-B48C112FEDC6}" destId="{16FB546D-92EA-4886-963F-16B65EFE5E87}" srcOrd="1" destOrd="0" presId="urn:microsoft.com/office/officeart/2005/8/layout/orgChart1"/>
    <dgm:cxn modelId="{1476A69A-3CF4-40D8-A8FE-EF6C52298E43}" type="presParOf" srcId="{8EE8D616-EA42-465E-89A6-81B57E07CED0}" destId="{7DB2D607-2CCB-481B-BA57-ED0FDC09A15F}" srcOrd="1" destOrd="0" presId="urn:microsoft.com/office/officeart/2005/8/layout/orgChart1"/>
    <dgm:cxn modelId="{26B081C2-EFC0-40DA-B832-72851F1F0431}" type="presParOf" srcId="{8EE8D616-EA42-465E-89A6-81B57E07CED0}" destId="{582E142B-1790-4DBF-A578-78E3D70E88E0}" srcOrd="2" destOrd="0" presId="urn:microsoft.com/office/officeart/2005/8/layout/orgChart1"/>
    <dgm:cxn modelId="{CDFE8254-144B-4CB2-A567-D4D516BD7D80}" type="presParOf" srcId="{62946FD8-010C-429B-AD84-0C877627D931}" destId="{44A6813A-9994-4744-900D-CBDE4499A78C}" srcOrd="2" destOrd="0" presId="urn:microsoft.com/office/officeart/2005/8/layout/orgChart1"/>
    <dgm:cxn modelId="{29173B54-7FA8-46C2-9B54-562B924C41AC}" type="presParOf" srcId="{D2C2C297-643C-46AD-BF60-5AC031AA8AF8}" destId="{F121F3AC-2C52-4B94-A79E-719B54D4B0DF}" srcOrd="2" destOrd="0" presId="urn:microsoft.com/office/officeart/2005/8/layout/orgChart1"/>
    <dgm:cxn modelId="{D966526D-765C-473A-83BB-EB2E8F2277ED}" type="presParOf" srcId="{D2C2C297-643C-46AD-BF60-5AC031AA8AF8}" destId="{06F9693C-6E65-4AD2-9C85-B323707222C2}" srcOrd="3" destOrd="0" presId="urn:microsoft.com/office/officeart/2005/8/layout/orgChart1"/>
    <dgm:cxn modelId="{5403D2ED-7ABE-4DF7-90E5-547DC77CE72C}" type="presParOf" srcId="{06F9693C-6E65-4AD2-9C85-B323707222C2}" destId="{AA183F5A-126D-4C3A-B244-BD070F0C3DAA}" srcOrd="0" destOrd="0" presId="urn:microsoft.com/office/officeart/2005/8/layout/orgChart1"/>
    <dgm:cxn modelId="{3FC53126-FF75-49E0-9FE7-AF81A60E814E}" type="presParOf" srcId="{AA183F5A-126D-4C3A-B244-BD070F0C3DAA}" destId="{90A37B7E-48E6-4E2F-A59A-AB828E4DA1ED}" srcOrd="0" destOrd="0" presId="urn:microsoft.com/office/officeart/2005/8/layout/orgChart1"/>
    <dgm:cxn modelId="{05C11E61-46B8-4C93-982F-EE23C0EAE7C1}" type="presParOf" srcId="{AA183F5A-126D-4C3A-B244-BD070F0C3DAA}" destId="{5288E7E4-C4FF-46BB-9922-AF4AAC5C9568}" srcOrd="1" destOrd="0" presId="urn:microsoft.com/office/officeart/2005/8/layout/orgChart1"/>
    <dgm:cxn modelId="{7D45DC99-DCBF-4F46-B75F-B2B9AD065542}" type="presParOf" srcId="{06F9693C-6E65-4AD2-9C85-B323707222C2}" destId="{A125200C-0A35-495C-8D69-7E3B735C23AE}" srcOrd="1" destOrd="0" presId="urn:microsoft.com/office/officeart/2005/8/layout/orgChart1"/>
    <dgm:cxn modelId="{9D0EE008-500E-497D-BA2E-F3A66FB4F028}" type="presParOf" srcId="{A125200C-0A35-495C-8D69-7E3B735C23AE}" destId="{62B3EDFE-31FE-4C54-B132-3733FE82FD33}" srcOrd="0" destOrd="0" presId="urn:microsoft.com/office/officeart/2005/8/layout/orgChart1"/>
    <dgm:cxn modelId="{9E3FFF40-9CB9-44B4-B66C-DA38437404C2}" type="presParOf" srcId="{A125200C-0A35-495C-8D69-7E3B735C23AE}" destId="{3DEC60FD-37BA-440D-AC85-C5024D088867}" srcOrd="1" destOrd="0" presId="urn:microsoft.com/office/officeart/2005/8/layout/orgChart1"/>
    <dgm:cxn modelId="{7B2C29DD-C8A1-4F33-877D-656834C4EF97}" type="presParOf" srcId="{3DEC60FD-37BA-440D-AC85-C5024D088867}" destId="{3649EACE-DF86-41DA-9800-02461DC168CC}" srcOrd="0" destOrd="0" presId="urn:microsoft.com/office/officeart/2005/8/layout/orgChart1"/>
    <dgm:cxn modelId="{AE785D76-7848-424A-A793-E05619F5E538}" type="presParOf" srcId="{3649EACE-DF86-41DA-9800-02461DC168CC}" destId="{E6E44DA3-4F24-4702-B171-4629F3DB3653}" srcOrd="0" destOrd="0" presId="urn:microsoft.com/office/officeart/2005/8/layout/orgChart1"/>
    <dgm:cxn modelId="{858BADD6-E80F-4757-AE2E-D59B36BAD8D3}" type="presParOf" srcId="{3649EACE-DF86-41DA-9800-02461DC168CC}" destId="{EB66749D-43E8-4DF2-B472-4712A0CDE329}" srcOrd="1" destOrd="0" presId="urn:microsoft.com/office/officeart/2005/8/layout/orgChart1"/>
    <dgm:cxn modelId="{C4A530DF-1013-478F-9A61-CEE326E342AC}" type="presParOf" srcId="{3DEC60FD-37BA-440D-AC85-C5024D088867}" destId="{CE2A8BBB-02D6-4F78-9EA7-2C99082EC63B}" srcOrd="1" destOrd="0" presId="urn:microsoft.com/office/officeart/2005/8/layout/orgChart1"/>
    <dgm:cxn modelId="{ACF56D94-753D-4DF1-A3C9-2F375DF3A420}" type="presParOf" srcId="{3DEC60FD-37BA-440D-AC85-C5024D088867}" destId="{92082FCB-C8E0-46EB-8983-9A966D5F30C6}" srcOrd="2" destOrd="0" presId="urn:microsoft.com/office/officeart/2005/8/layout/orgChart1"/>
    <dgm:cxn modelId="{A2A303B8-D441-40B4-BE0B-732E799E4DDD}" type="presParOf" srcId="{A125200C-0A35-495C-8D69-7E3B735C23AE}" destId="{66605AAE-349E-418C-988A-70CEAEF8570A}" srcOrd="2" destOrd="0" presId="urn:microsoft.com/office/officeart/2005/8/layout/orgChart1"/>
    <dgm:cxn modelId="{5C3B8CF1-6E8F-45DB-A5A8-B061FA7583DF}" type="presParOf" srcId="{A125200C-0A35-495C-8D69-7E3B735C23AE}" destId="{F08BE429-E399-48C6-B63F-8CB037422042}" srcOrd="3" destOrd="0" presId="urn:microsoft.com/office/officeart/2005/8/layout/orgChart1"/>
    <dgm:cxn modelId="{87D7CA2E-B589-4FB9-89C2-A86DDE865D5D}" type="presParOf" srcId="{F08BE429-E399-48C6-B63F-8CB037422042}" destId="{295B491E-BD70-4E21-BCD4-57041FF2B251}" srcOrd="0" destOrd="0" presId="urn:microsoft.com/office/officeart/2005/8/layout/orgChart1"/>
    <dgm:cxn modelId="{93AEDB17-DB71-4EAE-BFD6-CD99DA689CB8}" type="presParOf" srcId="{295B491E-BD70-4E21-BCD4-57041FF2B251}" destId="{267225BC-1C44-41FF-9239-E1CC6E4BDC06}" srcOrd="0" destOrd="0" presId="urn:microsoft.com/office/officeart/2005/8/layout/orgChart1"/>
    <dgm:cxn modelId="{B461EF7B-26FB-45E9-B27B-909554E65C05}" type="presParOf" srcId="{295B491E-BD70-4E21-BCD4-57041FF2B251}" destId="{BD2DBBDD-D8C3-40DA-B33B-2FB3B3858A4F}" srcOrd="1" destOrd="0" presId="urn:microsoft.com/office/officeart/2005/8/layout/orgChart1"/>
    <dgm:cxn modelId="{52D50C6E-2A7F-4780-A246-36CEF170F170}" type="presParOf" srcId="{F08BE429-E399-48C6-B63F-8CB037422042}" destId="{EA3275FD-1F0E-45C1-BADF-9279100D0507}" srcOrd="1" destOrd="0" presId="urn:microsoft.com/office/officeart/2005/8/layout/orgChart1"/>
    <dgm:cxn modelId="{C326EDD1-C94A-467E-8A71-6500CD694000}" type="presParOf" srcId="{F08BE429-E399-48C6-B63F-8CB037422042}" destId="{3D71C602-6B9C-4941-A228-8036B748E5F4}" srcOrd="2" destOrd="0" presId="urn:microsoft.com/office/officeart/2005/8/layout/orgChart1"/>
    <dgm:cxn modelId="{96178781-EDC2-4353-B6A4-4C193AE5DBE4}" type="presParOf" srcId="{06F9693C-6E65-4AD2-9C85-B323707222C2}" destId="{03700280-15DC-4134-8FAA-C6CD8D7F9363}" srcOrd="2" destOrd="0" presId="urn:microsoft.com/office/officeart/2005/8/layout/orgChart1"/>
    <dgm:cxn modelId="{8B6EAC32-92E5-43E2-A61B-FA7B5C4E3F8F}" type="presParOf" srcId="{D2C2C297-643C-46AD-BF60-5AC031AA8AF8}" destId="{D683EE7A-8D53-4169-AD66-325667D43A0A}" srcOrd="4" destOrd="0" presId="urn:microsoft.com/office/officeart/2005/8/layout/orgChart1"/>
    <dgm:cxn modelId="{5BA2F218-8539-47FF-BEAF-EBF14A8DE81C}" type="presParOf" srcId="{D2C2C297-643C-46AD-BF60-5AC031AA8AF8}" destId="{78EE1C1E-1042-421B-A555-8E991CFF6934}" srcOrd="5" destOrd="0" presId="urn:microsoft.com/office/officeart/2005/8/layout/orgChart1"/>
    <dgm:cxn modelId="{09F51669-D835-443D-B904-DC28F0EF6BC5}" type="presParOf" srcId="{78EE1C1E-1042-421B-A555-8E991CFF6934}" destId="{57BD97AF-C922-47E1-8ED0-98CD2ECC5643}" srcOrd="0" destOrd="0" presId="urn:microsoft.com/office/officeart/2005/8/layout/orgChart1"/>
    <dgm:cxn modelId="{478FDDB5-85B5-453A-AA0F-4F29291BD0E8}" type="presParOf" srcId="{57BD97AF-C922-47E1-8ED0-98CD2ECC5643}" destId="{6AD87709-42EE-42BA-AC5D-6201DC9F5CD1}" srcOrd="0" destOrd="0" presId="urn:microsoft.com/office/officeart/2005/8/layout/orgChart1"/>
    <dgm:cxn modelId="{FA304466-54B1-40D6-AA43-5075395A05F3}" type="presParOf" srcId="{57BD97AF-C922-47E1-8ED0-98CD2ECC5643}" destId="{DF7ED1A5-7156-4374-9C08-19814FE4DE38}" srcOrd="1" destOrd="0" presId="urn:microsoft.com/office/officeart/2005/8/layout/orgChart1"/>
    <dgm:cxn modelId="{E777B5D8-46F1-4515-B130-179D0A4F378B}" type="presParOf" srcId="{78EE1C1E-1042-421B-A555-8E991CFF6934}" destId="{0CEF4929-03C4-4629-94A3-3DF8724981C2}" srcOrd="1" destOrd="0" presId="urn:microsoft.com/office/officeart/2005/8/layout/orgChart1"/>
    <dgm:cxn modelId="{DD1A8AEA-AE8B-4F31-8A6A-47B537EDCFAB}" type="presParOf" srcId="{0CEF4929-03C4-4629-94A3-3DF8724981C2}" destId="{467FB907-67DC-4A83-B692-CA065FB66A9C}" srcOrd="0" destOrd="0" presId="urn:microsoft.com/office/officeart/2005/8/layout/orgChart1"/>
    <dgm:cxn modelId="{A95AABB4-D1E9-4E95-86F2-78E191177535}" type="presParOf" srcId="{0CEF4929-03C4-4629-94A3-3DF8724981C2}" destId="{6B96E0E4-0E33-4BC2-8CD6-BCB4B1162211}" srcOrd="1" destOrd="0" presId="urn:microsoft.com/office/officeart/2005/8/layout/orgChart1"/>
    <dgm:cxn modelId="{1689C7F4-2EBD-4ECC-9A97-AEFAB246F52A}" type="presParOf" srcId="{6B96E0E4-0E33-4BC2-8CD6-BCB4B1162211}" destId="{E788F91B-99B2-454E-9536-D196F454E9D6}" srcOrd="0" destOrd="0" presId="urn:microsoft.com/office/officeart/2005/8/layout/orgChart1"/>
    <dgm:cxn modelId="{ACB9DEAA-24A4-43EF-92CC-6A3549DD1907}" type="presParOf" srcId="{E788F91B-99B2-454E-9536-D196F454E9D6}" destId="{0EC0411D-7D07-4F33-8BD6-8E89BBDA8DDE}" srcOrd="0" destOrd="0" presId="urn:microsoft.com/office/officeart/2005/8/layout/orgChart1"/>
    <dgm:cxn modelId="{6ECF9434-78B5-4E7E-BA95-2B9351FD45D0}" type="presParOf" srcId="{E788F91B-99B2-454E-9536-D196F454E9D6}" destId="{C4FCE071-6E32-4F9B-AB86-674D36812395}" srcOrd="1" destOrd="0" presId="urn:microsoft.com/office/officeart/2005/8/layout/orgChart1"/>
    <dgm:cxn modelId="{3EFF25DB-449F-4A9C-BCF8-F83E1D25F686}" type="presParOf" srcId="{6B96E0E4-0E33-4BC2-8CD6-BCB4B1162211}" destId="{C5819324-D917-4338-83F1-F58479937D88}" srcOrd="1" destOrd="0" presId="urn:microsoft.com/office/officeart/2005/8/layout/orgChart1"/>
    <dgm:cxn modelId="{82400467-B139-48DC-9697-28C8923DFCC1}" type="presParOf" srcId="{6B96E0E4-0E33-4BC2-8CD6-BCB4B1162211}" destId="{4F975BB3-38D0-4007-A94A-5C26588437F4}" srcOrd="2" destOrd="0" presId="urn:microsoft.com/office/officeart/2005/8/layout/orgChart1"/>
    <dgm:cxn modelId="{5E4CE89F-9E6D-4D99-B42C-4BEDD53E45DA}" type="presParOf" srcId="{0CEF4929-03C4-4629-94A3-3DF8724981C2}" destId="{92F94850-C66A-4A98-9AE4-C34AAC8E1D35}" srcOrd="2" destOrd="0" presId="urn:microsoft.com/office/officeart/2005/8/layout/orgChart1"/>
    <dgm:cxn modelId="{0EF0DD43-38A2-4248-97E8-ACEAD1257D31}" type="presParOf" srcId="{0CEF4929-03C4-4629-94A3-3DF8724981C2}" destId="{8561F409-A9A6-4B3D-98D4-7573B19F08D5}" srcOrd="3" destOrd="0" presId="urn:microsoft.com/office/officeart/2005/8/layout/orgChart1"/>
    <dgm:cxn modelId="{D4D62038-F9BB-4B83-BBFE-DB3B820BE88C}" type="presParOf" srcId="{8561F409-A9A6-4B3D-98D4-7573B19F08D5}" destId="{F2E9A070-6670-4BB6-B08E-F35448D655C8}" srcOrd="0" destOrd="0" presId="urn:microsoft.com/office/officeart/2005/8/layout/orgChart1"/>
    <dgm:cxn modelId="{A5FD639D-61F0-4B75-858F-5D31F87E2CBC}" type="presParOf" srcId="{F2E9A070-6670-4BB6-B08E-F35448D655C8}" destId="{76E54972-3819-4D31-B903-79FEB77FB538}" srcOrd="0" destOrd="0" presId="urn:microsoft.com/office/officeart/2005/8/layout/orgChart1"/>
    <dgm:cxn modelId="{3035A0D4-C88A-4C92-8AE6-BC79C0292B56}" type="presParOf" srcId="{F2E9A070-6670-4BB6-B08E-F35448D655C8}" destId="{FB2807CB-4AA4-4F92-B495-5E2AF5A2FC05}" srcOrd="1" destOrd="0" presId="urn:microsoft.com/office/officeart/2005/8/layout/orgChart1"/>
    <dgm:cxn modelId="{0A9A8CFE-ACF5-4942-BE15-44C141ABEAC5}" type="presParOf" srcId="{8561F409-A9A6-4B3D-98D4-7573B19F08D5}" destId="{15750AE5-D624-443B-8CC5-0F2547F3FF7E}" srcOrd="1" destOrd="0" presId="urn:microsoft.com/office/officeart/2005/8/layout/orgChart1"/>
    <dgm:cxn modelId="{A229624A-00E9-4B59-9E02-EE05E2C93D78}" type="presParOf" srcId="{8561F409-A9A6-4B3D-98D4-7573B19F08D5}" destId="{362CF871-4ED6-43A0-8141-98AEB49C4A96}" srcOrd="2" destOrd="0" presId="urn:microsoft.com/office/officeart/2005/8/layout/orgChart1"/>
    <dgm:cxn modelId="{CEA8EE3F-D30D-4BFD-AFDD-0B53C5810EBC}" type="presParOf" srcId="{0CEF4929-03C4-4629-94A3-3DF8724981C2}" destId="{107E8F5A-4F3B-4355-BCB7-DAC8AAE3970A}" srcOrd="4" destOrd="0" presId="urn:microsoft.com/office/officeart/2005/8/layout/orgChart1"/>
    <dgm:cxn modelId="{EA21A431-3912-4CDC-B571-B3928D42C31B}" type="presParOf" srcId="{0CEF4929-03C4-4629-94A3-3DF8724981C2}" destId="{B692DD60-557C-4D97-B3D4-AB7381E2EEB9}" srcOrd="5" destOrd="0" presId="urn:microsoft.com/office/officeart/2005/8/layout/orgChart1"/>
    <dgm:cxn modelId="{FA62447D-EBE8-4C7E-BF1C-4F4A7728D46B}" type="presParOf" srcId="{B692DD60-557C-4D97-B3D4-AB7381E2EEB9}" destId="{6027ABAB-D1DE-4F53-94C3-2A423815520F}" srcOrd="0" destOrd="0" presId="urn:microsoft.com/office/officeart/2005/8/layout/orgChart1"/>
    <dgm:cxn modelId="{5C6B1F30-63D5-46B5-AC12-B0770D38F3E8}" type="presParOf" srcId="{6027ABAB-D1DE-4F53-94C3-2A423815520F}" destId="{AE0C986C-70BB-4852-B063-246CD29169A7}" srcOrd="0" destOrd="0" presId="urn:microsoft.com/office/officeart/2005/8/layout/orgChart1"/>
    <dgm:cxn modelId="{B798CB6E-18B5-4391-95A4-AB941C109778}" type="presParOf" srcId="{6027ABAB-D1DE-4F53-94C3-2A423815520F}" destId="{22A1D8EA-5AC2-4380-84D3-E381C1C29E61}" srcOrd="1" destOrd="0" presId="urn:microsoft.com/office/officeart/2005/8/layout/orgChart1"/>
    <dgm:cxn modelId="{3DC2FCB6-3604-4EFC-ADD9-FFEBA608282E}" type="presParOf" srcId="{B692DD60-557C-4D97-B3D4-AB7381E2EEB9}" destId="{18221920-9E38-4370-B376-C0972CC3B21A}" srcOrd="1" destOrd="0" presId="urn:microsoft.com/office/officeart/2005/8/layout/orgChart1"/>
    <dgm:cxn modelId="{FEF5740A-DEF3-4CD9-ACC1-EEA61FA6F6B3}" type="presParOf" srcId="{B692DD60-557C-4D97-B3D4-AB7381E2EEB9}" destId="{19309761-ECD0-4C93-B4E7-5F246A53422A}" srcOrd="2" destOrd="0" presId="urn:microsoft.com/office/officeart/2005/8/layout/orgChart1"/>
    <dgm:cxn modelId="{0AAD885B-0BDD-4FB3-B603-E107A034CEC6}" type="presParOf" srcId="{0CEF4929-03C4-4629-94A3-3DF8724981C2}" destId="{8DF09B52-8780-48D8-8DE5-85AD1307FAE1}" srcOrd="6" destOrd="0" presId="urn:microsoft.com/office/officeart/2005/8/layout/orgChart1"/>
    <dgm:cxn modelId="{706D9659-F1A3-486E-91E7-B923198C117F}" type="presParOf" srcId="{0CEF4929-03C4-4629-94A3-3DF8724981C2}" destId="{24033385-0863-485F-AACC-39A7094565D5}" srcOrd="7" destOrd="0" presId="urn:microsoft.com/office/officeart/2005/8/layout/orgChart1"/>
    <dgm:cxn modelId="{92B4992B-F7E4-4AAB-923C-CCA64CC3D176}" type="presParOf" srcId="{24033385-0863-485F-AACC-39A7094565D5}" destId="{1F68A14C-1B1A-4DA0-87FF-5F86A85FAF00}" srcOrd="0" destOrd="0" presId="urn:microsoft.com/office/officeart/2005/8/layout/orgChart1"/>
    <dgm:cxn modelId="{010D5869-1FC3-4760-AF2D-76AAB1EF6A41}" type="presParOf" srcId="{1F68A14C-1B1A-4DA0-87FF-5F86A85FAF00}" destId="{2F2B5AB2-8915-4731-BF1C-5DDB9DA3736D}" srcOrd="0" destOrd="0" presId="urn:microsoft.com/office/officeart/2005/8/layout/orgChart1"/>
    <dgm:cxn modelId="{2317F0B0-8B8F-42E0-875A-1DD2F63179BC}" type="presParOf" srcId="{1F68A14C-1B1A-4DA0-87FF-5F86A85FAF00}" destId="{37A0E3C8-75AE-4A7F-92D8-401A7592C587}" srcOrd="1" destOrd="0" presId="urn:microsoft.com/office/officeart/2005/8/layout/orgChart1"/>
    <dgm:cxn modelId="{30C81104-543E-46BA-BDFB-10802C3243D4}" type="presParOf" srcId="{24033385-0863-485F-AACC-39A7094565D5}" destId="{2F3DEE01-E89C-4383-B31B-8E83BBED7F30}" srcOrd="1" destOrd="0" presId="urn:microsoft.com/office/officeart/2005/8/layout/orgChart1"/>
    <dgm:cxn modelId="{CBC31099-B2A2-459C-89EF-09217C6CAFC8}" type="presParOf" srcId="{24033385-0863-485F-AACC-39A7094565D5}" destId="{C7B8A5E6-F972-4350-9B6C-793D0654C8FD}" srcOrd="2" destOrd="0" presId="urn:microsoft.com/office/officeart/2005/8/layout/orgChart1"/>
    <dgm:cxn modelId="{CFC5969F-6C02-44AE-B4B1-F980F1F70AC6}" type="presParOf" srcId="{78EE1C1E-1042-421B-A555-8E991CFF6934}" destId="{2561DDD1-0805-463B-B295-651411F1B5B8}" srcOrd="2" destOrd="0" presId="urn:microsoft.com/office/officeart/2005/8/layout/orgChart1"/>
    <dgm:cxn modelId="{7A381767-6D24-46A7-865E-2EA953387B53}" type="presParOf" srcId="{D2C2C297-643C-46AD-BF60-5AC031AA8AF8}" destId="{1FE09789-3EA6-4174-9862-AA4BB33E301D}" srcOrd="6" destOrd="0" presId="urn:microsoft.com/office/officeart/2005/8/layout/orgChart1"/>
    <dgm:cxn modelId="{B499A880-16E6-44B3-90C3-A1AF32D4D29E}" type="presParOf" srcId="{D2C2C297-643C-46AD-BF60-5AC031AA8AF8}" destId="{DD4A008A-3A0D-4CD6-B384-6AA09D77C48B}" srcOrd="7" destOrd="0" presId="urn:microsoft.com/office/officeart/2005/8/layout/orgChart1"/>
    <dgm:cxn modelId="{4945D0CD-2E48-4335-A325-07B9C52DA507}" type="presParOf" srcId="{DD4A008A-3A0D-4CD6-B384-6AA09D77C48B}" destId="{527A0D14-1ECA-4190-9841-4A857721664F}" srcOrd="0" destOrd="0" presId="urn:microsoft.com/office/officeart/2005/8/layout/orgChart1"/>
    <dgm:cxn modelId="{6EC6CB03-F865-4800-A2A3-02B3F163D00D}" type="presParOf" srcId="{527A0D14-1ECA-4190-9841-4A857721664F}" destId="{A811EC2A-C8B4-4A38-9E71-E21E6185BCA1}" srcOrd="0" destOrd="0" presId="urn:microsoft.com/office/officeart/2005/8/layout/orgChart1"/>
    <dgm:cxn modelId="{05E9FC30-62EA-4C75-A984-06354735A3CC}" type="presParOf" srcId="{527A0D14-1ECA-4190-9841-4A857721664F}" destId="{FBD26C7F-8FA0-486C-A83D-A79944E567E6}" srcOrd="1" destOrd="0" presId="urn:microsoft.com/office/officeart/2005/8/layout/orgChart1"/>
    <dgm:cxn modelId="{468BE0CE-D88E-4991-BB61-9360B96E06B5}" type="presParOf" srcId="{DD4A008A-3A0D-4CD6-B384-6AA09D77C48B}" destId="{62F14A51-B968-44E7-B0A4-7D96D8B4BEB0}" srcOrd="1" destOrd="0" presId="urn:microsoft.com/office/officeart/2005/8/layout/orgChart1"/>
    <dgm:cxn modelId="{E3763C56-7657-42C2-9AA4-9CB9CC3486EA}" type="presParOf" srcId="{62F14A51-B968-44E7-B0A4-7D96D8B4BEB0}" destId="{35912852-6E79-4FF4-98AB-022A3E1BFE57}" srcOrd="0" destOrd="0" presId="urn:microsoft.com/office/officeart/2005/8/layout/orgChart1"/>
    <dgm:cxn modelId="{14457E6C-4639-46A3-8B2F-CD95CC5D7221}" type="presParOf" srcId="{62F14A51-B968-44E7-B0A4-7D96D8B4BEB0}" destId="{97332E8D-F9F7-47EF-9B0A-8C39D3E5AAA4}" srcOrd="1" destOrd="0" presId="urn:microsoft.com/office/officeart/2005/8/layout/orgChart1"/>
    <dgm:cxn modelId="{7E4C0E18-6EB1-4AB4-83C5-1D9A44E38453}" type="presParOf" srcId="{97332E8D-F9F7-47EF-9B0A-8C39D3E5AAA4}" destId="{0A8B1B69-5922-4A10-AD0E-735D05BED6B8}" srcOrd="0" destOrd="0" presId="urn:microsoft.com/office/officeart/2005/8/layout/orgChart1"/>
    <dgm:cxn modelId="{E294E024-9F9B-472B-A083-D807DA0EE2FC}" type="presParOf" srcId="{0A8B1B69-5922-4A10-AD0E-735D05BED6B8}" destId="{A4522B3A-CE35-4D39-95F6-E269605A730E}" srcOrd="0" destOrd="0" presId="urn:microsoft.com/office/officeart/2005/8/layout/orgChart1"/>
    <dgm:cxn modelId="{A3FA7D00-3E7D-4AA4-BDBA-B1ABDE7FCC13}" type="presParOf" srcId="{0A8B1B69-5922-4A10-AD0E-735D05BED6B8}" destId="{9DD70E2F-DA47-49EF-A4A0-677F2FBD14A5}" srcOrd="1" destOrd="0" presId="urn:microsoft.com/office/officeart/2005/8/layout/orgChart1"/>
    <dgm:cxn modelId="{AF0801E9-A32A-4B80-8E7C-48B0944B4C04}" type="presParOf" srcId="{97332E8D-F9F7-47EF-9B0A-8C39D3E5AAA4}" destId="{9F60EA51-282B-4E43-803B-E998A8C31036}" srcOrd="1" destOrd="0" presId="urn:microsoft.com/office/officeart/2005/8/layout/orgChart1"/>
    <dgm:cxn modelId="{1F02A518-AC89-48FC-B3B1-1E0908375DC5}" type="presParOf" srcId="{97332E8D-F9F7-47EF-9B0A-8C39D3E5AAA4}" destId="{B4F60682-2820-4AEF-83B5-81F9D95324D5}" srcOrd="2" destOrd="0" presId="urn:microsoft.com/office/officeart/2005/8/layout/orgChart1"/>
    <dgm:cxn modelId="{65824441-2A0D-4449-A038-AE3F9AD696E4}" type="presParOf" srcId="{DD4A008A-3A0D-4CD6-B384-6AA09D77C48B}" destId="{A24CEEA3-92AC-4E64-9AB7-5D4E7140593F}" srcOrd="2" destOrd="0" presId="urn:microsoft.com/office/officeart/2005/8/layout/orgChart1"/>
    <dgm:cxn modelId="{6A6FA83B-98F0-4B59-AC79-5FA49F5E53C2}" type="presParOf" srcId="{9323A338-8133-4937-9838-8FB21C18E336}" destId="{7C55C8C2-6F5B-4DFA-BE45-D4DAB61548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12852-6E79-4FF4-98AB-022A3E1BFE57}">
      <dsp:nvSpPr>
        <dsp:cNvPr id="0" name=""/>
        <dsp:cNvSpPr/>
      </dsp:nvSpPr>
      <dsp:spPr>
        <a:xfrm>
          <a:off x="3092585" y="556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09789-3EA6-4174-9862-AA4BB33E301D}">
      <dsp:nvSpPr>
        <dsp:cNvPr id="0" name=""/>
        <dsp:cNvSpPr/>
      </dsp:nvSpPr>
      <dsp:spPr>
        <a:xfrm>
          <a:off x="1804967" y="360957"/>
          <a:ext cx="13333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1333338" y="74645"/>
              </a:lnTo>
              <a:lnTo>
                <a:pt x="1333338" y="1035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09B52-8780-48D8-8DE5-85AD1307FAE1}">
      <dsp:nvSpPr>
        <dsp:cNvPr id="0" name=""/>
        <dsp:cNvSpPr/>
      </dsp:nvSpPr>
      <dsp:spPr>
        <a:xfrm>
          <a:off x="2304969" y="556550"/>
          <a:ext cx="500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500001" y="74645"/>
              </a:lnTo>
              <a:lnTo>
                <a:pt x="500001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E8F5A-4F3B-4355-BCB7-DAC8AAE3970A}">
      <dsp:nvSpPr>
        <dsp:cNvPr id="0" name=""/>
        <dsp:cNvSpPr/>
      </dsp:nvSpPr>
      <dsp:spPr>
        <a:xfrm>
          <a:off x="2304969" y="556550"/>
          <a:ext cx="166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166667" y="74645"/>
              </a:lnTo>
              <a:lnTo>
                <a:pt x="166667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94850-C66A-4A98-9AE4-C34AAC8E1D35}">
      <dsp:nvSpPr>
        <dsp:cNvPr id="0" name=""/>
        <dsp:cNvSpPr/>
      </dsp:nvSpPr>
      <dsp:spPr>
        <a:xfrm>
          <a:off x="2138301" y="556550"/>
          <a:ext cx="166667" cy="91440"/>
        </a:xfrm>
        <a:custGeom>
          <a:avLst/>
          <a:gdLst/>
          <a:ahLst/>
          <a:cxnLst/>
          <a:rect l="0" t="0" r="0" b="0"/>
          <a:pathLst>
            <a:path>
              <a:moveTo>
                <a:pt x="166667" y="45720"/>
              </a:moveTo>
              <a:lnTo>
                <a:pt x="166667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FB907-67DC-4A83-B692-CA065FB66A9C}">
      <dsp:nvSpPr>
        <dsp:cNvPr id="0" name=""/>
        <dsp:cNvSpPr/>
      </dsp:nvSpPr>
      <dsp:spPr>
        <a:xfrm>
          <a:off x="1804967" y="556550"/>
          <a:ext cx="500001" cy="91440"/>
        </a:xfrm>
        <a:custGeom>
          <a:avLst/>
          <a:gdLst/>
          <a:ahLst/>
          <a:cxnLst/>
          <a:rect l="0" t="0" r="0" b="0"/>
          <a:pathLst>
            <a:path>
              <a:moveTo>
                <a:pt x="500001" y="45720"/>
              </a:moveTo>
              <a:lnTo>
                <a:pt x="500001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3EE7A-8D53-4169-AD66-325667D43A0A}">
      <dsp:nvSpPr>
        <dsp:cNvPr id="0" name=""/>
        <dsp:cNvSpPr/>
      </dsp:nvSpPr>
      <dsp:spPr>
        <a:xfrm>
          <a:off x="1804967" y="360957"/>
          <a:ext cx="500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500001" y="74645"/>
              </a:lnTo>
              <a:lnTo>
                <a:pt x="500001" y="1035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05AAE-349E-418C-988A-70CEAEF8570A}">
      <dsp:nvSpPr>
        <dsp:cNvPr id="0" name=""/>
        <dsp:cNvSpPr/>
      </dsp:nvSpPr>
      <dsp:spPr>
        <a:xfrm>
          <a:off x="1304965" y="556550"/>
          <a:ext cx="166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166667" y="74645"/>
              </a:lnTo>
              <a:lnTo>
                <a:pt x="166667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EDFE-31FE-4C54-B132-3733FE82FD33}">
      <dsp:nvSpPr>
        <dsp:cNvPr id="0" name=""/>
        <dsp:cNvSpPr/>
      </dsp:nvSpPr>
      <dsp:spPr>
        <a:xfrm>
          <a:off x="1138298" y="556550"/>
          <a:ext cx="166667" cy="91440"/>
        </a:xfrm>
        <a:custGeom>
          <a:avLst/>
          <a:gdLst/>
          <a:ahLst/>
          <a:cxnLst/>
          <a:rect l="0" t="0" r="0" b="0"/>
          <a:pathLst>
            <a:path>
              <a:moveTo>
                <a:pt x="166667" y="45720"/>
              </a:moveTo>
              <a:lnTo>
                <a:pt x="166667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1F3AC-2C52-4B94-A79E-719B54D4B0DF}">
      <dsp:nvSpPr>
        <dsp:cNvPr id="0" name=""/>
        <dsp:cNvSpPr/>
      </dsp:nvSpPr>
      <dsp:spPr>
        <a:xfrm>
          <a:off x="1304965" y="360957"/>
          <a:ext cx="500001" cy="91440"/>
        </a:xfrm>
        <a:custGeom>
          <a:avLst/>
          <a:gdLst/>
          <a:ahLst/>
          <a:cxnLst/>
          <a:rect l="0" t="0" r="0" b="0"/>
          <a:pathLst>
            <a:path>
              <a:moveTo>
                <a:pt x="500001" y="45720"/>
              </a:moveTo>
              <a:lnTo>
                <a:pt x="500001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62749-03F9-462F-BDD3-BE0A419C9DFD}">
      <dsp:nvSpPr>
        <dsp:cNvPr id="0" name=""/>
        <dsp:cNvSpPr/>
      </dsp:nvSpPr>
      <dsp:spPr>
        <a:xfrm>
          <a:off x="471628" y="556550"/>
          <a:ext cx="333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645"/>
              </a:lnTo>
              <a:lnTo>
                <a:pt x="333334" y="74645"/>
              </a:lnTo>
              <a:lnTo>
                <a:pt x="333334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29013-5A41-4E10-BC90-5A2022F48B97}">
      <dsp:nvSpPr>
        <dsp:cNvPr id="0" name=""/>
        <dsp:cNvSpPr/>
      </dsp:nvSpPr>
      <dsp:spPr>
        <a:xfrm>
          <a:off x="425908" y="556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1FC3C-815E-4D95-B804-4DE73887ECF5}">
      <dsp:nvSpPr>
        <dsp:cNvPr id="0" name=""/>
        <dsp:cNvSpPr/>
      </dsp:nvSpPr>
      <dsp:spPr>
        <a:xfrm>
          <a:off x="138294" y="556550"/>
          <a:ext cx="333334" cy="91440"/>
        </a:xfrm>
        <a:custGeom>
          <a:avLst/>
          <a:gdLst/>
          <a:ahLst/>
          <a:cxnLst/>
          <a:rect l="0" t="0" r="0" b="0"/>
          <a:pathLst>
            <a:path>
              <a:moveTo>
                <a:pt x="333334" y="45720"/>
              </a:moveTo>
              <a:lnTo>
                <a:pt x="333334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45D96-BBAD-4164-AF29-3DEB33A65EBB}">
      <dsp:nvSpPr>
        <dsp:cNvPr id="0" name=""/>
        <dsp:cNvSpPr/>
      </dsp:nvSpPr>
      <dsp:spPr>
        <a:xfrm>
          <a:off x="471628" y="360957"/>
          <a:ext cx="1333338" cy="91440"/>
        </a:xfrm>
        <a:custGeom>
          <a:avLst/>
          <a:gdLst/>
          <a:ahLst/>
          <a:cxnLst/>
          <a:rect l="0" t="0" r="0" b="0"/>
          <a:pathLst>
            <a:path>
              <a:moveTo>
                <a:pt x="1333338" y="45720"/>
              </a:moveTo>
              <a:lnTo>
                <a:pt x="1333338" y="74645"/>
              </a:lnTo>
              <a:lnTo>
                <a:pt x="0" y="74645"/>
              </a:lnTo>
              <a:lnTo>
                <a:pt x="0" y="1035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5CCC4-D98A-4C8C-9887-5AE0B50B1767}">
      <dsp:nvSpPr>
        <dsp:cNvPr id="0" name=""/>
        <dsp:cNvSpPr/>
      </dsp:nvSpPr>
      <dsp:spPr>
        <a:xfrm>
          <a:off x="1667225" y="268936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667225" y="268936"/>
        <a:ext cx="275483" cy="137741"/>
      </dsp:txXfrm>
    </dsp:sp>
    <dsp:sp modelId="{CAA99B8E-4784-4E12-8C36-37518EE02711}">
      <dsp:nvSpPr>
        <dsp:cNvPr id="0" name=""/>
        <dsp:cNvSpPr/>
      </dsp:nvSpPr>
      <dsp:spPr>
        <a:xfrm>
          <a:off x="333887" y="464529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333887" y="464529"/>
        <a:ext cx="275483" cy="137741"/>
      </dsp:txXfrm>
    </dsp:sp>
    <dsp:sp modelId="{ECF34475-6C12-4628-94C4-C06E888DAFFE}">
      <dsp:nvSpPr>
        <dsp:cNvPr id="0" name=""/>
        <dsp:cNvSpPr/>
      </dsp:nvSpPr>
      <dsp:spPr>
        <a:xfrm>
          <a:off x="552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552" y="660122"/>
        <a:ext cx="275483" cy="137741"/>
      </dsp:txXfrm>
    </dsp:sp>
    <dsp:sp modelId="{11F6E85F-143A-4F94-81F8-60D8BA709156}">
      <dsp:nvSpPr>
        <dsp:cNvPr id="0" name=""/>
        <dsp:cNvSpPr/>
      </dsp:nvSpPr>
      <dsp:spPr>
        <a:xfrm>
          <a:off x="333887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333887" y="660122"/>
        <a:ext cx="275483" cy="137741"/>
      </dsp:txXfrm>
    </dsp:sp>
    <dsp:sp modelId="{667EE20E-AA2F-4961-B7D1-618AA2E7794C}">
      <dsp:nvSpPr>
        <dsp:cNvPr id="0" name=""/>
        <dsp:cNvSpPr/>
      </dsp:nvSpPr>
      <dsp:spPr>
        <a:xfrm>
          <a:off x="667221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667221" y="660122"/>
        <a:ext cx="275483" cy="137741"/>
      </dsp:txXfrm>
    </dsp:sp>
    <dsp:sp modelId="{90A37B7E-48E6-4E2F-A59A-AB828E4DA1ED}">
      <dsp:nvSpPr>
        <dsp:cNvPr id="0" name=""/>
        <dsp:cNvSpPr/>
      </dsp:nvSpPr>
      <dsp:spPr>
        <a:xfrm>
          <a:off x="1167223" y="464529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167223" y="464529"/>
        <a:ext cx="275483" cy="137741"/>
      </dsp:txXfrm>
    </dsp:sp>
    <dsp:sp modelId="{E6E44DA3-4F24-4702-B171-4629F3DB3653}">
      <dsp:nvSpPr>
        <dsp:cNvPr id="0" name=""/>
        <dsp:cNvSpPr/>
      </dsp:nvSpPr>
      <dsp:spPr>
        <a:xfrm>
          <a:off x="1000556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000556" y="660122"/>
        <a:ext cx="275483" cy="137741"/>
      </dsp:txXfrm>
    </dsp:sp>
    <dsp:sp modelId="{267225BC-1C44-41FF-9239-E1CC6E4BDC06}">
      <dsp:nvSpPr>
        <dsp:cNvPr id="0" name=""/>
        <dsp:cNvSpPr/>
      </dsp:nvSpPr>
      <dsp:spPr>
        <a:xfrm>
          <a:off x="1333891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333891" y="660122"/>
        <a:ext cx="275483" cy="137741"/>
      </dsp:txXfrm>
    </dsp:sp>
    <dsp:sp modelId="{6AD87709-42EE-42BA-AC5D-6201DC9F5CD1}">
      <dsp:nvSpPr>
        <dsp:cNvPr id="0" name=""/>
        <dsp:cNvSpPr/>
      </dsp:nvSpPr>
      <dsp:spPr>
        <a:xfrm>
          <a:off x="2167227" y="464529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2167227" y="464529"/>
        <a:ext cx="275483" cy="137741"/>
      </dsp:txXfrm>
    </dsp:sp>
    <dsp:sp modelId="{0EC0411D-7D07-4F33-8BD6-8E89BBDA8DDE}">
      <dsp:nvSpPr>
        <dsp:cNvPr id="0" name=""/>
        <dsp:cNvSpPr/>
      </dsp:nvSpPr>
      <dsp:spPr>
        <a:xfrm>
          <a:off x="1667225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1667225" y="660122"/>
        <a:ext cx="275483" cy="137741"/>
      </dsp:txXfrm>
    </dsp:sp>
    <dsp:sp modelId="{76E54972-3819-4D31-B903-79FEB77FB538}">
      <dsp:nvSpPr>
        <dsp:cNvPr id="0" name=""/>
        <dsp:cNvSpPr/>
      </dsp:nvSpPr>
      <dsp:spPr>
        <a:xfrm>
          <a:off x="2000560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2000560" y="660122"/>
        <a:ext cx="275483" cy="137741"/>
      </dsp:txXfrm>
    </dsp:sp>
    <dsp:sp modelId="{AE0C986C-70BB-4852-B063-246CD29169A7}">
      <dsp:nvSpPr>
        <dsp:cNvPr id="0" name=""/>
        <dsp:cNvSpPr/>
      </dsp:nvSpPr>
      <dsp:spPr>
        <a:xfrm>
          <a:off x="2333895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2333895" y="660122"/>
        <a:ext cx="275483" cy="137741"/>
      </dsp:txXfrm>
    </dsp:sp>
    <dsp:sp modelId="{2F2B5AB2-8915-4731-BF1C-5DDB9DA3736D}">
      <dsp:nvSpPr>
        <dsp:cNvPr id="0" name=""/>
        <dsp:cNvSpPr/>
      </dsp:nvSpPr>
      <dsp:spPr>
        <a:xfrm>
          <a:off x="2667229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2667229" y="660122"/>
        <a:ext cx="275483" cy="137741"/>
      </dsp:txXfrm>
    </dsp:sp>
    <dsp:sp modelId="{A811EC2A-C8B4-4A38-9E71-E21E6185BCA1}">
      <dsp:nvSpPr>
        <dsp:cNvPr id="0" name=""/>
        <dsp:cNvSpPr/>
      </dsp:nvSpPr>
      <dsp:spPr>
        <a:xfrm>
          <a:off x="3000564" y="464529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3000564" y="464529"/>
        <a:ext cx="275483" cy="137741"/>
      </dsp:txXfrm>
    </dsp:sp>
    <dsp:sp modelId="{A4522B3A-CE35-4D39-95F6-E269605A730E}">
      <dsp:nvSpPr>
        <dsp:cNvPr id="0" name=""/>
        <dsp:cNvSpPr/>
      </dsp:nvSpPr>
      <dsp:spPr>
        <a:xfrm>
          <a:off x="3000564" y="660122"/>
          <a:ext cx="275483" cy="13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900" kern="1200"/>
        </a:p>
      </dsp:txBody>
      <dsp:txXfrm>
        <a:off x="3000564" y="660122"/>
        <a:ext cx="275483" cy="13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2E8FB259-38DE-4F8C-98CC-E2DFBA1E3E0F}" type="slidenum">
              <a:rPr lang="en-US" smtClean="0"/>
              <a:pPr defTabSz="989154"/>
              <a:t>11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76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1CD594CF-C40E-44A8-9248-F78465226DCB}" type="slidenum">
              <a:rPr lang="en-US" smtClean="0"/>
              <a:pPr defTabSz="989154"/>
              <a:t>12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36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3C51516C-77BA-4859-907C-180024F962A9}" type="slidenum">
              <a:rPr lang="en-US" smtClean="0"/>
              <a:pPr defTabSz="989154"/>
              <a:t>13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94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DBF248C5-2B80-4E33-B073-1A3A888F80B4}" type="slidenum">
              <a:rPr lang="en-US" smtClean="0"/>
              <a:pPr defTabSz="989154"/>
              <a:t>14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7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357F0B8F-4733-4029-85E3-EA5D77F11EAA}" type="slidenum">
              <a:rPr lang="en-US" smtClean="0"/>
              <a:pPr defTabSz="989154"/>
              <a:t>15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15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5A3DC1A4-A894-4CD9-BFD1-1D3AF8308405}" type="slidenum">
              <a:rPr lang="en-US" smtClean="0"/>
              <a:pPr defTabSz="989154"/>
              <a:t>16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85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74B3DB81-C554-4930-B85B-115A9869AD98}" type="slidenum">
              <a:rPr lang="en-US" smtClean="0"/>
              <a:pPr defTabSz="989154"/>
              <a:t>18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6776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79712555-9445-40C6-B9E1-C692D5A5A08A}" type="slidenum">
              <a:rPr lang="en-US" smtClean="0"/>
              <a:pPr defTabSz="989154"/>
              <a:t>19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48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79712555-9445-40C6-B9E1-C692D5A5A08A}" type="slidenum">
              <a:rPr lang="en-US" smtClean="0"/>
              <a:pPr defTabSz="989154"/>
              <a:t>20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991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8B56-3676-49BF-B866-94C14BC6B56B}" type="slidenum">
              <a:rPr lang="en-US"/>
              <a:pPr/>
              <a:t>22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Ezek logikai szerepek a projekt méretétől és jellegétől fogva egy fizikai  személyre több logikai szerep is leképezhető.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2467065D-F97A-4580-9369-0A347BE7C204}" type="slidenum">
              <a:rPr lang="en-US" smtClean="0"/>
              <a:pPr defTabSz="989154"/>
              <a:t>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372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82F5-3F07-4CE7-9A9C-B1333650076D}" type="slidenum">
              <a:rPr lang="en-US"/>
              <a:pPr/>
              <a:t>31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projekt sikere gyakran a projektvezető és a technikai vezető jó együttműködésén és emberi kapcsolatán múlik. A projektvezetőnek műszaki kérdésekben szinte feltétel nélkül meg kell bíznia a technikai vezetőben, akinek viszont nem szabad megvezetni a projektvezetőt. Különben egymásra mutogatás lesz a dolog vége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2C921-CA55-4AF7-8CB9-E1BBE3280E11}" type="slidenum">
              <a:rPr lang="en-US"/>
              <a:pPr/>
              <a:t>33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Az első modell problémája, hogy a technikai emberek utálják az adminisztrációt, így az ilyen projektek adminisztrációja elmarad.</a:t>
            </a:r>
          </a:p>
          <a:p>
            <a:r>
              <a:rPr lang="hu-HU"/>
              <a:t>A második modellben az adminisztratív projektvezető nem képes sok kis projektbe beleélni magát, így a szerepe ténylegesen csak formális marad. És könnyen zavar támadhat, hogy ki a tényleges vezető.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2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79166-95F2-4F06-A39F-95B7D1F1D3DE}" type="slidenum">
              <a:rPr lang="en-US"/>
              <a:pPr/>
              <a:t>34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hu-HU"/>
              <a:t>Természetesen a projektek besorolása nem történhet egyetlen paraméter, a benne dolgozók létszáma szerint. Több más tényező is befolyásolja:</a:t>
            </a:r>
          </a:p>
          <a:p>
            <a:pPr marL="228600" indent="-228600">
              <a:buFontTx/>
              <a:buChar char="•"/>
            </a:pPr>
            <a:r>
              <a:rPr lang="hu-HU"/>
              <a:t>Bonyolultság</a:t>
            </a:r>
          </a:p>
          <a:p>
            <a:pPr marL="228600" indent="-228600">
              <a:buFontTx/>
              <a:buChar char="•"/>
            </a:pPr>
            <a:r>
              <a:rPr lang="hu-HU"/>
              <a:t>Alvállalkozók száma</a:t>
            </a:r>
          </a:p>
          <a:p>
            <a:pPr marL="228600" indent="-228600">
              <a:buFontTx/>
              <a:buChar char="•"/>
            </a:pPr>
            <a:r>
              <a:rPr lang="hu-HU"/>
              <a:t>Időtartam</a:t>
            </a:r>
          </a:p>
          <a:p>
            <a:pPr marL="228600" indent="-228600">
              <a:buFontTx/>
              <a:buChar char="•"/>
            </a:pPr>
            <a:r>
              <a:rPr lang="hu-HU"/>
              <a:t>Ügyfélkapcsolat bonyolultsága</a:t>
            </a:r>
          </a:p>
          <a:p>
            <a:pPr marL="228600" indent="-228600">
              <a:buFontTx/>
              <a:buChar char="•"/>
            </a:pPr>
            <a:r>
              <a:rPr lang="hu-HU"/>
              <a:t>Kockázatosság</a:t>
            </a:r>
          </a:p>
          <a:p>
            <a:pPr marL="228600" indent="-228600">
              <a:buFontTx/>
              <a:buChar char="•"/>
            </a:pPr>
            <a:r>
              <a:rPr lang="hu-HU"/>
              <a:t>Projekt fontossága (persze minden projekt fontos)</a:t>
            </a:r>
          </a:p>
          <a:p>
            <a:pPr marL="228600" indent="-228600">
              <a:buFontTx/>
              <a:buChar char="•"/>
            </a:pPr>
            <a:r>
              <a:rPr lang="hu-HU"/>
              <a:t>Stb.</a:t>
            </a:r>
          </a:p>
          <a:p>
            <a:pPr marL="228600" indent="-228600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7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24C17-0A0E-4F6C-AF29-E9EE3354BBA0}" type="slidenum">
              <a:rPr lang="en-US"/>
              <a:pPr/>
              <a:t>40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Általában, ha megoldható jobb a fővállalkozónak célszerűbb fixáras alvállalkozót alkalmazni. Ez kikényszerít olyan fegyelmezettebb munkavégzést (feladatok jobb specifikálása, interface-ek definiálása, stb.)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FAA80550-AB9E-47D0-A1EA-C7DD6D631DCB}" type="slidenum">
              <a:rPr lang="en-US" smtClean="0"/>
              <a:pPr defTabSz="989154"/>
              <a:t>4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/>
              <a:t>Kisvállalkozások tipikus formája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8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BAD429C2-4C75-40CD-91F1-C5CEBD8D70AE}" type="slidenum">
              <a:rPr lang="en-US" smtClean="0"/>
              <a:pPr defTabSz="989154"/>
              <a:t>5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/>
              <a:t>A szervezet általában megszűnik a vezető távoztával.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CFB8CFE1-E563-4AAC-AD2F-77D6E4166189}" type="slidenum">
              <a:rPr lang="en-US" smtClean="0"/>
              <a:pPr defTabSz="989154"/>
              <a:t>6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 sz="1000"/>
              <a:t>A szervezetek csoportképzési szempontja:</a:t>
            </a:r>
          </a:p>
          <a:p>
            <a:pPr eaLnBrk="1" hangingPunct="1">
              <a:buFontTx/>
              <a:buChar char="•"/>
            </a:pPr>
            <a:r>
              <a:rPr lang="hu-HU" sz="1000"/>
              <a:t>Feladatok szerint (kereskedelem, marketing, pénzügy-számvilet, HR, fejlesztés)</a:t>
            </a:r>
          </a:p>
          <a:p>
            <a:pPr eaLnBrk="1" hangingPunct="1">
              <a:buFontTx/>
              <a:buChar char="•"/>
            </a:pPr>
            <a:r>
              <a:rPr lang="hu-HU" sz="1000"/>
              <a:t>Földrajzi elhelyezés szerint</a:t>
            </a:r>
          </a:p>
          <a:p>
            <a:pPr eaLnBrk="1" hangingPunct="1">
              <a:buFontTx/>
              <a:buChar char="•"/>
            </a:pPr>
            <a:r>
              <a:rPr lang="hu-HU" sz="1000"/>
              <a:t>Üzletagak szerint</a:t>
            </a:r>
          </a:p>
          <a:p>
            <a:pPr eaLnBrk="1" hangingPunct="1">
              <a:buFontTx/>
              <a:buChar char="•"/>
            </a:pPr>
            <a:r>
              <a:rPr lang="hu-HU" sz="1000"/>
              <a:t>Gazdasági szektorok szerint</a:t>
            </a:r>
          </a:p>
          <a:p>
            <a:pPr eaLnBrk="1" hangingPunct="1">
              <a:buFontTx/>
              <a:buChar char="•"/>
            </a:pPr>
            <a:r>
              <a:rPr lang="hu-HU" sz="1000"/>
              <a:t>Technikák, eszközök, technológiák szerint</a:t>
            </a:r>
          </a:p>
          <a:p>
            <a:pPr eaLnBrk="1" hangingPunct="1">
              <a:buFontTx/>
              <a:buChar char="•"/>
            </a:pPr>
            <a:r>
              <a:rPr lang="hu-HU" sz="1000"/>
              <a:t>Projektek szerint</a:t>
            </a:r>
          </a:p>
          <a:p>
            <a:pPr eaLnBrk="1" hangingPunct="1"/>
            <a:r>
              <a:rPr lang="hu-HU" sz="1000"/>
              <a:t>A mátrix szervezetek ezen dimenziók szerint képzett mátrixok lehetnek. Mi most azt a (elég tipikus esetet vizsgáljuk, amikor az egyik dimenzió a szakértelem szerint, a másik a projektek szerint szerveződik.</a:t>
            </a:r>
            <a:endParaRPr lang="en-US" sz="1000"/>
          </a:p>
          <a:p>
            <a:pPr eaLnBrk="1" hangingPunct="1"/>
            <a:r>
              <a:rPr lang="hu-HU" sz="1000"/>
              <a:t>. Vannak más mátrix szervezetek is. Pl. multiknál tipikus a funkcionális és a földrajzi (regionális) elhelyezkedés szerinti mátrix. Az egy személy tartozhat egy (általában nem Magyarországon székelő) funkcionális főnökhoz aszerint, hogy a hardver- vagy szoftverértékesítéssel foglalkozik, illetve hogy valamely szolgáltatást nyújt, és egy a helyi vállalatot mint egészet irányitó főnökhöz. Ehhez jöhet a projekt mint harmadik dimenzió. Az is lehet, hogy a hierarchia különböző szintjein más elvek szerint épül a mátrix.</a:t>
            </a:r>
          </a:p>
          <a:p>
            <a:pPr eaLnBrk="1" hangingPunct="1"/>
            <a:r>
              <a:rPr lang="hu-HU" sz="1000"/>
              <a:t>A mátrix szervezet azt jelenti, hogy egy személy egyszerre több (más szempontok szerint létrejött) szervezeti egységhez tartozik. Azaz egy személynek több főnöke van. Gyakorlatban két dimenziónál több nem szokotgt lenni. </a:t>
            </a:r>
          </a:p>
          <a:p>
            <a:pPr eaLnBrk="1" hangingPunct="1"/>
            <a:r>
              <a:rPr lang="hu-HU" sz="1000"/>
              <a:t>A mátrix szervezetek hatékony működésének a kulcskérdése, hogy hogyan működnek együtt a főnökök.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901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D3F832BC-802E-46C8-A20D-AE399BB82FAA}" type="slidenum">
              <a:rPr lang="en-US" smtClean="0"/>
              <a:pPr defTabSz="989154"/>
              <a:t>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72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8E21CFC8-84F5-4DE6-8E5E-1EBD24674C3E}" type="slidenum">
              <a:rPr lang="en-US" smtClean="0"/>
              <a:pPr defTabSz="989154"/>
              <a:t>8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22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D4794ED3-3F48-4A95-A561-24858E9BDEE8}" type="slidenum">
              <a:rPr lang="en-US" smtClean="0"/>
              <a:pPr defTabSz="989154"/>
              <a:t>9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/>
              <a:t>A funkcionális szervezetet nevezik vonalbelii (line) szervezetnek, illetve a vezetőket vonabeli vezetőnek (line manager).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154"/>
            <a:fld id="{F33FECE9-765F-4750-AF38-DB548DA17C24}" type="slidenum">
              <a:rPr lang="en-US" smtClean="0"/>
              <a:pPr defTabSz="989154"/>
              <a:t>10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97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Ilyés Enikő - </a:t>
            </a:r>
            <a:r>
              <a:rPr lang="hu-HU" dirty="0" err="1"/>
              <a:t>Langer</a:t>
            </a:r>
            <a:r>
              <a:rPr lang="hu-HU" dirty="0"/>
              <a:t> Tamás nyomán</a:t>
            </a:r>
            <a:endParaRPr lang="en-US" dirty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B7E0F-FFD2-4C52-9B66-C735489FAC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8E96AB-2AF8-4D72-A733-1EDB17A3FD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657" y="896194"/>
            <a:ext cx="6571343" cy="1049235"/>
          </a:xfrm>
        </p:spPr>
        <p:txBody>
          <a:bodyPr/>
          <a:lstStyle/>
          <a:p>
            <a:pPr eaLnBrk="1" hangingPunct="1"/>
            <a:r>
              <a:rPr lang="hu-HU" dirty="0"/>
              <a:t>Koordinációs mátrix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9083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381000" y="2286000"/>
            <a:ext cx="8382000" cy="76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4603750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-28575" y="16510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4660900" y="1739900"/>
            <a:ext cx="43957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93663" y="2482850"/>
            <a:ext cx="4516437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b="1" dirty="0"/>
              <a:t> </a:t>
            </a:r>
            <a:r>
              <a:rPr lang="hu-HU" sz="2400" dirty="0"/>
              <a:t>Összpontosítja a </a:t>
            </a:r>
            <a:br>
              <a:rPr lang="hu-HU" sz="2400" dirty="0"/>
            </a:br>
            <a:r>
              <a:rPr lang="hu-HU" sz="2400" dirty="0"/>
              <a:t>		szakértelmet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Jó egyéni fejlődési </a:t>
            </a:r>
            <a:br>
              <a:rPr lang="hu-HU" sz="2400" dirty="0"/>
            </a:br>
            <a:r>
              <a:rPr lang="hu-HU" sz="2400" dirty="0"/>
              <a:t>		lehetőség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Az eljárások javítására </a:t>
            </a:r>
            <a:br>
              <a:rPr lang="hu-HU" sz="2400" dirty="0"/>
            </a:br>
            <a:r>
              <a:rPr lang="hu-HU" sz="2400" dirty="0"/>
              <a:t>		összpontosít                    </a:t>
            </a:r>
            <a:r>
              <a:rPr lang="hu-HU" sz="2400" b="1" dirty="0"/>
              <a:t>  </a:t>
            </a:r>
            <a:endParaRPr lang="hu-HU" sz="2400" b="1" dirty="0">
              <a:latin typeface="Arial CE"/>
            </a:endParaRP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681538" y="2478088"/>
            <a:ext cx="452278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b="1" dirty="0"/>
              <a:t> </a:t>
            </a:r>
            <a:r>
              <a:rPr lang="hu-HU" sz="2400" dirty="0"/>
              <a:t>Nincs projekttulajdonos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Alacsony projekt </a:t>
            </a:r>
            <a:br>
              <a:rPr lang="hu-HU" sz="2400" dirty="0"/>
            </a:br>
            <a:r>
              <a:rPr lang="hu-HU" sz="2400" dirty="0"/>
              <a:t>		ösztönzés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Rugalmatlan struktúra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Az erőforrás</a:t>
            </a:r>
            <a:br>
              <a:rPr lang="hu-HU" sz="2400" dirty="0"/>
            </a:br>
            <a:r>
              <a:rPr lang="hu-HU" sz="2400" dirty="0"/>
              <a:t>		</a:t>
            </a:r>
            <a:r>
              <a:rPr lang="hu-HU" sz="2400" dirty="0" err="1"/>
              <a:t>kihasználtságot</a:t>
            </a:r>
            <a:r>
              <a:rPr lang="hu-HU" sz="2400" dirty="0"/>
              <a:t> 			kevéssé figyelik</a:t>
            </a:r>
            <a:endParaRPr lang="hu-HU" sz="2400" dirty="0">
              <a:latin typeface="Arial CE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420812"/>
            <a:ext cx="1011237" cy="101123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1295399"/>
            <a:ext cx="990601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 animBg="1"/>
      <p:bldP spid="44039" grpId="0"/>
      <p:bldP spid="44040" grpId="0"/>
      <p:bldP spid="44041" grpId="0"/>
      <p:bldP spid="44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1CB7B-29CF-42FD-BA14-06DF51859D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685" y="956172"/>
            <a:ext cx="6872316" cy="1049235"/>
          </a:xfrm>
        </p:spPr>
        <p:txBody>
          <a:bodyPr/>
          <a:lstStyle/>
          <a:p>
            <a:pPr eaLnBrk="1" hangingPunct="1"/>
            <a:r>
              <a:rPr lang="hu-HU" dirty="0"/>
              <a:t>Átfedési (kiegyensúlyozott) mátrix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506788" y="6324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751138" y="24574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20863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460875" y="14224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5411788" y="21907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751138" y="2457450"/>
            <a:ext cx="53006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8001000" y="24574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429125" y="1663700"/>
            <a:ext cx="1979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A vezető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839913" y="2768600"/>
            <a:ext cx="19002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vezető1</a:t>
            </a:r>
            <a:endParaRPr lang="hu-HU" sz="2200" b="1" i="1">
              <a:latin typeface="Arial CE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4460875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7080250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7067550" y="2768600"/>
            <a:ext cx="1919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vezető3</a:t>
            </a:r>
            <a:endParaRPr lang="hu-HU" sz="2200" b="1" i="1">
              <a:latin typeface="Arial CE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2747963" y="3448050"/>
            <a:ext cx="0" cy="933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419725" y="3448050"/>
            <a:ext cx="0" cy="933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8010525" y="3467100"/>
            <a:ext cx="0" cy="914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650875" y="1536700"/>
            <a:ext cx="1901825" cy="6794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hu-HU" sz="2000" b="1" i="1"/>
          </a:p>
          <a:p>
            <a:pPr algn="ctr" defTabSz="762000" eaLnBrk="0" hangingPunct="0">
              <a:lnSpc>
                <a:spcPct val="90000"/>
              </a:lnSpc>
            </a:pPr>
            <a:endParaRPr lang="hu-HU" sz="2000" b="1" i="1">
              <a:latin typeface="Arial CE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625475" y="1558925"/>
            <a:ext cx="19351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Projekt 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iroda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443413" y="2768600"/>
            <a:ext cx="19383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vezető2</a:t>
            </a:r>
            <a:endParaRPr lang="hu-HU" sz="2200" b="1" i="1">
              <a:latin typeface="Arial CE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2438400" y="3898900"/>
            <a:ext cx="750888" cy="239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045075" y="3898900"/>
            <a:ext cx="735013" cy="239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7683500" y="3898900"/>
            <a:ext cx="763588" cy="239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2490788" y="57658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2490788" y="53086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2490788" y="48514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2490788" y="43942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2590800" y="3811588"/>
            <a:ext cx="396875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7896225" y="3810000"/>
            <a:ext cx="409575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229225" y="3810000"/>
            <a:ext cx="409575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 dirty="0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 dirty="0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688975" y="43942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688975" y="48514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688975" y="53086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688975" y="5746750"/>
            <a:ext cx="1665288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752475" y="44846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 dirty="0">
                <a:solidFill>
                  <a:srgbClr val="000000"/>
                </a:solidFill>
              </a:rPr>
              <a:t>Projektvezető1</a:t>
            </a:r>
            <a:endParaRPr lang="hu-HU" sz="16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709613" y="49418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Projektvezető2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709613" y="53990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Projektvezető3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708025" y="58562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Projektvezető4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2547938" y="1828800"/>
            <a:ext cx="18716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304800" y="18288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304800" y="1828800"/>
            <a:ext cx="0" cy="411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304800" y="4572000"/>
            <a:ext cx="381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100" name="Line 45"/>
          <p:cNvSpPr>
            <a:spLocks noChangeShapeType="1"/>
          </p:cNvSpPr>
          <p:nvPr/>
        </p:nvSpPr>
        <p:spPr bwMode="auto">
          <a:xfrm>
            <a:off x="304800" y="5029200"/>
            <a:ext cx="381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>
            <a:off x="304800" y="5486400"/>
            <a:ext cx="381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5102" name="Line 47"/>
          <p:cNvSpPr>
            <a:spLocks noChangeShapeType="1"/>
          </p:cNvSpPr>
          <p:nvPr/>
        </p:nvSpPr>
        <p:spPr bwMode="auto">
          <a:xfrm>
            <a:off x="304800" y="5943600"/>
            <a:ext cx="381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C66B8-59EE-4B19-9EA3-5C0F6B5DD3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1" y="936677"/>
            <a:ext cx="3416300" cy="1049235"/>
          </a:xfrm>
        </p:spPr>
        <p:txBody>
          <a:bodyPr/>
          <a:lstStyle/>
          <a:p>
            <a:pPr eaLnBrk="1" hangingPunct="1"/>
            <a:r>
              <a:rPr lang="hu-HU" dirty="0"/>
              <a:t>Átfedési mátrix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9845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auto">
          <a:xfrm flipV="1">
            <a:off x="533400" y="2362200"/>
            <a:ext cx="8229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7625" y="18034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129881" y="1652588"/>
            <a:ext cx="43957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39700" y="2692400"/>
            <a:ext cx="45021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Széles szakértelmű csapat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Van projekttulajdonos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A szakértő csoportok fejlődése biztosított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Rugalmas</a:t>
            </a:r>
            <a:endParaRPr lang="hu-HU" sz="2400" dirty="0">
              <a:latin typeface="Arial CE"/>
            </a:endParaRP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4795838" y="2668588"/>
            <a:ext cx="4389437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Erőforrás konfliktusok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Ösztönzés nehéz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Szakértők </a:t>
            </a:r>
            <a:br>
              <a:rPr lang="hu-HU" sz="2400" dirty="0"/>
            </a:br>
            <a:r>
              <a:rPr lang="hu-HU" sz="2400" dirty="0"/>
              <a:t>állandóságának 	hiánya  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</a:pPr>
            <a:endParaRPr lang="hu-HU" sz="2400" b="1" dirty="0">
              <a:latin typeface="Arial CE"/>
            </a:endParaRPr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4679950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420812"/>
            <a:ext cx="1011237" cy="101123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198" y="1371600"/>
            <a:ext cx="990601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/>
      <p:bldP spid="46087" grpId="0"/>
      <p:bldP spid="46088" grpId="0"/>
      <p:bldP spid="46089" grpId="0"/>
      <p:bldP spid="460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B4680-C56F-4DCB-B2F5-F6850AF03B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684" y="956172"/>
            <a:ext cx="7177112" cy="1049235"/>
          </a:xfrm>
        </p:spPr>
        <p:txBody>
          <a:bodyPr/>
          <a:lstStyle/>
          <a:p>
            <a:pPr eaLnBrk="1" hangingPunct="1"/>
            <a:r>
              <a:rPr lang="hu-HU" sz="2900" dirty="0"/>
              <a:t>Rendelkezésre bocsátási (erős) mátrix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351213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595563" y="24574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665288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305300" y="14224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256213" y="21907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5563" y="2457450"/>
            <a:ext cx="53006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7875588" y="24574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273550" y="1587500"/>
            <a:ext cx="1979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A vezető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1684338" y="2768600"/>
            <a:ext cx="19002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vezető1</a:t>
            </a:r>
            <a:endParaRPr lang="hu-HU" sz="2200" b="1" i="1">
              <a:latin typeface="Arial CE"/>
            </a:endParaRP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305300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6924675" y="2755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911975" y="2768600"/>
            <a:ext cx="1919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vezető3</a:t>
            </a:r>
            <a:endParaRPr lang="hu-HU" sz="2200" b="1" i="1">
              <a:latin typeface="Arial CE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592388" y="3448050"/>
            <a:ext cx="0" cy="933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5264150" y="3448050"/>
            <a:ext cx="0" cy="933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7854950" y="3467100"/>
            <a:ext cx="0" cy="914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4287838" y="2768600"/>
            <a:ext cx="19383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 </a:t>
            </a:r>
            <a:br>
              <a:rPr lang="hu-HU" sz="2200" b="1" i="1"/>
            </a:br>
            <a:r>
              <a:rPr lang="hu-HU" sz="2200" b="1" i="1"/>
              <a:t>vezető2</a:t>
            </a:r>
            <a:endParaRPr lang="hu-HU" sz="2200" b="1" i="1">
              <a:latin typeface="Arial CE"/>
            </a:endParaRPr>
          </a:p>
        </p:txBody>
      </p:sp>
      <p:sp>
        <p:nvSpPr>
          <p:cNvPr id="47124" name="Rectangle 22"/>
          <p:cNvSpPr>
            <a:spLocks noChangeArrowheads="1"/>
          </p:cNvSpPr>
          <p:nvPr/>
        </p:nvSpPr>
        <p:spPr bwMode="auto">
          <a:xfrm>
            <a:off x="2335213" y="57658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25" name="Rectangle 23"/>
          <p:cNvSpPr>
            <a:spLocks noChangeArrowheads="1"/>
          </p:cNvSpPr>
          <p:nvPr/>
        </p:nvSpPr>
        <p:spPr bwMode="auto">
          <a:xfrm>
            <a:off x="2335213" y="53086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26" name="Rectangle 24"/>
          <p:cNvSpPr>
            <a:spLocks noChangeArrowheads="1"/>
          </p:cNvSpPr>
          <p:nvPr/>
        </p:nvSpPr>
        <p:spPr bwMode="auto">
          <a:xfrm>
            <a:off x="2335213" y="48514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27" name="Rectangle 25"/>
          <p:cNvSpPr>
            <a:spLocks noChangeArrowheads="1"/>
          </p:cNvSpPr>
          <p:nvPr/>
        </p:nvSpPr>
        <p:spPr bwMode="auto">
          <a:xfrm>
            <a:off x="2335213" y="43942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28" name="Rectangle 26"/>
          <p:cNvSpPr>
            <a:spLocks noChangeArrowheads="1"/>
          </p:cNvSpPr>
          <p:nvPr/>
        </p:nvSpPr>
        <p:spPr bwMode="auto">
          <a:xfrm>
            <a:off x="2574925" y="4305300"/>
            <a:ext cx="32702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29" name="Rectangle 27"/>
          <p:cNvSpPr>
            <a:spLocks noChangeArrowheads="1"/>
          </p:cNvSpPr>
          <p:nvPr/>
        </p:nvSpPr>
        <p:spPr bwMode="auto">
          <a:xfrm>
            <a:off x="533400" y="43942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30" name="Rectangle 28"/>
          <p:cNvSpPr>
            <a:spLocks noChangeArrowheads="1"/>
          </p:cNvSpPr>
          <p:nvPr/>
        </p:nvSpPr>
        <p:spPr bwMode="auto">
          <a:xfrm>
            <a:off x="533400" y="48514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31" name="Rectangle 29"/>
          <p:cNvSpPr>
            <a:spLocks noChangeArrowheads="1"/>
          </p:cNvSpPr>
          <p:nvPr/>
        </p:nvSpPr>
        <p:spPr bwMode="auto">
          <a:xfrm>
            <a:off x="533400" y="53086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32" name="Rectangle 30"/>
          <p:cNvSpPr>
            <a:spLocks noChangeArrowheads="1"/>
          </p:cNvSpPr>
          <p:nvPr/>
        </p:nvSpPr>
        <p:spPr bwMode="auto">
          <a:xfrm>
            <a:off x="533400" y="5746750"/>
            <a:ext cx="1665288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33" name="Rectangle 31"/>
          <p:cNvSpPr>
            <a:spLocks noChangeArrowheads="1"/>
          </p:cNvSpPr>
          <p:nvPr/>
        </p:nvSpPr>
        <p:spPr bwMode="auto">
          <a:xfrm>
            <a:off x="596900" y="44846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 dirty="0">
                <a:solidFill>
                  <a:srgbClr val="000000"/>
                </a:solidFill>
              </a:rPr>
              <a:t>Projektvezető1</a:t>
            </a:r>
            <a:endParaRPr lang="hu-HU" sz="16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34" name="Rectangle 32"/>
          <p:cNvSpPr>
            <a:spLocks noChangeArrowheads="1"/>
          </p:cNvSpPr>
          <p:nvPr/>
        </p:nvSpPr>
        <p:spPr bwMode="auto">
          <a:xfrm>
            <a:off x="550863" y="4903789"/>
            <a:ext cx="1619250" cy="300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 dirty="0">
                <a:solidFill>
                  <a:srgbClr val="000000"/>
                </a:solidFill>
              </a:rPr>
              <a:t>Projektvezető2</a:t>
            </a:r>
            <a:endParaRPr lang="hu-HU" sz="16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35" name="Rectangle 33"/>
          <p:cNvSpPr>
            <a:spLocks noChangeArrowheads="1"/>
          </p:cNvSpPr>
          <p:nvPr/>
        </p:nvSpPr>
        <p:spPr bwMode="auto">
          <a:xfrm>
            <a:off x="552450" y="53990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Projektvezető3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36" name="Rectangle 34"/>
          <p:cNvSpPr>
            <a:spLocks noChangeArrowheads="1"/>
          </p:cNvSpPr>
          <p:nvPr/>
        </p:nvSpPr>
        <p:spPr bwMode="auto">
          <a:xfrm>
            <a:off x="550863" y="58562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Projektvezető4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37" name="Rectangle 35"/>
          <p:cNvSpPr>
            <a:spLocks noChangeArrowheads="1"/>
          </p:cNvSpPr>
          <p:nvPr/>
        </p:nvSpPr>
        <p:spPr bwMode="auto">
          <a:xfrm>
            <a:off x="2328863" y="3765550"/>
            <a:ext cx="696912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39" name="Rectangle 37"/>
          <p:cNvSpPr>
            <a:spLocks noChangeArrowheads="1"/>
          </p:cNvSpPr>
          <p:nvPr/>
        </p:nvSpPr>
        <p:spPr bwMode="auto">
          <a:xfrm>
            <a:off x="7537450" y="3765550"/>
            <a:ext cx="696913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7140" name="Rectangle 38"/>
          <p:cNvSpPr>
            <a:spLocks noChangeArrowheads="1"/>
          </p:cNvSpPr>
          <p:nvPr/>
        </p:nvSpPr>
        <p:spPr bwMode="auto">
          <a:xfrm>
            <a:off x="2549525" y="3776663"/>
            <a:ext cx="40957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1" name="Rectangle 39"/>
          <p:cNvSpPr>
            <a:spLocks noChangeArrowheads="1"/>
          </p:cNvSpPr>
          <p:nvPr/>
        </p:nvSpPr>
        <p:spPr bwMode="auto">
          <a:xfrm>
            <a:off x="4940300" y="3746501"/>
            <a:ext cx="631824" cy="511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2" name="Rectangle 40"/>
          <p:cNvSpPr>
            <a:spLocks noChangeArrowheads="1"/>
          </p:cNvSpPr>
          <p:nvPr/>
        </p:nvSpPr>
        <p:spPr bwMode="auto">
          <a:xfrm>
            <a:off x="7677150" y="3776663"/>
            <a:ext cx="40957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3" name="Rectangle 41"/>
          <p:cNvSpPr>
            <a:spLocks noChangeArrowheads="1"/>
          </p:cNvSpPr>
          <p:nvPr/>
        </p:nvSpPr>
        <p:spPr bwMode="auto">
          <a:xfrm>
            <a:off x="533400" y="3505200"/>
            <a:ext cx="1736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000" b="1" i="1">
                <a:solidFill>
                  <a:schemeClr val="accent1"/>
                </a:solidFill>
              </a:rPr>
              <a:t>Megmaradt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funkcionális 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tagok</a:t>
            </a:r>
            <a:endParaRPr lang="hu-HU" sz="20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7144" name="Rectangle 42"/>
          <p:cNvSpPr>
            <a:spLocks noChangeArrowheads="1"/>
          </p:cNvSpPr>
          <p:nvPr/>
        </p:nvSpPr>
        <p:spPr bwMode="auto">
          <a:xfrm rot="-5400000">
            <a:off x="7756525" y="4999038"/>
            <a:ext cx="1708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000" b="1" i="1">
                <a:solidFill>
                  <a:schemeClr val="accent1"/>
                </a:solidFill>
              </a:rPr>
              <a:t>Teljes idejű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projekttagok</a:t>
            </a:r>
            <a:endParaRPr lang="hu-HU" sz="20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7145" name="Rectangle 43"/>
          <p:cNvSpPr>
            <a:spLocks noChangeArrowheads="1"/>
          </p:cNvSpPr>
          <p:nvPr/>
        </p:nvSpPr>
        <p:spPr bwMode="auto">
          <a:xfrm>
            <a:off x="2574925" y="4305300"/>
            <a:ext cx="32702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6" name="Rectangle 44"/>
          <p:cNvSpPr>
            <a:spLocks noChangeArrowheads="1"/>
          </p:cNvSpPr>
          <p:nvPr/>
        </p:nvSpPr>
        <p:spPr bwMode="auto">
          <a:xfrm>
            <a:off x="7672388" y="4267200"/>
            <a:ext cx="4095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7" name="Rectangle 45"/>
          <p:cNvSpPr>
            <a:spLocks noChangeArrowheads="1"/>
          </p:cNvSpPr>
          <p:nvPr/>
        </p:nvSpPr>
        <p:spPr bwMode="auto">
          <a:xfrm>
            <a:off x="5037138" y="4343400"/>
            <a:ext cx="40957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7148" name="Rectangle 46"/>
          <p:cNvSpPr>
            <a:spLocks noChangeArrowheads="1"/>
          </p:cNvSpPr>
          <p:nvPr/>
        </p:nvSpPr>
        <p:spPr bwMode="auto">
          <a:xfrm>
            <a:off x="650875" y="1536700"/>
            <a:ext cx="1901825" cy="6794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hu-HU" sz="2000" b="1" i="1"/>
          </a:p>
          <a:p>
            <a:pPr algn="ctr" defTabSz="762000" eaLnBrk="0" hangingPunct="0">
              <a:lnSpc>
                <a:spcPct val="90000"/>
              </a:lnSpc>
            </a:pPr>
            <a:endParaRPr lang="hu-HU" sz="2000" b="1" i="1">
              <a:latin typeface="Arial CE"/>
            </a:endParaRPr>
          </a:p>
        </p:txBody>
      </p:sp>
      <p:sp>
        <p:nvSpPr>
          <p:cNvPr id="47149" name="Rectangle 47"/>
          <p:cNvSpPr>
            <a:spLocks noChangeArrowheads="1"/>
          </p:cNvSpPr>
          <p:nvPr/>
        </p:nvSpPr>
        <p:spPr bwMode="auto">
          <a:xfrm>
            <a:off x="625475" y="1558925"/>
            <a:ext cx="19351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Projekt 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iroda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7150" name="Line 48"/>
          <p:cNvSpPr>
            <a:spLocks noChangeShapeType="1"/>
          </p:cNvSpPr>
          <p:nvPr/>
        </p:nvSpPr>
        <p:spPr bwMode="auto">
          <a:xfrm>
            <a:off x="2547938" y="1828800"/>
            <a:ext cx="17192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1" name="Line 49"/>
          <p:cNvSpPr>
            <a:spLocks noChangeShapeType="1"/>
          </p:cNvSpPr>
          <p:nvPr/>
        </p:nvSpPr>
        <p:spPr bwMode="auto">
          <a:xfrm>
            <a:off x="304800" y="18288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2" name="Line 50"/>
          <p:cNvSpPr>
            <a:spLocks noChangeShapeType="1"/>
          </p:cNvSpPr>
          <p:nvPr/>
        </p:nvSpPr>
        <p:spPr bwMode="auto">
          <a:xfrm>
            <a:off x="228600" y="1828800"/>
            <a:ext cx="457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3" name="Line 51"/>
          <p:cNvSpPr>
            <a:spLocks noChangeShapeType="1"/>
          </p:cNvSpPr>
          <p:nvPr/>
        </p:nvSpPr>
        <p:spPr bwMode="auto">
          <a:xfrm>
            <a:off x="228600" y="1828800"/>
            <a:ext cx="0" cy="411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4" name="Line 52"/>
          <p:cNvSpPr>
            <a:spLocks noChangeShapeType="1"/>
          </p:cNvSpPr>
          <p:nvPr/>
        </p:nvSpPr>
        <p:spPr bwMode="auto">
          <a:xfrm>
            <a:off x="228600" y="45720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5" name="Line 53"/>
          <p:cNvSpPr>
            <a:spLocks noChangeShapeType="1"/>
          </p:cNvSpPr>
          <p:nvPr/>
        </p:nvSpPr>
        <p:spPr bwMode="auto">
          <a:xfrm>
            <a:off x="228600" y="50292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6" name="Line 54"/>
          <p:cNvSpPr>
            <a:spLocks noChangeShapeType="1"/>
          </p:cNvSpPr>
          <p:nvPr/>
        </p:nvSpPr>
        <p:spPr bwMode="auto">
          <a:xfrm>
            <a:off x="228600" y="54864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7157" name="Line 55"/>
          <p:cNvSpPr>
            <a:spLocks noChangeShapeType="1"/>
          </p:cNvSpPr>
          <p:nvPr/>
        </p:nvSpPr>
        <p:spPr bwMode="auto">
          <a:xfrm>
            <a:off x="228600" y="59436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EE25E-AE88-4B52-B478-CEF58BD9BE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Rendelkezésre bocsátási mátrix 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0480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 flipV="1">
            <a:off x="533400" y="2362200"/>
            <a:ext cx="8229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11125" y="17526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4311649" y="1635918"/>
            <a:ext cx="43957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48136" name="Line 10"/>
          <p:cNvSpPr>
            <a:spLocks noChangeShapeType="1"/>
          </p:cNvSpPr>
          <p:nvPr/>
        </p:nvSpPr>
        <p:spPr bwMode="auto">
          <a:xfrm>
            <a:off x="4743450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88913" y="2692400"/>
            <a:ext cx="4552950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Egyének mobilitása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Összpontosított csapatok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Projekt-ösztönzés</a:t>
            </a:r>
            <a:endParaRPr lang="hu-HU" sz="2400" dirty="0">
              <a:latin typeface="Arial CE"/>
            </a:endParaRPr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4859338" y="2667000"/>
            <a:ext cx="4389437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Nehezebb fejlődés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A funkcionális osztályok folytonossága nehezen biztosítható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hu-HU" sz="2400" dirty="0"/>
              <a:t>   </a:t>
            </a:r>
            <a:endParaRPr lang="hu-HU" sz="2400" dirty="0">
              <a:latin typeface="Arial CE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420812"/>
            <a:ext cx="1011237" cy="101123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198" y="1371600"/>
            <a:ext cx="990601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/>
      <p:bldP spid="48135" grpId="0"/>
      <p:bldP spid="48136" grpId="0" animBg="1"/>
      <p:bldP spid="48137" grpId="0"/>
      <p:bldP spid="48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39DFA-3288-40FE-93D6-02E4CF7463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69092" y="813645"/>
            <a:ext cx="3484107" cy="1049235"/>
          </a:xfrm>
        </p:spPr>
        <p:txBody>
          <a:bodyPr/>
          <a:lstStyle/>
          <a:p>
            <a:pPr eaLnBrk="1" hangingPunct="1"/>
            <a:r>
              <a:rPr lang="hu-HU" dirty="0"/>
              <a:t>Projektcsapat </a:t>
            </a:r>
            <a:endParaRPr lang="en-US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429000" y="6477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597150" y="25717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666875" y="28702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306888" y="15367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257800" y="23050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2597150" y="2571750"/>
            <a:ext cx="53006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877175" y="25717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275138" y="1739900"/>
            <a:ext cx="19796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A vezető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685925" y="2882900"/>
            <a:ext cx="19002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Szakértő1</a:t>
            </a:r>
            <a:endParaRPr lang="hu-HU" sz="2200" b="1" i="1">
              <a:latin typeface="Arial CE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4306888" y="28702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926263" y="28702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6913563" y="2882900"/>
            <a:ext cx="19192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 dirty="0"/>
              <a:t>Szakértő3</a:t>
            </a:r>
            <a:endParaRPr lang="hu-HU" sz="2200" b="1" i="1" dirty="0">
              <a:latin typeface="Arial CE"/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563813" y="58801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563813" y="54229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2563813" y="49657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2563813" y="4508500"/>
            <a:ext cx="5842000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03525" y="4419600"/>
            <a:ext cx="32702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7900988" y="4457700"/>
            <a:ext cx="40957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5302250" y="4457700"/>
            <a:ext cx="40957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62000" y="45085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762000" y="49657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762000" y="5422900"/>
            <a:ext cx="1665288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62000" y="5861050"/>
            <a:ext cx="1665288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825500" y="45989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Projektvezető1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779463" y="50561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Projektvezető2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779463" y="5513388"/>
            <a:ext cx="16192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>
                <a:solidFill>
                  <a:srgbClr val="000000"/>
                </a:solidFill>
              </a:rPr>
              <a:t>Projektvezető3</a:t>
            </a:r>
            <a:endParaRPr lang="hu-HU" sz="16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779463" y="5913438"/>
            <a:ext cx="1619250" cy="300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i="1" dirty="0">
                <a:solidFill>
                  <a:srgbClr val="000000"/>
                </a:solidFill>
              </a:rPr>
              <a:t>Projektvezető4</a:t>
            </a:r>
            <a:endParaRPr lang="hu-HU" sz="16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7467600" y="1600200"/>
            <a:ext cx="166687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000" b="1" i="1">
                <a:solidFill>
                  <a:schemeClr val="accent1"/>
                </a:solidFill>
              </a:rPr>
              <a:t>Megmaradt 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funkcionális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vezetők</a:t>
            </a:r>
            <a:endParaRPr lang="hu-HU" sz="20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3335338" y="3741738"/>
            <a:ext cx="42322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000" b="1" i="1">
                <a:solidFill>
                  <a:schemeClr val="accent1"/>
                </a:solidFill>
              </a:rPr>
              <a:t>Nem maradtak funkcionális tagok</a:t>
            </a:r>
            <a:endParaRPr lang="hu-HU" sz="20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 rot="5400000">
            <a:off x="7700962" y="5110163"/>
            <a:ext cx="1971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000" b="1" i="1">
                <a:solidFill>
                  <a:schemeClr val="accent1"/>
                </a:solidFill>
              </a:rPr>
              <a:t>Állandó</a:t>
            </a:r>
            <a:br>
              <a:rPr lang="hu-HU" sz="2000" b="1" i="1">
                <a:solidFill>
                  <a:schemeClr val="accent1"/>
                </a:solidFill>
              </a:rPr>
            </a:br>
            <a:r>
              <a:rPr lang="hu-HU" sz="2000" b="1" i="1">
                <a:solidFill>
                  <a:schemeClr val="accent1"/>
                </a:solidFill>
              </a:rPr>
              <a:t>csapattagok</a:t>
            </a:r>
            <a:endParaRPr lang="hu-HU" sz="20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879475" y="1536700"/>
            <a:ext cx="1901825" cy="6794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hu-HU" sz="2000" b="1" i="1"/>
          </a:p>
          <a:p>
            <a:pPr algn="ctr" defTabSz="762000" eaLnBrk="0" hangingPunct="0">
              <a:lnSpc>
                <a:spcPct val="90000"/>
              </a:lnSpc>
            </a:pPr>
            <a:endParaRPr lang="hu-HU" sz="2000" b="1" i="1">
              <a:latin typeface="Arial CE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854075" y="1558925"/>
            <a:ext cx="19351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Projekt 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iroda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2776538" y="1828800"/>
            <a:ext cx="15668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89" name="Line 39"/>
          <p:cNvSpPr>
            <a:spLocks noChangeShapeType="1"/>
          </p:cNvSpPr>
          <p:nvPr/>
        </p:nvSpPr>
        <p:spPr bwMode="auto">
          <a:xfrm>
            <a:off x="533400" y="18288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0" name="Line 40"/>
          <p:cNvSpPr>
            <a:spLocks noChangeShapeType="1"/>
          </p:cNvSpPr>
          <p:nvPr/>
        </p:nvSpPr>
        <p:spPr bwMode="auto">
          <a:xfrm>
            <a:off x="457200" y="1828800"/>
            <a:ext cx="457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1" name="Line 41"/>
          <p:cNvSpPr>
            <a:spLocks noChangeShapeType="1"/>
          </p:cNvSpPr>
          <p:nvPr/>
        </p:nvSpPr>
        <p:spPr bwMode="auto">
          <a:xfrm>
            <a:off x="457200" y="1828800"/>
            <a:ext cx="0" cy="411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2" name="Line 42"/>
          <p:cNvSpPr>
            <a:spLocks noChangeShapeType="1"/>
          </p:cNvSpPr>
          <p:nvPr/>
        </p:nvSpPr>
        <p:spPr bwMode="auto">
          <a:xfrm>
            <a:off x="457200" y="45720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3" name="Line 43"/>
          <p:cNvSpPr>
            <a:spLocks noChangeShapeType="1"/>
          </p:cNvSpPr>
          <p:nvPr/>
        </p:nvSpPr>
        <p:spPr bwMode="auto">
          <a:xfrm>
            <a:off x="457200" y="50292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4" name="Line 44"/>
          <p:cNvSpPr>
            <a:spLocks noChangeShapeType="1"/>
          </p:cNvSpPr>
          <p:nvPr/>
        </p:nvSpPr>
        <p:spPr bwMode="auto">
          <a:xfrm>
            <a:off x="457200" y="54864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9195" name="Line 45"/>
          <p:cNvSpPr>
            <a:spLocks noChangeShapeType="1"/>
          </p:cNvSpPr>
          <p:nvPr/>
        </p:nvSpPr>
        <p:spPr bwMode="auto">
          <a:xfrm>
            <a:off x="457200" y="5943600"/>
            <a:ext cx="304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329113" y="2895600"/>
            <a:ext cx="1919287" cy="39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 dirty="0"/>
              <a:t>Szakértő2</a:t>
            </a:r>
            <a:endParaRPr lang="hu-HU" sz="2200" b="1" i="1" dirty="0">
              <a:latin typeface="Arial C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F770B-EDF5-460A-B047-4EEDFE106A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23053" y="826448"/>
            <a:ext cx="3161847" cy="1049235"/>
          </a:xfrm>
        </p:spPr>
        <p:txBody>
          <a:bodyPr/>
          <a:lstStyle/>
          <a:p>
            <a:pPr eaLnBrk="1" hangingPunct="1"/>
            <a:r>
              <a:rPr lang="hu-HU" dirty="0"/>
              <a:t>Projektcsapat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9845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533400" y="2286000"/>
            <a:ext cx="8153400" cy="76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4679950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47625" y="17272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4110831" y="1701800"/>
            <a:ext cx="43957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4738688" y="2667000"/>
            <a:ext cx="4389437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Erőfeszítések megismétlése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Szakértelem összpontosítása elvész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A projektcsapatok közötti interaktivitás hiánya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Korlátozott lehetőség az eljárások javítására           </a:t>
            </a:r>
            <a:endParaRPr lang="hu-HU" sz="2400" dirty="0">
              <a:latin typeface="Arial CE"/>
            </a:endParaRP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187325" y="2692400"/>
            <a:ext cx="447833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Erős projekt ösztönzés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Széles projektvezetői hatáskör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Széles szakértelmű csapat</a:t>
            </a:r>
          </a:p>
          <a:p>
            <a:pPr marL="342900" indent="-342900" defTabSz="969963" eaLnBrk="0" hangingPunct="0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</a:pPr>
            <a:r>
              <a:rPr lang="hu-HU" sz="2400" dirty="0"/>
              <a:t>Egyértelműen 	hozzárendelt 	projekterőforrások</a:t>
            </a:r>
            <a:endParaRPr lang="hu-HU" sz="2400" dirty="0">
              <a:latin typeface="Arial CE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420812"/>
            <a:ext cx="1011237" cy="101123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198" y="1371600"/>
            <a:ext cx="990601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  <p:bldP spid="50183" grpId="0"/>
      <p:bldP spid="50184" grpId="0"/>
      <p:bldP spid="50185" grpId="0"/>
      <p:bldP spid="501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4800601"/>
            <a:ext cx="4199799" cy="1398618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Milyen szempontok szerint választanál szervezeti modellt?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17</a:t>
            </a:fld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9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49713-61D0-42C3-8AF4-725501CCA8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A megfelelő szervezeti modell választásának szempontjai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hu-HU" dirty="0"/>
              <a:t>% folyamatos, ismétlődő, egyedi feladatok</a:t>
            </a:r>
          </a:p>
          <a:p>
            <a:pPr eaLnBrk="1" hangingPunct="1"/>
            <a:r>
              <a:rPr lang="hu-HU" dirty="0"/>
              <a:t>A projektek száma és gyakorisága</a:t>
            </a:r>
          </a:p>
          <a:p>
            <a:pPr eaLnBrk="1" hangingPunct="1"/>
            <a:r>
              <a:rPr lang="hu-HU" dirty="0"/>
              <a:t>A projektek hossza</a:t>
            </a:r>
          </a:p>
          <a:p>
            <a:pPr eaLnBrk="1" hangingPunct="1"/>
            <a:r>
              <a:rPr lang="hu-HU" dirty="0"/>
              <a:t>Az elérhető erőforrások és szakértelmek</a:t>
            </a:r>
          </a:p>
          <a:p>
            <a:pPr eaLnBrk="1" hangingPunct="1"/>
            <a:r>
              <a:rPr lang="hu-HU" dirty="0"/>
              <a:t>A folyamatos részvétel szükségessége</a:t>
            </a:r>
          </a:p>
          <a:p>
            <a:pPr eaLnBrk="1" hangingPunct="1"/>
            <a:r>
              <a:rPr lang="hu-HU" dirty="0"/>
              <a:t>A projektek kereskedelmi súlya </a:t>
            </a:r>
          </a:p>
          <a:p>
            <a:pPr eaLnBrk="1" hangingPunct="1"/>
            <a:r>
              <a:rPr lang="hu-HU" dirty="0"/>
              <a:t>A vállalati kultúra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4D16F-840F-42E4-B3BD-544389DDA5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A megfelelő szervezeti modell választásának szempontjai</a:t>
            </a:r>
            <a:endParaRPr lang="en-US" sz="2900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194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066925" y="2722563"/>
            <a:ext cx="2655888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550988" y="2514600"/>
            <a:ext cx="0" cy="3124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1550988" y="5638800"/>
            <a:ext cx="720883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078288" y="3408363"/>
            <a:ext cx="2655887" cy="1117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6089650" y="4127500"/>
            <a:ext cx="2657475" cy="11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381000" y="1833563"/>
            <a:ext cx="2806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400" b="1" i="1" dirty="0">
                <a:solidFill>
                  <a:schemeClr val="accent1"/>
                </a:solidFill>
              </a:rPr>
              <a:t>Az előfordulás gyakorisága</a:t>
            </a:r>
            <a:endParaRPr lang="hu-HU" sz="2400" b="1" i="1" dirty="0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4025900" y="5818188"/>
            <a:ext cx="23891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200" b="1" i="1">
                <a:solidFill>
                  <a:schemeClr val="accent1"/>
                </a:solidFill>
              </a:rPr>
              <a:t>A projekt mérete</a:t>
            </a:r>
            <a:endParaRPr lang="hu-HU" sz="2200" b="1" i="1">
              <a:solidFill>
                <a:schemeClr val="accent1"/>
              </a:solidFill>
              <a:latin typeface="Arial CE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80" grpId="0" animBg="1"/>
      <p:bldP spid="1054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BB9264-07FC-4F0E-8034-91C37FA6A6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Formális és informális szervezetek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910" y="2054821"/>
            <a:ext cx="7696200" cy="152400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formális szervezetek tulajdonos és vagy vezetői döntések alapján jönnek létre, szépen lerajzolhatóak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4980" y="3378796"/>
            <a:ext cx="746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Courier New" panose="02070309020205020404" pitchFamily="49" charset="0"/>
              <a:buChar char="o"/>
            </a:pPr>
            <a:r>
              <a:rPr lang="hu-HU" sz="2000" dirty="0"/>
              <a:t>Az informális szervezetek spontán emberi kapcsolatok mentén jönnek létre</a:t>
            </a:r>
            <a:r>
              <a:rPr lang="en-US" sz="2000" dirty="0"/>
              <a:t>.</a:t>
            </a:r>
            <a:endParaRPr lang="hu-HU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4220" y="4917479"/>
            <a:ext cx="843358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Courier New" panose="02070309020205020404" pitchFamily="49" charset="0"/>
              <a:buChar char="o"/>
            </a:pPr>
            <a:r>
              <a:rPr lang="hu-HU" kern="0" dirty="0"/>
              <a:t>Mindkettő fontos egy vállalat életében és az utóbbira is nagyon oda kell figyelni</a:t>
            </a:r>
            <a:r>
              <a:rPr lang="en-US" kern="0" dirty="0"/>
              <a:t>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5638800" y="2362200"/>
          <a:ext cx="3276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Kép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10" y="3793529"/>
            <a:ext cx="170659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/>
      <p:bldP spid="6" grpId="0"/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4D16F-840F-42E4-B3BD-544389DDA5F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900" dirty="0"/>
              <a:t>A megfelelő szervezeti modell választásának szempontjai</a:t>
            </a:r>
            <a:endParaRPr lang="en-US" sz="2900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194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066925" y="2722563"/>
            <a:ext cx="2655888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550988" y="2514600"/>
            <a:ext cx="0" cy="3124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1550988" y="5638800"/>
            <a:ext cx="720883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078288" y="3408363"/>
            <a:ext cx="2655887" cy="1117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6089650" y="4127500"/>
            <a:ext cx="2657475" cy="11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079625" y="2979738"/>
            <a:ext cx="264795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400" b="1" i="1">
                <a:solidFill>
                  <a:schemeClr val="accent1"/>
                </a:solidFill>
              </a:rPr>
              <a:t>Funkcionális 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400" b="1" i="1">
                <a:solidFill>
                  <a:schemeClr val="accent1"/>
                </a:solidFill>
              </a:rPr>
              <a:t>modell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052888" y="3835400"/>
            <a:ext cx="26828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rgbClr val="000000"/>
                </a:solidFill>
              </a:rPr>
              <a:t>Mátrix</a:t>
            </a:r>
            <a:endParaRPr lang="hu-HU" sz="24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065838" y="4349750"/>
            <a:ext cx="2692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rgbClr val="000000"/>
                </a:solidFill>
              </a:rPr>
              <a:t>Projektcsapat </a:t>
            </a:r>
          </a:p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rgbClr val="000000"/>
                </a:solidFill>
              </a:rPr>
              <a:t>Modell</a:t>
            </a:r>
            <a:endParaRPr lang="hu-HU" sz="24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381000" y="1833563"/>
            <a:ext cx="2806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400" b="1" i="1" dirty="0">
                <a:solidFill>
                  <a:schemeClr val="accent1"/>
                </a:solidFill>
              </a:rPr>
              <a:t>Az előfordulás gyakorisága</a:t>
            </a:r>
            <a:endParaRPr lang="hu-HU" sz="2400" b="1" i="1" dirty="0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4025900" y="5818188"/>
            <a:ext cx="23891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200" b="1" i="1">
                <a:solidFill>
                  <a:schemeClr val="accent1"/>
                </a:solidFill>
              </a:rPr>
              <a:t>A projekt mérete</a:t>
            </a:r>
            <a:endParaRPr lang="hu-HU" sz="22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-38893" y="3006726"/>
            <a:ext cx="2057400" cy="21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000" b="1" i="1" dirty="0">
                <a:solidFill>
                  <a:schemeClr val="hlink"/>
                </a:solidFill>
              </a:rPr>
              <a:t>Folyamatos</a:t>
            </a: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000" b="1" i="1" dirty="0">
                <a:solidFill>
                  <a:schemeClr val="tx2"/>
                </a:solidFill>
              </a:rPr>
              <a:t>Ismétlődő</a:t>
            </a: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endParaRPr lang="hu-HU" sz="2000" b="1" i="1" dirty="0">
              <a:solidFill>
                <a:schemeClr val="accent1"/>
              </a:solidFill>
            </a:endParaRP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2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Egyedi</a:t>
            </a:r>
            <a:endParaRPr lang="hu-HU" sz="2000" b="1" i="1" dirty="0">
              <a:solidFill>
                <a:schemeClr val="accent4">
                  <a:lumMod val="40000"/>
                  <a:lumOff val="60000"/>
                </a:schemeClr>
              </a:solidFill>
              <a:latin typeface="Arial CE" charset="-18"/>
            </a:endParaRP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6302375" y="2628900"/>
            <a:ext cx="1562100" cy="10858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665788" y="2274888"/>
            <a:ext cx="9636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/>
              <a:t>Rutin</a:t>
            </a:r>
            <a:endParaRPr lang="hu-HU" sz="2400" b="1" i="1">
              <a:latin typeface="Arial CE"/>
            </a:endParaRP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7467600" y="3683000"/>
            <a:ext cx="15065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/>
              <a:t>Speciális</a:t>
            </a:r>
            <a:endParaRPr lang="hu-HU" sz="2400" b="1" i="1">
              <a:latin typeface="Arial CE"/>
            </a:endParaRPr>
          </a:p>
        </p:txBody>
      </p:sp>
    </p:spTree>
    <p:extLst>
      <p:ext uri="{BB962C8B-B14F-4D97-AF65-F5344CB8AC3E}">
        <p14:creationId xmlns:p14="http://schemas.microsoft.com/office/powerpoint/2010/main" val="41489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80" grpId="0" animBg="1"/>
      <p:bldP spid="105481" grpId="0" animBg="1"/>
      <p:bldP spid="105482" grpId="0"/>
      <p:bldP spid="52235" grpId="0"/>
      <p:bldP spid="52236" grpId="0"/>
      <p:bldP spid="105488" grpId="0" animBg="1"/>
      <p:bldP spid="52241" grpId="0"/>
      <p:bldP spid="522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Projektszerepek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98472"/>
            <a:ext cx="6477000" cy="43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A12-C8F3-4863-B41D-21036957D874}" type="slidenum">
              <a:rPr lang="en-US"/>
              <a:pPr/>
              <a:t>22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Hagyományos projektszerepek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hu-HU" sz="2200"/>
              <a:t>Projekttulajdonos (szponzor) - felsővezetői szerep</a:t>
            </a:r>
          </a:p>
          <a:p>
            <a:pPr>
              <a:lnSpc>
                <a:spcPct val="90000"/>
              </a:lnSpc>
            </a:pPr>
            <a:r>
              <a:rPr lang="hu-HU" sz="2200"/>
              <a:t>Erőforrás-kezelő - felsővezetői szerep</a:t>
            </a:r>
          </a:p>
          <a:p>
            <a:pPr>
              <a:lnSpc>
                <a:spcPct val="90000"/>
              </a:lnSpc>
            </a:pPr>
            <a:r>
              <a:rPr lang="hu-HU" sz="2200"/>
              <a:t>Projektvezető</a:t>
            </a:r>
          </a:p>
          <a:p>
            <a:pPr>
              <a:lnSpc>
                <a:spcPct val="90000"/>
              </a:lnSpc>
            </a:pPr>
            <a:r>
              <a:rPr lang="hu-HU" sz="2200"/>
              <a:t>Technikai (projekt)vezető</a:t>
            </a:r>
          </a:p>
          <a:p>
            <a:pPr>
              <a:lnSpc>
                <a:spcPct val="90000"/>
              </a:lnSpc>
            </a:pPr>
            <a:r>
              <a:rPr lang="hu-HU" sz="2200"/>
              <a:t>Projektkoordinátor</a:t>
            </a:r>
          </a:p>
          <a:p>
            <a:pPr>
              <a:lnSpc>
                <a:spcPct val="90000"/>
              </a:lnSpc>
            </a:pPr>
            <a:r>
              <a:rPr lang="hu-HU" sz="2200"/>
              <a:t>Projektkontroller</a:t>
            </a:r>
          </a:p>
          <a:p>
            <a:pPr>
              <a:lnSpc>
                <a:spcPct val="90000"/>
              </a:lnSpc>
            </a:pPr>
            <a:r>
              <a:rPr lang="hu-HU" sz="2200"/>
              <a:t>Projektasszisztens</a:t>
            </a:r>
          </a:p>
          <a:p>
            <a:pPr>
              <a:lnSpc>
                <a:spcPct val="90000"/>
              </a:lnSpc>
            </a:pPr>
            <a:r>
              <a:rPr lang="hu-HU" sz="2200"/>
              <a:t>Csapatvezető (pl. vezető fejlesztő)</a:t>
            </a:r>
          </a:p>
          <a:p>
            <a:pPr>
              <a:lnSpc>
                <a:spcPct val="90000"/>
              </a:lnSpc>
            </a:pPr>
            <a:r>
              <a:rPr lang="hu-HU" sz="2200"/>
              <a:t>… helyettes </a:t>
            </a:r>
          </a:p>
          <a:p>
            <a:pPr>
              <a:lnSpc>
                <a:spcPct val="90000"/>
              </a:lnSpc>
            </a:pPr>
            <a:r>
              <a:rPr lang="hu-HU" sz="2200"/>
              <a:t>Projekttag (szervező, tervező, szakértő, ITarchitekte, fejlesztő, tesztelő, dokumentátor stb.)</a:t>
            </a:r>
            <a:endParaRPr lang="en-US" sz="22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2971800" cy="20036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0764-BF41-46DE-8FDB-EB364760A512}" type="slidenum">
              <a:rPr lang="en-US"/>
              <a:pPr/>
              <a:t>23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814675"/>
            <a:ext cx="7696200" cy="838200"/>
          </a:xfrm>
        </p:spPr>
        <p:txBody>
          <a:bodyPr/>
          <a:lstStyle/>
          <a:p>
            <a:r>
              <a:rPr lang="hu-HU" dirty="0"/>
              <a:t>Projekttulajdonos szerepe</a:t>
            </a:r>
            <a:endParaRPr lang="en-US" dirty="0"/>
          </a:p>
        </p:txBody>
      </p:sp>
      <p:sp>
        <p:nvSpPr>
          <p:cNvPr id="13" name="Ellipszis 12"/>
          <p:cNvSpPr/>
          <p:nvPr/>
        </p:nvSpPr>
        <p:spPr>
          <a:xfrm>
            <a:off x="866514" y="1414360"/>
            <a:ext cx="3204980" cy="1598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dirty="0">
                <a:solidFill>
                  <a:schemeClr val="tx1"/>
                </a:solidFill>
              </a:rPr>
              <a:t>Általában a felső vezetés tagja</a:t>
            </a:r>
          </a:p>
        </p:txBody>
      </p:sp>
      <p:sp>
        <p:nvSpPr>
          <p:cNvPr id="14" name="Ellipszis 13"/>
          <p:cNvSpPr/>
          <p:nvPr/>
        </p:nvSpPr>
        <p:spPr>
          <a:xfrm>
            <a:off x="5029200" y="1370845"/>
            <a:ext cx="3248286" cy="16145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kern="0" dirty="0">
                <a:solidFill>
                  <a:schemeClr val="tx1"/>
                </a:solidFill>
              </a:rPr>
              <a:t>Kitűzi a projekt üzleti céljait</a:t>
            </a:r>
          </a:p>
        </p:txBody>
      </p:sp>
      <p:sp>
        <p:nvSpPr>
          <p:cNvPr id="16" name="Ellipszis 15"/>
          <p:cNvSpPr/>
          <p:nvPr/>
        </p:nvSpPr>
        <p:spPr>
          <a:xfrm>
            <a:off x="2248673" y="2941998"/>
            <a:ext cx="3357380" cy="1598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kern="0" dirty="0">
                <a:solidFill>
                  <a:schemeClr val="tx1"/>
                </a:solidFill>
              </a:rPr>
              <a:t>Tartja a kapcsolatot az ügyfél projekttulajdonosával</a:t>
            </a:r>
          </a:p>
        </p:txBody>
      </p:sp>
      <p:sp>
        <p:nvSpPr>
          <p:cNvPr id="17" name="Ellipszis 16"/>
          <p:cNvSpPr/>
          <p:nvPr/>
        </p:nvSpPr>
        <p:spPr>
          <a:xfrm>
            <a:off x="5826107" y="2984257"/>
            <a:ext cx="3204980" cy="15240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kern="0" dirty="0">
                <a:solidFill>
                  <a:schemeClr val="tx1"/>
                </a:solidFill>
              </a:rPr>
              <a:t>Szerződéses kérésekben dönt</a:t>
            </a:r>
          </a:p>
        </p:txBody>
      </p:sp>
      <p:sp>
        <p:nvSpPr>
          <p:cNvPr id="19" name="Ellipszis 18"/>
          <p:cNvSpPr/>
          <p:nvPr/>
        </p:nvSpPr>
        <p:spPr>
          <a:xfrm>
            <a:off x="112913" y="4373225"/>
            <a:ext cx="3662180" cy="17697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kern="0" dirty="0">
                <a:solidFill>
                  <a:schemeClr val="tx1"/>
                </a:solidFill>
              </a:rPr>
              <a:t>Partnere a projektvezetőnek, ha a projektvezető olyan problémába ütközik, ami kimutat a projekt szerződéses keretein</a:t>
            </a:r>
          </a:p>
        </p:txBody>
      </p:sp>
      <p:sp>
        <p:nvSpPr>
          <p:cNvPr id="20" name="Ellipszis 19"/>
          <p:cNvSpPr/>
          <p:nvPr/>
        </p:nvSpPr>
        <p:spPr>
          <a:xfrm>
            <a:off x="4079632" y="4497323"/>
            <a:ext cx="3204980" cy="15896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kern="0" dirty="0">
                <a:solidFill>
                  <a:schemeClr val="tx1"/>
                </a:solidFill>
              </a:rPr>
              <a:t>Figyeli a projektet, és ha problémát észlel, akkor intézkedik (válságkezelés)</a:t>
            </a:r>
          </a:p>
        </p:txBody>
      </p:sp>
    </p:spTree>
    <p:extLst>
      <p:ext uri="{BB962C8B-B14F-4D97-AF65-F5344CB8AC3E}">
        <p14:creationId xmlns:p14="http://schemas.microsoft.com/office/powerpoint/2010/main" val="23139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DC4-F6A6-4B51-B578-B33C1FD290FD}" type="slidenum">
              <a:rPr lang="en-US"/>
              <a:pPr/>
              <a:t>24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Jó-e, ha a projekttulajdonos az első számú vezető?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751263" y="2270125"/>
            <a:ext cx="17351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0" b="1"/>
              <a:t>?</a:t>
            </a:r>
            <a:endParaRPr lang="en-US" sz="20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F34-E3C4-4ABC-987F-44B9B78F57BC}" type="slidenum">
              <a:rPr lang="en-US"/>
              <a:pPr/>
              <a:t>25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2900"/>
              <a:t>Jó-e, ha a projekttulajdonos az első számú vezető?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2362200"/>
          </a:xfrm>
        </p:spPr>
        <p:txBody>
          <a:bodyPr>
            <a:normAutofit fontScale="92500" lnSpcReduction="10000"/>
          </a:bodyPr>
          <a:lstStyle/>
          <a:p>
            <a:r>
              <a:rPr lang="hu-HU" sz="2700" dirty="0"/>
              <a:t>Pro: </a:t>
            </a:r>
          </a:p>
          <a:p>
            <a:pPr lvl="1"/>
            <a:r>
              <a:rPr lang="hu-HU" sz="2200" dirty="0"/>
              <a:t>Magasabban van a vállalati hierarchiában, mint a projekt bármely tagja.</a:t>
            </a:r>
          </a:p>
          <a:p>
            <a:pPr lvl="1"/>
            <a:r>
              <a:rPr lang="hu-HU" sz="2200" dirty="0"/>
              <a:t>A projektnek jó, mert könnyebben hozzájut az erőforrásokhoz.</a:t>
            </a:r>
          </a:p>
          <a:p>
            <a:pPr lvl="1"/>
            <a:r>
              <a:rPr lang="hu-HU" sz="2200" dirty="0"/>
              <a:t>Kifele demonstrálni tudja a projekt fontosságát.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4191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700" kern="0" dirty="0"/>
              <a:t>Kontra:</a:t>
            </a:r>
          </a:p>
          <a:p>
            <a:pPr lvl="1">
              <a:buSzPct val="100000"/>
            </a:pPr>
            <a:r>
              <a:rPr lang="hu-HU" sz="2200" kern="0" dirty="0"/>
              <a:t>A vállalat szempontjából nem helyes, mert nem tud semleges lenni más projektekhez (hacsak nem az összesnek tulajdonosa)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28575" y="1133475"/>
            <a:ext cx="2209800" cy="1600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400" dirty="0">
                <a:solidFill>
                  <a:schemeClr val="tx1"/>
                </a:solidFill>
              </a:rPr>
              <a:t>   A projekt egy-személyes, </a:t>
            </a:r>
            <a:r>
              <a:rPr lang="hu-HU" sz="1400" dirty="0" err="1">
                <a:solidFill>
                  <a:schemeClr val="tx1"/>
                </a:solidFill>
              </a:rPr>
              <a:t>tel-jes</a:t>
            </a:r>
            <a:r>
              <a:rPr lang="hu-HU" sz="1400" dirty="0">
                <a:solidFill>
                  <a:schemeClr val="tx1"/>
                </a:solidFill>
              </a:rPr>
              <a:t> hatáskörű vezetése a </a:t>
            </a:r>
            <a:r>
              <a:rPr lang="hu-HU" sz="1400" dirty="0" err="1">
                <a:solidFill>
                  <a:schemeClr val="tx1"/>
                </a:solidFill>
              </a:rPr>
              <a:t>pro-jektszerződés</a:t>
            </a:r>
            <a:r>
              <a:rPr lang="hu-HU" sz="1400" dirty="0">
                <a:solidFill>
                  <a:schemeClr val="tx1"/>
                </a:solidFill>
              </a:rPr>
              <a:t> keretein belül</a:t>
            </a:r>
          </a:p>
        </p:txBody>
      </p:sp>
      <p:sp>
        <p:nvSpPr>
          <p:cNvPr id="6" name="Ellipszis 5"/>
          <p:cNvSpPr/>
          <p:nvPr/>
        </p:nvSpPr>
        <p:spPr>
          <a:xfrm>
            <a:off x="2314575" y="1143000"/>
            <a:ext cx="20574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600" dirty="0">
                <a:solidFill>
                  <a:schemeClr val="tx1"/>
                </a:solidFill>
              </a:rPr>
              <a:t>A projekt céljainak megértése és közvetítése</a:t>
            </a:r>
          </a:p>
        </p:txBody>
      </p:sp>
      <p:sp>
        <p:nvSpPr>
          <p:cNvPr id="7" name="Ellipszis 6"/>
          <p:cNvSpPr/>
          <p:nvPr/>
        </p:nvSpPr>
        <p:spPr>
          <a:xfrm>
            <a:off x="4391025" y="1143000"/>
            <a:ext cx="2209800" cy="15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400" dirty="0">
                <a:solidFill>
                  <a:schemeClr val="tx1"/>
                </a:solidFill>
              </a:rPr>
              <a:t>    Úgy irányítani a projektet, hogy az idő, költség és minőségi célok teljesüljenek</a:t>
            </a:r>
          </a:p>
        </p:txBody>
      </p:sp>
      <p:sp>
        <p:nvSpPr>
          <p:cNvPr id="8" name="Ellipszis 7"/>
          <p:cNvSpPr/>
          <p:nvPr/>
        </p:nvSpPr>
        <p:spPr>
          <a:xfrm>
            <a:off x="6677025" y="1143000"/>
            <a:ext cx="2133600" cy="15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300" dirty="0">
                <a:solidFill>
                  <a:schemeClr val="tx1"/>
                </a:solidFill>
              </a:rPr>
              <a:t>A projekt szervezetének létrehozása, a jelentési és kommunikációs mechanizmusok meghatározása</a:t>
            </a:r>
          </a:p>
        </p:txBody>
      </p:sp>
      <p:sp>
        <p:nvSpPr>
          <p:cNvPr id="21" name="Ellipszis 20"/>
          <p:cNvSpPr/>
          <p:nvPr/>
        </p:nvSpPr>
        <p:spPr>
          <a:xfrm>
            <a:off x="200025" y="2743200"/>
            <a:ext cx="20574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600" dirty="0">
                <a:solidFill>
                  <a:schemeClr val="tx1"/>
                </a:solidFill>
              </a:rPr>
              <a:t>A szükséges erőforrások igénylése</a:t>
            </a:r>
          </a:p>
        </p:txBody>
      </p:sp>
      <p:sp>
        <p:nvSpPr>
          <p:cNvPr id="22" name="Ellipszis 21"/>
          <p:cNvSpPr/>
          <p:nvPr/>
        </p:nvSpPr>
        <p:spPr>
          <a:xfrm>
            <a:off x="2400299" y="2362200"/>
            <a:ext cx="2362199" cy="152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400" dirty="0">
                <a:solidFill>
                  <a:schemeClr val="tx1"/>
                </a:solidFill>
              </a:rPr>
              <a:t>A minőségügyi tevékenységek megtervezése és végrehajtásuk ellenőrzése</a:t>
            </a:r>
          </a:p>
        </p:txBody>
      </p:sp>
      <p:sp>
        <p:nvSpPr>
          <p:cNvPr id="23" name="Ellipszis 22"/>
          <p:cNvSpPr/>
          <p:nvPr/>
        </p:nvSpPr>
        <p:spPr>
          <a:xfrm>
            <a:off x="4495800" y="2705100"/>
            <a:ext cx="21336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600" dirty="0">
                <a:solidFill>
                  <a:schemeClr val="tx1"/>
                </a:solidFill>
              </a:rPr>
              <a:t>A kockázatok azonosítása, kezelése</a:t>
            </a:r>
          </a:p>
        </p:txBody>
      </p:sp>
      <p:sp>
        <p:nvSpPr>
          <p:cNvPr id="24" name="Ellipszis 23"/>
          <p:cNvSpPr/>
          <p:nvPr/>
        </p:nvSpPr>
        <p:spPr>
          <a:xfrm>
            <a:off x="6667500" y="2705100"/>
            <a:ext cx="23622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400" dirty="0">
                <a:solidFill>
                  <a:schemeClr val="tx1"/>
                </a:solidFill>
              </a:rPr>
              <a:t>A projekt eredményeinek folyamatos dokumentálása</a:t>
            </a:r>
          </a:p>
        </p:txBody>
      </p:sp>
      <p:sp>
        <p:nvSpPr>
          <p:cNvPr id="25" name="Ellipszis 24"/>
          <p:cNvSpPr/>
          <p:nvPr/>
        </p:nvSpPr>
        <p:spPr>
          <a:xfrm>
            <a:off x="152400" y="4152900"/>
            <a:ext cx="22860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400" dirty="0">
                <a:solidFill>
                  <a:schemeClr val="tx1"/>
                </a:solidFill>
              </a:rPr>
              <a:t>A projekt </a:t>
            </a:r>
            <a:r>
              <a:rPr lang="hu-HU" sz="1400" dirty="0" err="1">
                <a:solidFill>
                  <a:schemeClr val="tx1"/>
                </a:solidFill>
              </a:rPr>
              <a:t>előrehaladásá-nak</a:t>
            </a:r>
            <a:r>
              <a:rPr lang="hu-HU" sz="1400" dirty="0">
                <a:solidFill>
                  <a:schemeClr val="tx1"/>
                </a:solidFill>
              </a:rPr>
              <a:t> irányítása, elemzése</a:t>
            </a:r>
          </a:p>
        </p:txBody>
      </p:sp>
      <p:sp>
        <p:nvSpPr>
          <p:cNvPr id="26" name="Ellipszis 25"/>
          <p:cNvSpPr/>
          <p:nvPr/>
        </p:nvSpPr>
        <p:spPr>
          <a:xfrm>
            <a:off x="2238375" y="4038600"/>
            <a:ext cx="2286000" cy="1181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400" dirty="0">
                <a:solidFill>
                  <a:schemeClr val="tx1"/>
                </a:solidFill>
              </a:rPr>
              <a:t>Jelentés a projektről a projekt </a:t>
            </a:r>
            <a:r>
              <a:rPr lang="hu-HU" sz="1400" dirty="0" err="1">
                <a:solidFill>
                  <a:schemeClr val="tx1"/>
                </a:solidFill>
              </a:rPr>
              <a:t>tulaj-donosnak</a:t>
            </a:r>
            <a:r>
              <a:rPr lang="hu-HU" sz="1400" dirty="0">
                <a:solidFill>
                  <a:schemeClr val="tx1"/>
                </a:solidFill>
              </a:rPr>
              <a:t> és az érdekelteknek</a:t>
            </a:r>
          </a:p>
        </p:txBody>
      </p:sp>
      <p:sp>
        <p:nvSpPr>
          <p:cNvPr id="27" name="Ellipszis 26"/>
          <p:cNvSpPr/>
          <p:nvPr/>
        </p:nvSpPr>
        <p:spPr>
          <a:xfrm>
            <a:off x="4533900" y="3962400"/>
            <a:ext cx="2286000" cy="1295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 Emlékeztetőket, teljesítési igazolásokat aláírni a szerződés keretein belül</a:t>
            </a:r>
          </a:p>
        </p:txBody>
      </p:sp>
      <p:sp>
        <p:nvSpPr>
          <p:cNvPr id="28" name="Ellipszis 27"/>
          <p:cNvSpPr/>
          <p:nvPr/>
        </p:nvSpPr>
        <p:spPr>
          <a:xfrm>
            <a:off x="6781800" y="3962400"/>
            <a:ext cx="2171700" cy="1447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400" dirty="0">
                <a:solidFill>
                  <a:schemeClr val="tx1"/>
                </a:solidFill>
              </a:rPr>
              <a:t>A projekt rendelkezésére bocsátott erőforrások optimális kihasználása</a:t>
            </a:r>
          </a:p>
        </p:txBody>
      </p:sp>
      <p:sp>
        <p:nvSpPr>
          <p:cNvPr id="29" name="Ellipszis 28"/>
          <p:cNvSpPr/>
          <p:nvPr/>
        </p:nvSpPr>
        <p:spPr>
          <a:xfrm>
            <a:off x="304800" y="5562600"/>
            <a:ext cx="20574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Felelősség és hatáskör átadása</a:t>
            </a:r>
          </a:p>
        </p:txBody>
      </p:sp>
      <p:sp>
        <p:nvSpPr>
          <p:cNvPr id="30" name="Ellipszis 29"/>
          <p:cNvSpPr/>
          <p:nvPr/>
        </p:nvSpPr>
        <p:spPr>
          <a:xfrm>
            <a:off x="2438400" y="5410200"/>
            <a:ext cx="2133600" cy="1295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A projekt </a:t>
            </a:r>
            <a:r>
              <a:rPr lang="hu-HU" sz="1600" dirty="0" err="1">
                <a:solidFill>
                  <a:schemeClr val="tx1"/>
                </a:solidFill>
              </a:rPr>
              <a:t>teljesítményé-nek</a:t>
            </a:r>
            <a:r>
              <a:rPr lang="hu-HU" sz="1600" dirty="0">
                <a:solidFill>
                  <a:schemeClr val="tx1"/>
                </a:solidFill>
              </a:rPr>
              <a:t> értékelése </a:t>
            </a:r>
          </a:p>
        </p:txBody>
      </p:sp>
      <p:sp>
        <p:nvSpPr>
          <p:cNvPr id="31" name="Ellipszis 30"/>
          <p:cNvSpPr/>
          <p:nvPr/>
        </p:nvSpPr>
        <p:spPr>
          <a:xfrm>
            <a:off x="4581525" y="5410200"/>
            <a:ext cx="21336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A projektcsapat </a:t>
            </a:r>
            <a:r>
              <a:rPr lang="hu-HU" sz="1300" dirty="0" err="1">
                <a:solidFill>
                  <a:schemeClr val="tx1"/>
                </a:solidFill>
              </a:rPr>
              <a:t>elkötelezettségé-nek</a:t>
            </a:r>
            <a:r>
              <a:rPr lang="hu-HU" sz="1300" dirty="0">
                <a:solidFill>
                  <a:schemeClr val="tx1"/>
                </a:solidFill>
              </a:rPr>
              <a:t> és megfelelő hangulatának fenntartása</a:t>
            </a:r>
          </a:p>
        </p:txBody>
      </p:sp>
      <p:sp>
        <p:nvSpPr>
          <p:cNvPr id="32" name="Ellipszis 31"/>
          <p:cNvSpPr/>
          <p:nvPr/>
        </p:nvSpPr>
        <p:spPr>
          <a:xfrm>
            <a:off x="6865152" y="5505450"/>
            <a:ext cx="2278847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sz="1500" dirty="0">
                <a:solidFill>
                  <a:schemeClr val="tx1"/>
                </a:solidFill>
              </a:rPr>
              <a:t>Kommunikáció a projektben részt vevő összes féllel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47700"/>
            <a:ext cx="7696200" cy="838200"/>
          </a:xfrm>
        </p:spPr>
        <p:txBody>
          <a:bodyPr/>
          <a:lstStyle/>
          <a:p>
            <a:r>
              <a:rPr lang="hu-HU" dirty="0"/>
              <a:t>A projektvezető szerepe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7CEE-1D26-473F-85DA-F0E48280FED4}" type="slidenum">
              <a:rPr lang="en-US"/>
              <a:pPr/>
              <a:t>27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9567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Projektvezetői ismeretek </a:t>
            </a:r>
            <a:br>
              <a:rPr lang="hu-HU" sz="2900" dirty="0"/>
            </a:br>
            <a:r>
              <a:rPr lang="hu-HU" sz="2900" dirty="0"/>
              <a:t>és képességek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2035168"/>
            <a:ext cx="7696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dirty="0"/>
              <a:t>a létrehozandó projekteredmény tartalmára vonatkozó áttekintést biztosító technikai képességek (első szakma),</a:t>
            </a:r>
          </a:p>
          <a:p>
            <a:pPr>
              <a:lnSpc>
                <a:spcPct val="80000"/>
              </a:lnSpc>
            </a:pPr>
            <a:r>
              <a:rPr lang="hu-HU" dirty="0"/>
              <a:t>a vezetői szerepkör betöltéséhez szükséges humán képességek (feladatdelegálás, kommunikáció, problémamegoldás, konfliktuskezelés, </a:t>
            </a:r>
            <a:r>
              <a:rPr lang="hu-HU" dirty="0" err="1"/>
              <a:t>stb</a:t>
            </a:r>
            <a:r>
              <a:rPr lang="hu-HU" dirty="0"/>
              <a:t>), és</a:t>
            </a:r>
          </a:p>
          <a:p>
            <a:pPr>
              <a:lnSpc>
                <a:spcPct val="80000"/>
              </a:lnSpc>
            </a:pPr>
            <a:r>
              <a:rPr lang="hu-HU" dirty="0"/>
              <a:t>a projektvezetési eszköztár birtoklását, ami egyrészt azok ismeretét, másrészt azok alkalmazási készségét foglalja magában (második szakma)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u-HU" sz="27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76" y="232076"/>
            <a:ext cx="2353962" cy="15693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AF7E-BBF6-44E3-9EA7-62D233AD3BC9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erőforrás-kezelő szerepe</a:t>
            </a:r>
          </a:p>
        </p:txBody>
      </p:sp>
      <p:sp>
        <p:nvSpPr>
          <p:cNvPr id="7" name="Ellipszis 6"/>
          <p:cNvSpPr/>
          <p:nvPr/>
        </p:nvSpPr>
        <p:spPr>
          <a:xfrm>
            <a:off x="304800" y="1598252"/>
            <a:ext cx="2593853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A projektek prioritásának átlátása</a:t>
            </a:r>
          </a:p>
        </p:txBody>
      </p:sp>
      <p:sp>
        <p:nvSpPr>
          <p:cNvPr id="8" name="Ellipszis 7"/>
          <p:cNvSpPr/>
          <p:nvPr/>
        </p:nvSpPr>
        <p:spPr>
          <a:xfrm>
            <a:off x="2933700" y="1602370"/>
            <a:ext cx="2689922" cy="16043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Az erőforrás-konfliktusok kezelése együttműködve a projektvezetőkkel</a:t>
            </a:r>
          </a:p>
        </p:txBody>
      </p:sp>
      <p:sp>
        <p:nvSpPr>
          <p:cNvPr id="9" name="Ellipszis 8"/>
          <p:cNvSpPr/>
          <p:nvPr/>
        </p:nvSpPr>
        <p:spPr>
          <a:xfrm>
            <a:off x="5791201" y="1631829"/>
            <a:ext cx="2689922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Az erőforrás-költségek kezelése</a:t>
            </a:r>
          </a:p>
        </p:txBody>
      </p:sp>
      <p:sp>
        <p:nvSpPr>
          <p:cNvPr id="10" name="Ellipszis 9"/>
          <p:cNvSpPr/>
          <p:nvPr/>
        </p:nvSpPr>
        <p:spPr>
          <a:xfrm>
            <a:off x="267730" y="3146965"/>
            <a:ext cx="2593853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Projektek ellátása megfelelő erőforrásokkal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993573" y="3288038"/>
            <a:ext cx="2593853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A felső vezetés támogatása erőforrásokra vonatkozó kérdésekben</a:t>
            </a:r>
          </a:p>
        </p:txBody>
      </p:sp>
      <p:sp>
        <p:nvSpPr>
          <p:cNvPr id="12" name="Ellipszis 11"/>
          <p:cNvSpPr/>
          <p:nvPr/>
        </p:nvSpPr>
        <p:spPr>
          <a:xfrm>
            <a:off x="5791201" y="3190213"/>
            <a:ext cx="2785992" cy="15531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 Erőforrásokra vonatkozó szerződések aláírása</a:t>
            </a:r>
          </a:p>
        </p:txBody>
      </p:sp>
      <p:sp>
        <p:nvSpPr>
          <p:cNvPr id="13" name="Ellipszis 12"/>
          <p:cNvSpPr/>
          <p:nvPr/>
        </p:nvSpPr>
        <p:spPr>
          <a:xfrm>
            <a:off x="1333169" y="4684352"/>
            <a:ext cx="2593853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A holt idő és költségek csökkentése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111747" y="4638014"/>
            <a:ext cx="2593853" cy="14560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700" dirty="0">
                <a:solidFill>
                  <a:schemeClr val="tx1"/>
                </a:solidFill>
              </a:rPr>
              <a:t>Megfelelő szakember-bázis fenntartása</a:t>
            </a:r>
          </a:p>
        </p:txBody>
      </p:sp>
    </p:spTree>
    <p:extLst>
      <p:ext uri="{BB962C8B-B14F-4D97-AF65-F5344CB8AC3E}">
        <p14:creationId xmlns:p14="http://schemas.microsoft.com/office/powerpoint/2010/main" val="187819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FAA-0F73-4114-B084-AFA8B203A963}" type="slidenum">
              <a:rPr lang="en-US"/>
              <a:pPr/>
              <a:t>29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31" y="947148"/>
            <a:ext cx="6571343" cy="1049235"/>
          </a:xfrm>
        </p:spPr>
        <p:txBody>
          <a:bodyPr/>
          <a:lstStyle/>
          <a:p>
            <a:r>
              <a:rPr lang="hu-HU" dirty="0"/>
              <a:t>Szerepkörök</a:t>
            </a:r>
            <a:r>
              <a:rPr lang="en-US" dirty="0"/>
              <a:t> vs</a:t>
            </a:r>
            <a:r>
              <a:rPr lang="hu-HU" dirty="0"/>
              <a:t>.</a:t>
            </a:r>
            <a:r>
              <a:rPr lang="en-US" dirty="0"/>
              <a:t> </a:t>
            </a:r>
            <a:r>
              <a:rPr lang="hu-HU" dirty="0"/>
              <a:t>szervezeti modellek</a:t>
            </a:r>
            <a:endParaRPr lang="en-US" dirty="0"/>
          </a:p>
        </p:txBody>
      </p:sp>
      <p:grpSp>
        <p:nvGrpSpPr>
          <p:cNvPr id="230430" name="Group 30"/>
          <p:cNvGrpSpPr>
            <a:grpSpLocks/>
          </p:cNvGrpSpPr>
          <p:nvPr/>
        </p:nvGrpSpPr>
        <p:grpSpPr bwMode="auto">
          <a:xfrm>
            <a:off x="533400" y="2209800"/>
            <a:ext cx="7802563" cy="3101975"/>
            <a:chOff x="611" y="1580"/>
            <a:chExt cx="4915" cy="1954"/>
          </a:xfrm>
        </p:grpSpPr>
        <p:sp>
          <p:nvSpPr>
            <p:cNvPr id="230404" name="Rectangle 4"/>
            <p:cNvSpPr>
              <a:spLocks noChangeArrowheads="1"/>
            </p:cNvSpPr>
            <p:nvPr/>
          </p:nvSpPr>
          <p:spPr bwMode="auto">
            <a:xfrm>
              <a:off x="2129" y="1580"/>
              <a:ext cx="1127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Funkcionális</a:t>
              </a:r>
            </a:p>
          </p:txBody>
        </p:sp>
        <p:sp>
          <p:nvSpPr>
            <p:cNvPr id="230405" name="Rectangle 5"/>
            <p:cNvSpPr>
              <a:spLocks noChangeArrowheads="1"/>
            </p:cNvSpPr>
            <p:nvPr/>
          </p:nvSpPr>
          <p:spPr bwMode="auto">
            <a:xfrm>
              <a:off x="611" y="2007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Projektvezető</a:t>
              </a:r>
            </a:p>
          </p:txBody>
        </p:sp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2129" y="2007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07" name="Rectangle 7"/>
            <p:cNvSpPr>
              <a:spLocks noChangeArrowheads="1"/>
            </p:cNvSpPr>
            <p:nvPr/>
          </p:nvSpPr>
          <p:spPr bwMode="auto">
            <a:xfrm>
              <a:off x="611" y="2390"/>
              <a:ext cx="1510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Funkcionális tagok</a:t>
              </a:r>
            </a:p>
          </p:txBody>
        </p:sp>
        <p:sp>
          <p:nvSpPr>
            <p:cNvPr id="230408" name="Rectangle 8"/>
            <p:cNvSpPr>
              <a:spLocks noChangeArrowheads="1"/>
            </p:cNvSpPr>
            <p:nvPr/>
          </p:nvSpPr>
          <p:spPr bwMode="auto">
            <a:xfrm>
              <a:off x="2129" y="2390"/>
              <a:ext cx="1127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611" y="2772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Projektcsapat tagok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2129" y="2772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611" y="3159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Erőforrás kezelő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2129" y="3159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3264" y="1580"/>
              <a:ext cx="1128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Mátrix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4394" y="1580"/>
              <a:ext cx="1127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3264" y="2007"/>
              <a:ext cx="1128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4394" y="2007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3264" y="2390"/>
              <a:ext cx="1128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4394" y="2390"/>
              <a:ext cx="1127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9" name="Rectangle 19"/>
            <p:cNvSpPr>
              <a:spLocks noChangeArrowheads="1"/>
            </p:cNvSpPr>
            <p:nvPr/>
          </p:nvSpPr>
          <p:spPr bwMode="auto">
            <a:xfrm>
              <a:off x="3264" y="2772"/>
              <a:ext cx="1128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0" name="Rectangle 20"/>
            <p:cNvSpPr>
              <a:spLocks noChangeArrowheads="1"/>
            </p:cNvSpPr>
            <p:nvPr/>
          </p:nvSpPr>
          <p:spPr bwMode="auto">
            <a:xfrm>
              <a:off x="4394" y="2772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1" name="Rectangle 21"/>
            <p:cNvSpPr>
              <a:spLocks noChangeArrowheads="1"/>
            </p:cNvSpPr>
            <p:nvPr/>
          </p:nvSpPr>
          <p:spPr bwMode="auto">
            <a:xfrm>
              <a:off x="3264" y="3159"/>
              <a:ext cx="1128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2" name="Rectangle 22"/>
            <p:cNvSpPr>
              <a:spLocks noChangeArrowheads="1"/>
            </p:cNvSpPr>
            <p:nvPr/>
          </p:nvSpPr>
          <p:spPr bwMode="auto">
            <a:xfrm>
              <a:off x="4394" y="3159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4406" y="1667"/>
              <a:ext cx="11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defTabSz="969963" eaLnBrk="0" hangingPunct="0">
                <a:lnSpc>
                  <a:spcPct val="90000"/>
                </a:lnSpc>
                <a:tabLst>
                  <a:tab pos="228600" algn="l"/>
                </a:tabLst>
              </a:pPr>
              <a:endParaRPr lang="hu-HU" sz="1800" b="1" dirty="0">
                <a:solidFill>
                  <a:schemeClr val="accent1"/>
                </a:solidFill>
                <a:latin typeface="Arial CE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0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014" y="4754483"/>
            <a:ext cx="4207985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5239131"/>
            <a:ext cx="4199799" cy="960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Le tudnád rajzolni munkahelyed szervezeti felépítését?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4558107" y="4920257"/>
            <a:ext cx="399135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36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FAA-0F73-4114-B084-AFA8B203A963}" type="slidenum">
              <a:rPr lang="en-US"/>
              <a:pPr/>
              <a:t>30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31" y="947148"/>
            <a:ext cx="6571343" cy="1049235"/>
          </a:xfrm>
        </p:spPr>
        <p:txBody>
          <a:bodyPr/>
          <a:lstStyle/>
          <a:p>
            <a:r>
              <a:rPr lang="hu-HU" dirty="0"/>
              <a:t>Szerepkörök</a:t>
            </a:r>
            <a:r>
              <a:rPr lang="en-US" dirty="0"/>
              <a:t> vs</a:t>
            </a:r>
            <a:r>
              <a:rPr lang="hu-HU" dirty="0"/>
              <a:t>.</a:t>
            </a:r>
            <a:r>
              <a:rPr lang="en-US" dirty="0"/>
              <a:t> </a:t>
            </a:r>
            <a:r>
              <a:rPr lang="hu-HU" dirty="0"/>
              <a:t>szervezeti modellek</a:t>
            </a:r>
            <a:endParaRPr lang="en-US" dirty="0"/>
          </a:p>
        </p:txBody>
      </p:sp>
      <p:grpSp>
        <p:nvGrpSpPr>
          <p:cNvPr id="230430" name="Group 30"/>
          <p:cNvGrpSpPr>
            <a:grpSpLocks/>
          </p:cNvGrpSpPr>
          <p:nvPr/>
        </p:nvGrpSpPr>
        <p:grpSpPr bwMode="auto">
          <a:xfrm>
            <a:off x="523875" y="2209800"/>
            <a:ext cx="7802563" cy="3101975"/>
            <a:chOff x="611" y="1580"/>
            <a:chExt cx="4915" cy="1954"/>
          </a:xfrm>
        </p:grpSpPr>
        <p:sp>
          <p:nvSpPr>
            <p:cNvPr id="230404" name="Rectangle 4"/>
            <p:cNvSpPr>
              <a:spLocks noChangeArrowheads="1"/>
            </p:cNvSpPr>
            <p:nvPr/>
          </p:nvSpPr>
          <p:spPr bwMode="auto">
            <a:xfrm>
              <a:off x="2129" y="1580"/>
              <a:ext cx="1127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Funkcionális</a:t>
              </a:r>
            </a:p>
          </p:txBody>
        </p:sp>
        <p:sp>
          <p:nvSpPr>
            <p:cNvPr id="230405" name="Rectangle 5"/>
            <p:cNvSpPr>
              <a:spLocks noChangeArrowheads="1"/>
            </p:cNvSpPr>
            <p:nvPr/>
          </p:nvSpPr>
          <p:spPr bwMode="auto">
            <a:xfrm>
              <a:off x="611" y="2007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Projektvezető</a:t>
              </a:r>
            </a:p>
          </p:txBody>
        </p:sp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2129" y="2007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07" name="Rectangle 7"/>
            <p:cNvSpPr>
              <a:spLocks noChangeArrowheads="1"/>
            </p:cNvSpPr>
            <p:nvPr/>
          </p:nvSpPr>
          <p:spPr bwMode="auto">
            <a:xfrm>
              <a:off x="611" y="2390"/>
              <a:ext cx="1510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Funkcionális tagok</a:t>
              </a:r>
            </a:p>
          </p:txBody>
        </p:sp>
        <p:sp>
          <p:nvSpPr>
            <p:cNvPr id="230408" name="Rectangle 8"/>
            <p:cNvSpPr>
              <a:spLocks noChangeArrowheads="1"/>
            </p:cNvSpPr>
            <p:nvPr/>
          </p:nvSpPr>
          <p:spPr bwMode="auto">
            <a:xfrm>
              <a:off x="2129" y="2390"/>
              <a:ext cx="1127" cy="37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611" y="2772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Projektcsapat tagok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2129" y="2772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611" y="3159"/>
              <a:ext cx="1510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Erőforrás kezelő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2129" y="3159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3264" y="1580"/>
              <a:ext cx="1128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Mátrix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4394" y="1580"/>
              <a:ext cx="1127" cy="4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hu-HU" dirty="0"/>
                <a:t>Projekt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3264" y="2007"/>
              <a:ext cx="1128" cy="375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4394" y="2007"/>
              <a:ext cx="1127" cy="375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3264" y="2390"/>
              <a:ext cx="1128" cy="37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4394" y="2390"/>
              <a:ext cx="1127" cy="3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19" name="Rectangle 19"/>
            <p:cNvSpPr>
              <a:spLocks noChangeArrowheads="1"/>
            </p:cNvSpPr>
            <p:nvPr/>
          </p:nvSpPr>
          <p:spPr bwMode="auto">
            <a:xfrm>
              <a:off x="3264" y="2772"/>
              <a:ext cx="1128" cy="375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0" name="Rectangle 20"/>
            <p:cNvSpPr>
              <a:spLocks noChangeArrowheads="1"/>
            </p:cNvSpPr>
            <p:nvPr/>
          </p:nvSpPr>
          <p:spPr bwMode="auto">
            <a:xfrm>
              <a:off x="4394" y="2772"/>
              <a:ext cx="1127" cy="375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1" name="Rectangle 21"/>
            <p:cNvSpPr>
              <a:spLocks noChangeArrowheads="1"/>
            </p:cNvSpPr>
            <p:nvPr/>
          </p:nvSpPr>
          <p:spPr bwMode="auto">
            <a:xfrm>
              <a:off x="3264" y="3159"/>
              <a:ext cx="1128" cy="375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2" name="Rectangle 22"/>
            <p:cNvSpPr>
              <a:spLocks noChangeArrowheads="1"/>
            </p:cNvSpPr>
            <p:nvPr/>
          </p:nvSpPr>
          <p:spPr bwMode="auto">
            <a:xfrm>
              <a:off x="4394" y="3159"/>
              <a:ext cx="1127" cy="3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4406" y="1667"/>
              <a:ext cx="11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defTabSz="969963" eaLnBrk="0" hangingPunct="0">
                <a:lnSpc>
                  <a:spcPct val="90000"/>
                </a:lnSpc>
                <a:tabLst>
                  <a:tab pos="228600" algn="l"/>
                </a:tabLst>
              </a:pPr>
              <a:endParaRPr lang="hu-HU" sz="1800" b="1" dirty="0">
                <a:solidFill>
                  <a:schemeClr val="accent1"/>
                </a:solidFill>
                <a:latin typeface="Arial CE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91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1D27-6D5E-42AD-B2C8-6C3D3F1BCF65}" type="slidenum">
              <a:rPr lang="en-US"/>
              <a:pPr/>
              <a:t>31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390" y="797135"/>
            <a:ext cx="7696200" cy="838200"/>
          </a:xfrm>
        </p:spPr>
        <p:txBody>
          <a:bodyPr/>
          <a:lstStyle/>
          <a:p>
            <a:r>
              <a:rPr lang="hu-HU" dirty="0"/>
              <a:t>A technikai vezető szerepe</a:t>
            </a:r>
            <a:endParaRPr lang="en-US" dirty="0"/>
          </a:p>
        </p:txBody>
      </p:sp>
      <p:sp>
        <p:nvSpPr>
          <p:cNvPr id="7" name="Ellipszis 6"/>
          <p:cNvSpPr/>
          <p:nvPr/>
        </p:nvSpPr>
        <p:spPr>
          <a:xfrm>
            <a:off x="304800" y="1573540"/>
            <a:ext cx="3204980" cy="1598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A projektvezető műszaki (technológiai) helyettese (jobb keze)</a:t>
            </a:r>
          </a:p>
        </p:txBody>
      </p:sp>
      <p:sp>
        <p:nvSpPr>
          <p:cNvPr id="8" name="Ellipszis 7"/>
          <p:cNvSpPr/>
          <p:nvPr/>
        </p:nvSpPr>
        <p:spPr>
          <a:xfrm>
            <a:off x="3581400" y="1573025"/>
            <a:ext cx="3248286" cy="16145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Műszaki döntések előkészítése</a:t>
            </a:r>
          </a:p>
        </p:txBody>
      </p:sp>
      <p:sp>
        <p:nvSpPr>
          <p:cNvPr id="9" name="Ellipszis 8"/>
          <p:cNvSpPr/>
          <p:nvPr/>
        </p:nvSpPr>
        <p:spPr>
          <a:xfrm>
            <a:off x="1833745" y="3100872"/>
            <a:ext cx="3357380" cy="1598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Architektúra meghatározása</a:t>
            </a:r>
          </a:p>
        </p:txBody>
      </p:sp>
      <p:sp>
        <p:nvSpPr>
          <p:cNvPr id="11" name="Ellipszis 10"/>
          <p:cNvSpPr/>
          <p:nvPr/>
        </p:nvSpPr>
        <p:spPr>
          <a:xfrm>
            <a:off x="190500" y="4566409"/>
            <a:ext cx="3433580" cy="15986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A feladatok műszaki lebontása és számonkérése</a:t>
            </a:r>
          </a:p>
        </p:txBody>
      </p:sp>
      <p:sp>
        <p:nvSpPr>
          <p:cNvPr id="12" name="Ellipszis 11"/>
          <p:cNvSpPr/>
          <p:nvPr/>
        </p:nvSpPr>
        <p:spPr>
          <a:xfrm>
            <a:off x="5519541" y="3078599"/>
            <a:ext cx="3204980" cy="15967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hu-HU" sz="1800" dirty="0">
                <a:solidFill>
                  <a:schemeClr val="tx1"/>
                </a:solidFill>
              </a:rPr>
              <a:t>A becslések műszaki megalapozása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84633" y="5075341"/>
            <a:ext cx="4039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DE a projektnek nincs </a:t>
            </a:r>
          </a:p>
          <a:p>
            <a:r>
              <a:rPr lang="hu-HU" sz="2800" b="1" dirty="0"/>
              <a:t>két projektvezetője!!!</a:t>
            </a:r>
          </a:p>
          <a:p>
            <a:endParaRPr lang="hu-HU" sz="28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69" y="102121"/>
            <a:ext cx="1531069" cy="22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szervezete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1676400"/>
            <a:ext cx="5105400" cy="40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7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291D-7D24-4478-9774-8A22D6098FFD}" type="slidenum">
              <a:rPr lang="en-US"/>
              <a:pPr/>
              <a:t>33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63480"/>
            <a:ext cx="7696200" cy="838200"/>
          </a:xfrm>
        </p:spPr>
        <p:txBody>
          <a:bodyPr/>
          <a:lstStyle/>
          <a:p>
            <a:r>
              <a:rPr lang="hu-HU" dirty="0"/>
              <a:t>A kis projekt szervezete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3430"/>
            <a:ext cx="7696200" cy="609600"/>
          </a:xfrm>
        </p:spPr>
        <p:txBody>
          <a:bodyPr>
            <a:normAutofit/>
          </a:bodyPr>
          <a:lstStyle/>
          <a:p>
            <a:r>
              <a:rPr lang="hu-HU" sz="1800" dirty="0"/>
              <a:t>Tipikusan 3-5 fős projektek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45" y="131730"/>
            <a:ext cx="2726457" cy="255433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260808"/>
            <a:ext cx="7696200" cy="129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Egyik modell: A projektvezető egy személyben technikai vezető, sőt akár tervezhet és/vagy fejleszthet is.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214155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Másik modell: Egy-egy adminisztratív projektvezetőhöz sok kis projekt tartozik, de inkább csak az adminisztratív munkát végzi. Informális vezető a technikai vezető.</a:t>
            </a:r>
            <a:endParaRPr 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D690-A997-4932-9FFD-ECC4B01F0724}" type="slidenum">
              <a:rPr lang="en-US"/>
              <a:pPr/>
              <a:t>34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71703"/>
            <a:ext cx="43434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A közepes projekt</a:t>
            </a:r>
            <a:br>
              <a:rPr lang="hu-HU" dirty="0"/>
            </a:br>
            <a:r>
              <a:rPr lang="hu-HU" dirty="0"/>
              <a:t> szervezete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2323969"/>
            <a:ext cx="7696200" cy="53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</a:pPr>
            <a:r>
              <a:rPr lang="hu-HU" sz="3800" dirty="0"/>
              <a:t>5 – 20 fős projektek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2700" dirty="0"/>
              <a:t> </a:t>
            </a:r>
            <a:endParaRPr lang="en-US" sz="27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9" y="184283"/>
            <a:ext cx="3019201" cy="2569961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960493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A projektvezető és a technikai vezető  szerepekhez már általában különböző munkatársak rendelődnek.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3700682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20 fős projekthez már teljes-munkaidős projektvezető rendelődhet.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4462142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Megkezdődik a tovább strukturálás,  (részcsapatok vezetővel, pl. fejlesztők, tervezők vagy részprojekt) </a:t>
            </a:r>
            <a:endParaRPr 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E43-4088-4617-A903-226E2EB0479A}" type="slidenum">
              <a:rPr lang="en-US"/>
              <a:pPr/>
              <a:t>35</a:t>
            </a:fld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900" dirty="0"/>
              <a:t>Példa egy lehetséges projekt szerkezetre közepes projekt esetére </a:t>
            </a:r>
            <a:endParaRPr lang="en-US" sz="2900" dirty="0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2881313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23267" name="Group 35"/>
          <p:cNvGrpSpPr>
            <a:grpSpLocks/>
          </p:cNvGrpSpPr>
          <p:nvPr/>
        </p:nvGrpSpPr>
        <p:grpSpPr bwMode="auto">
          <a:xfrm>
            <a:off x="381000" y="2005406"/>
            <a:ext cx="8375650" cy="3696893"/>
            <a:chOff x="240" y="1156"/>
            <a:chExt cx="5272" cy="2440"/>
          </a:xfrm>
        </p:grpSpPr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240" y="1156"/>
              <a:ext cx="5272" cy="244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>
                <a:latin typeface="Arial CE" charset="-18"/>
              </a:endParaRP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2616" y="2048"/>
              <a:ext cx="562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Projekt- </a:t>
              </a:r>
            </a:p>
            <a:p>
              <a:pPr algn="ctr" eaLnBrk="0" hangingPunct="0"/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3566" y="1453"/>
              <a:ext cx="122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400" b="1"/>
                <a:t>Projekttulajdonos</a:t>
              </a:r>
              <a:endParaRPr lang="hu-HU" sz="1400" b="1">
                <a:latin typeface="Arial CE" charset="-18"/>
              </a:endParaRP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1476" y="2642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1. csapat-</a:t>
              </a:r>
              <a:br>
                <a:rPr lang="hu-HU" sz="1200" b="1" dirty="0"/>
              </a:br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4227" y="1672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2898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2612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>
              <a:off x="4037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1851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2898" y="1895"/>
              <a:ext cx="25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1851" y="2490"/>
              <a:ext cx="21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898" y="2267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3373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2" name="Rectangle 20"/>
            <p:cNvSpPr>
              <a:spLocks noChangeArrowheads="1"/>
            </p:cNvSpPr>
            <p:nvPr/>
          </p:nvSpPr>
          <p:spPr bwMode="auto">
            <a:xfrm>
              <a:off x="2235" y="2642"/>
              <a:ext cx="65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2. csapat-</a:t>
              </a:r>
              <a:br>
                <a:rPr lang="hu-HU" sz="1200" b="1" dirty="0"/>
              </a:br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4607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3751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>
              <a:off x="5463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420" y="3266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A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57" name="Line 25"/>
            <p:cNvSpPr>
              <a:spLocks noChangeShapeType="1"/>
            </p:cNvSpPr>
            <p:nvPr/>
          </p:nvSpPr>
          <p:spPr bwMode="auto">
            <a:xfrm>
              <a:off x="1556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8" name="Line 26"/>
            <p:cNvSpPr>
              <a:spLocks noChangeShapeType="1"/>
            </p:cNvSpPr>
            <p:nvPr/>
          </p:nvSpPr>
          <p:spPr bwMode="auto">
            <a:xfrm>
              <a:off x="2981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9" name="Line 27"/>
            <p:cNvSpPr>
              <a:spLocks noChangeShapeType="1"/>
            </p:cNvSpPr>
            <p:nvPr/>
          </p:nvSpPr>
          <p:spPr bwMode="auto">
            <a:xfrm>
              <a:off x="795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>
              <a:off x="795" y="3114"/>
              <a:ext cx="21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>
              <a:off x="1842" y="2891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>
              <a:off x="2317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3" name="Rectangle 31"/>
            <p:cNvSpPr>
              <a:spLocks noChangeArrowheads="1"/>
            </p:cNvSpPr>
            <p:nvPr/>
          </p:nvSpPr>
          <p:spPr bwMode="auto">
            <a:xfrm>
              <a:off x="1179" y="3266"/>
              <a:ext cx="65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B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64" name="Rectangle 32"/>
            <p:cNvSpPr>
              <a:spLocks noChangeArrowheads="1"/>
            </p:cNvSpPr>
            <p:nvPr/>
          </p:nvSpPr>
          <p:spPr bwMode="auto">
            <a:xfrm>
              <a:off x="1940" y="3266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C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0B1-8BE7-4808-B7DA-8C571EC0AE04}" type="slidenum">
              <a:rPr lang="en-US"/>
              <a:pPr/>
              <a:t>36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226" y="870287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A nagy projekt</a:t>
            </a:r>
            <a:br>
              <a:rPr lang="hu-HU" dirty="0"/>
            </a:br>
            <a:r>
              <a:rPr lang="hu-HU" dirty="0"/>
              <a:t> szervezete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0447"/>
            <a:ext cx="76962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Projekt felügyelő bizottság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51" y="182866"/>
            <a:ext cx="3446049" cy="230454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2841823"/>
            <a:ext cx="7696200" cy="59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Projektiroda</a:t>
            </a:r>
          </a:p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3225827"/>
            <a:ext cx="7696200" cy="111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Asszisztensek, projektkontroller segítség a projektvezetőnek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3621412"/>
            <a:ext cx="7696200" cy="14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Projektvezető-helyettesek különböző szerepekkel (nemcsak távolléti helyettesítés)</a:t>
            </a:r>
          </a:p>
          <a:p>
            <a:pPr marL="0" indent="0">
              <a:lnSpc>
                <a:spcPct val="90000"/>
              </a:lnSpc>
              <a:buNone/>
            </a:pP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76225" y="4337473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Bejöhetnek további vezetési szintek</a:t>
            </a:r>
          </a:p>
          <a:p>
            <a:pPr>
              <a:lnSpc>
                <a:spcPct val="90000"/>
              </a:lnSpc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9" y="1524001"/>
            <a:ext cx="6746751" cy="438084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849" y="762000"/>
            <a:ext cx="7696200" cy="838200"/>
          </a:xfrm>
        </p:spPr>
        <p:txBody>
          <a:bodyPr/>
          <a:lstStyle/>
          <a:p>
            <a:r>
              <a:rPr lang="hu-HU" dirty="0"/>
              <a:t>A nagy projekt szervezet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8385-A645-4413-A927-F2710D28C032}" type="slidenum">
              <a:rPr lang="en-US"/>
              <a:pPr/>
              <a:t>38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2900"/>
              <a:t>Miért érdemes alvállalkozókat alkalmazni?</a:t>
            </a:r>
            <a:endParaRPr lang="en-US" sz="290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21336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sz="20000" b="1" dirty="0"/>
              <a:t>?</a:t>
            </a:r>
            <a:endParaRPr lang="en-US" sz="20000" b="1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42" y="2057400"/>
            <a:ext cx="4686157" cy="359272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34F0-48A3-4973-9261-8AF891EBA49B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51054"/>
            <a:ext cx="5410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Miért érdemes </a:t>
            </a:r>
            <a:br>
              <a:rPr lang="hu-HU" sz="2900" dirty="0"/>
            </a:br>
            <a:r>
              <a:rPr lang="hu-HU" sz="2900" dirty="0"/>
              <a:t>alvállalkozókat alkalmazni?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685800"/>
          </a:xfrm>
        </p:spPr>
        <p:txBody>
          <a:bodyPr/>
          <a:lstStyle/>
          <a:p>
            <a:r>
              <a:rPr lang="hu-HU" dirty="0"/>
              <a:t>Erőforrás és/vagy képesség hiánya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44162"/>
            <a:ext cx="1490869" cy="1143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2503273"/>
            <a:ext cx="7696200" cy="62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Az alvállalkozó specialista egy területen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3124201"/>
            <a:ext cx="7696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Az ügyfél kívánságának kielégítése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3705997"/>
            <a:ext cx="7696200" cy="63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Kereskedelmi célszerűség (pl. olcsóbb)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4303239"/>
            <a:ext cx="7696200" cy="6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Üzlet és/vagy partnerpolitikai szempont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AAC5C-30AA-4428-8D73-A0BA3515511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Egyszerű szervezet</a:t>
            </a:r>
            <a:endParaRPr lang="en-US" dirty="0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920875" y="28384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136900"/>
            <a:ext cx="1901825" cy="679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2970213" y="3657600"/>
            <a:ext cx="136048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630613" y="18034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81525" y="25717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920875" y="2838450"/>
            <a:ext cx="53006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200900" y="28384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598863" y="1838325"/>
            <a:ext cx="197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>
                <a:solidFill>
                  <a:schemeClr val="accent1"/>
                </a:solidFill>
              </a:rPr>
              <a:t>A 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>
                <a:solidFill>
                  <a:schemeClr val="accent1"/>
                </a:solidFill>
              </a:rPr>
              <a:t>vezető</a:t>
            </a:r>
            <a:endParaRPr lang="en-US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009650" y="3148013"/>
            <a:ext cx="19002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 dirty="0"/>
              <a:t>Munkatárs1</a:t>
            </a:r>
            <a:endParaRPr lang="en-US" sz="2200" b="1" i="1" dirty="0">
              <a:latin typeface="Arial CE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901950" y="3352800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630613" y="3136900"/>
            <a:ext cx="1901825" cy="679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3613150" y="3148013"/>
            <a:ext cx="19383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Munkatárs2</a:t>
            </a:r>
            <a:endParaRPr lang="en-US" sz="2200" b="1" i="1">
              <a:latin typeface="Arial CE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6249988" y="3136900"/>
            <a:ext cx="1901825" cy="679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6237288" y="3148013"/>
            <a:ext cx="19192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Munkatárs3</a:t>
            </a:r>
            <a:endParaRPr lang="en-US" sz="2200" b="1" i="1">
              <a:latin typeface="Arial CE"/>
            </a:endParaRPr>
          </a:p>
        </p:txBody>
      </p:sp>
      <p:sp>
        <p:nvSpPr>
          <p:cNvPr id="37906" name="Line 21"/>
          <p:cNvSpPr>
            <a:spLocks noChangeShapeType="1"/>
          </p:cNvSpPr>
          <p:nvPr/>
        </p:nvSpPr>
        <p:spPr bwMode="auto">
          <a:xfrm>
            <a:off x="5556250" y="3352800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37907" name="Line 28"/>
          <p:cNvSpPr>
            <a:spLocks noChangeShapeType="1"/>
          </p:cNvSpPr>
          <p:nvPr/>
        </p:nvSpPr>
        <p:spPr bwMode="auto">
          <a:xfrm flipH="1">
            <a:off x="6064250" y="2971800"/>
            <a:ext cx="31750" cy="16129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908" name="Rectangle 29"/>
          <p:cNvSpPr>
            <a:spLocks noChangeArrowheads="1"/>
          </p:cNvSpPr>
          <p:nvPr/>
        </p:nvSpPr>
        <p:spPr bwMode="auto">
          <a:xfrm>
            <a:off x="5113338" y="4578350"/>
            <a:ext cx="1901825" cy="679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909" name="Rectangle 30"/>
          <p:cNvSpPr>
            <a:spLocks noChangeArrowheads="1"/>
          </p:cNvSpPr>
          <p:nvPr/>
        </p:nvSpPr>
        <p:spPr bwMode="auto">
          <a:xfrm>
            <a:off x="5100638" y="4589463"/>
            <a:ext cx="19192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Munkatárs5</a:t>
            </a:r>
            <a:endParaRPr lang="en-US" sz="2200" b="1" i="1">
              <a:latin typeface="Arial CE"/>
            </a:endParaRPr>
          </a:p>
        </p:txBody>
      </p:sp>
      <p:sp>
        <p:nvSpPr>
          <p:cNvPr id="37910" name="Line 31"/>
          <p:cNvSpPr>
            <a:spLocks noChangeShapeType="1"/>
          </p:cNvSpPr>
          <p:nvPr/>
        </p:nvSpPr>
        <p:spPr bwMode="auto">
          <a:xfrm>
            <a:off x="4419600" y="4794250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37911" name="Line 32"/>
          <p:cNvSpPr>
            <a:spLocks noChangeShapeType="1"/>
          </p:cNvSpPr>
          <p:nvPr/>
        </p:nvSpPr>
        <p:spPr bwMode="auto">
          <a:xfrm>
            <a:off x="3352800" y="2819400"/>
            <a:ext cx="44450" cy="17653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7912" name="Rectangle 33"/>
          <p:cNvSpPr>
            <a:spLocks noChangeArrowheads="1"/>
          </p:cNvSpPr>
          <p:nvPr/>
        </p:nvSpPr>
        <p:spPr bwMode="auto">
          <a:xfrm>
            <a:off x="2446338" y="4578350"/>
            <a:ext cx="1901825" cy="679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7913" name="Rectangle 34"/>
          <p:cNvSpPr>
            <a:spLocks noChangeArrowheads="1"/>
          </p:cNvSpPr>
          <p:nvPr/>
        </p:nvSpPr>
        <p:spPr bwMode="auto">
          <a:xfrm>
            <a:off x="2433638" y="4589463"/>
            <a:ext cx="19192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Munkatárs4</a:t>
            </a:r>
            <a:endParaRPr lang="en-US" sz="2200" b="1" i="1">
              <a:latin typeface="Arial CE"/>
            </a:endParaRPr>
          </a:p>
        </p:txBody>
      </p:sp>
      <p:sp>
        <p:nvSpPr>
          <p:cNvPr id="37914" name="Line 35"/>
          <p:cNvSpPr>
            <a:spLocks noChangeShapeType="1"/>
          </p:cNvSpPr>
          <p:nvPr/>
        </p:nvSpPr>
        <p:spPr bwMode="auto">
          <a:xfrm rot="-5400000">
            <a:off x="2257425" y="4219575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37915" name="Line 36"/>
          <p:cNvSpPr>
            <a:spLocks noChangeShapeType="1"/>
          </p:cNvSpPr>
          <p:nvPr/>
        </p:nvSpPr>
        <p:spPr bwMode="auto">
          <a:xfrm rot="-5400000">
            <a:off x="5153025" y="4162425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B6BB-63DA-4915-A30C-49D45BC8614B}" type="slidenum">
              <a:rPr lang="en-US"/>
              <a:pPr/>
              <a:t>40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56388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Ráfordítás alapon</a:t>
            </a:r>
            <a:br>
              <a:rPr lang="hu-HU" dirty="0"/>
            </a:br>
            <a:r>
              <a:rPr lang="hu-HU" dirty="0"/>
              <a:t> vagy fixárasan?</a:t>
            </a:r>
            <a:endParaRPr lang="en-US" dirty="0"/>
          </a:p>
        </p:txBody>
      </p:sp>
      <p:graphicFrame>
        <p:nvGraphicFramePr>
          <p:cNvPr id="23555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1018"/>
              </p:ext>
            </p:extLst>
          </p:nvPr>
        </p:nvGraphicFramePr>
        <p:xfrm>
          <a:off x="967308" y="1828800"/>
          <a:ext cx="7467600" cy="4008121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Ráfordítás alapú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Fixáras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Nem tudunk leválasztani részfeladatot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Jól definiált részfeladat, jól definiált kapcsolatokkal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teljes projektkockázat a fővállalkozóé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Alvállalkozó átvállal kockázatot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Rugalmasabban allokálható csapat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Szigorúbb átadás-átvétel projekten belül is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alvállalkozó a ráfordítás maximalizálásában érdekelt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alvállalkozó a ráfordítás minimalizálásában érdekelt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039" y="144780"/>
            <a:ext cx="1490869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BB14-7299-4613-9759-9D204A6F81B9}" type="slidenum">
              <a:rPr lang="en-US"/>
              <a:pPr/>
              <a:t>41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84538"/>
            <a:ext cx="6477000" cy="838200"/>
          </a:xfrm>
        </p:spPr>
        <p:txBody>
          <a:bodyPr/>
          <a:lstStyle/>
          <a:p>
            <a:r>
              <a:rPr lang="hu-HU" dirty="0"/>
              <a:t>Az alvállalkozó kiválasztása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96200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2800" b="1" dirty="0"/>
              <a:t>Nem versenyeztetve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Ár?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Hírnév?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Anyagi helyzet 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Versenytárs-e?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Elfogadja-e az ügyfél játékszabályait (vagy a miénket)?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Elfogadható-e az ügyfélnek?</a:t>
            </a:r>
          </a:p>
          <a:p>
            <a:pPr>
              <a:lnSpc>
                <a:spcPct val="90000"/>
              </a:lnSpc>
            </a:pPr>
            <a:endParaRPr lang="hu-HU" sz="2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13038"/>
            <a:ext cx="1490869" cy="1143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4267200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800" b="1" kern="0" dirty="0"/>
              <a:t>Versenyeztetve</a:t>
            </a:r>
            <a:endParaRPr lang="hu-HU" sz="2000" kern="0" dirty="0"/>
          </a:p>
          <a:p>
            <a:pPr lvl="1">
              <a:lnSpc>
                <a:spcPct val="90000"/>
              </a:lnSpc>
            </a:pPr>
            <a:r>
              <a:rPr lang="hu-HU" sz="2000" kern="0" dirty="0"/>
              <a:t>Megéri-e a költséget?</a:t>
            </a:r>
          </a:p>
          <a:p>
            <a:pPr lvl="1">
              <a:lnSpc>
                <a:spcPct val="90000"/>
              </a:lnSpc>
            </a:pPr>
            <a:r>
              <a:rPr lang="hu-HU" sz="2000" kern="0" dirty="0"/>
              <a:t>Jól kidolgozott specifikáció és</a:t>
            </a:r>
          </a:p>
          <a:p>
            <a:pPr lvl="1">
              <a:lnSpc>
                <a:spcPct val="90000"/>
              </a:lnSpc>
            </a:pPr>
            <a:r>
              <a:rPr lang="hu-HU" sz="2000" kern="0" dirty="0"/>
              <a:t>Kiértékelési eljárás kell!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FEFEEFD-A6F2-4870-A73A-0C4E6AFD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8" y="4755339"/>
            <a:ext cx="6221412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5384" y="5240297"/>
            <a:ext cx="5096261" cy="955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>
                <a:solidFill>
                  <a:srgbClr val="FFFFFE"/>
                </a:solidFill>
              </a:rPr>
              <a:t>Jó éjszakát …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8C24B90-925B-42BC-8BC1-DC208D49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3039293" y="4920257"/>
            <a:ext cx="510235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96300" y="4922730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42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B4801-1FC0-4874-BB4F-2407E5919F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114800" y="1739900"/>
            <a:ext cx="43957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>
          <a:xfrm>
            <a:off x="2736525" y="956172"/>
            <a:ext cx="3664276" cy="5106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/>
              <a:t>Egyszerű szervezet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2890838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V="1">
            <a:off x="457200" y="2362200"/>
            <a:ext cx="8305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4586288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-304800" y="17272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207962" y="2482850"/>
            <a:ext cx="4516438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b="1" dirty="0"/>
              <a:t> </a:t>
            </a:r>
            <a:r>
              <a:rPr lang="hu-HU" sz="2400" dirty="0"/>
              <a:t>Centralizált vezetés, gyors döntés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Rugalmas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Könnyebben serkenti a csapatmunkát és a kreativitást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A formális és informális szervezet jobban egybeesik                      </a:t>
            </a:r>
            <a:endParaRPr lang="hu-HU" sz="2400" dirty="0">
              <a:latin typeface="Arial CE"/>
            </a:endParaRPr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4664075" y="2476500"/>
            <a:ext cx="4522788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Bizonyos méreten túl nem működőképes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Könnyen szervezetlenségbe csaphat át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Kiszolgáltatottság az egyszemélyi vezetőnek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Nehezebben alakulnak ki eljárások</a:t>
            </a:r>
            <a:endParaRPr lang="hu-HU" sz="2400" dirty="0">
              <a:latin typeface="Arial CE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06" y="1411288"/>
            <a:ext cx="1011237" cy="101123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198" y="1371600"/>
            <a:ext cx="990601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8" grpId="0" animBg="1"/>
      <p:bldP spid="38919" grpId="0" animBg="1"/>
      <p:bldP spid="38920" grpId="0"/>
      <p:bldP spid="38921" grpId="0"/>
      <p:bldP spid="389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26EB1-F685-4069-A56D-DEC47607CB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90600" y="2768600"/>
            <a:ext cx="5486400" cy="2254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-838200" y="1905000"/>
            <a:ext cx="10045700" cy="3919538"/>
          </a:xfrm>
        </p:spPr>
        <p:txBody>
          <a:bodyPr lIns="57150" tIns="22225" rIns="57150" bIns="22225">
            <a:spAutoFit/>
          </a:bodyPr>
          <a:lstStyle/>
          <a:p>
            <a:pPr lvl="4" eaLnBrk="1" hangingPunct="1">
              <a:lnSpc>
                <a:spcPct val="125000"/>
              </a:lnSpc>
              <a:buFontTx/>
              <a:buNone/>
            </a:pPr>
            <a:r>
              <a:rPr lang="hu-HU" sz="3600"/>
              <a:t>Funkcionális </a:t>
            </a:r>
          </a:p>
          <a:p>
            <a:pPr lvl="4" eaLnBrk="1" hangingPunct="1">
              <a:lnSpc>
                <a:spcPct val="125000"/>
              </a:lnSpc>
              <a:buFontTx/>
              <a:buNone/>
            </a:pPr>
            <a:r>
              <a:rPr lang="hu-HU" sz="3600" i="1"/>
              <a:t>Koordinációs</a:t>
            </a:r>
          </a:p>
          <a:p>
            <a:pPr lvl="4" eaLnBrk="1" hangingPunct="1">
              <a:lnSpc>
                <a:spcPct val="125000"/>
              </a:lnSpc>
              <a:buFontTx/>
              <a:buNone/>
            </a:pPr>
            <a:r>
              <a:rPr lang="hu-HU" sz="3600" i="1"/>
              <a:t>Átfedési</a:t>
            </a:r>
          </a:p>
          <a:p>
            <a:pPr lvl="4" eaLnBrk="1" hangingPunct="1">
              <a:lnSpc>
                <a:spcPct val="125000"/>
              </a:lnSpc>
              <a:buFontTx/>
              <a:buNone/>
            </a:pPr>
            <a:r>
              <a:rPr lang="hu-HU" sz="3600" i="1"/>
              <a:t>Rendelkezésre bocsátási</a:t>
            </a:r>
            <a:endParaRPr lang="hu-HU" sz="3600"/>
          </a:p>
          <a:p>
            <a:pPr lvl="4" eaLnBrk="1" hangingPunct="1">
              <a:lnSpc>
                <a:spcPct val="125000"/>
              </a:lnSpc>
              <a:buFontTx/>
              <a:buNone/>
            </a:pPr>
            <a:r>
              <a:rPr lang="hu-HU" sz="3600"/>
              <a:t>Projektcsapat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Összetett szervezeti modellek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4290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686550" y="3575050"/>
            <a:ext cx="39052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  <a:defRPr/>
            </a:pPr>
            <a:r>
              <a:rPr lang="hu-HU" sz="3600" b="1" i="1"/>
              <a:t>MÁTRIX</a:t>
            </a:r>
            <a:endParaRPr lang="hu-HU" sz="3600" b="1" i="1">
              <a:latin typeface="Arial CE" charset="-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790B3-5191-4E8C-A070-4C60EFCF82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2290763" y="995221"/>
            <a:ext cx="4449790" cy="1049235"/>
          </a:xfrm>
        </p:spPr>
        <p:txBody>
          <a:bodyPr/>
          <a:lstStyle/>
          <a:p>
            <a:pPr eaLnBrk="1" hangingPunct="1"/>
            <a:r>
              <a:rPr lang="hu-HU" dirty="0"/>
              <a:t>Funkcionális szervezet</a:t>
            </a:r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1920875" y="28384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990600" y="3136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 flipH="1">
            <a:off x="2970213" y="3657600"/>
            <a:ext cx="136048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3630613" y="18034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68" name="Line 10"/>
          <p:cNvSpPr>
            <a:spLocks noChangeShapeType="1"/>
          </p:cNvSpPr>
          <p:nvPr/>
        </p:nvSpPr>
        <p:spPr bwMode="auto">
          <a:xfrm>
            <a:off x="4581525" y="25717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>
            <a:off x="1920875" y="2838450"/>
            <a:ext cx="53006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7200900" y="28384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3598863" y="1838325"/>
            <a:ext cx="197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>
                <a:solidFill>
                  <a:schemeClr val="accent1"/>
                </a:solidFill>
              </a:rPr>
              <a:t>A 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>
                <a:solidFill>
                  <a:schemeClr val="accent1"/>
                </a:solidFill>
              </a:rPr>
              <a:t>vezető</a:t>
            </a:r>
            <a:endParaRPr lang="en-US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1009650" y="3148013"/>
            <a:ext cx="190023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Funkcionális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vezető1</a:t>
            </a:r>
            <a:endParaRPr lang="en-US" sz="2200" b="1" i="1">
              <a:latin typeface="Arial CE"/>
            </a:endParaRPr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2901950" y="3352800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>
            <a:off x="1920875" y="3829050"/>
            <a:ext cx="0" cy="419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1524000" y="4241800"/>
            <a:ext cx="750888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1731963" y="4306888"/>
            <a:ext cx="32702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  <a:endParaRPr lang="en-US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3630613" y="3136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3613150" y="3148013"/>
            <a:ext cx="193833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Funkcionális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vezető2</a:t>
            </a:r>
            <a:endParaRPr lang="en-US" sz="2200" b="1" i="1">
              <a:latin typeface="Arial CE"/>
            </a:endParaRPr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6249988" y="31369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auto">
          <a:xfrm>
            <a:off x="6237288" y="3148013"/>
            <a:ext cx="19192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Funkcionális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en-US" sz="2200" b="1" i="1"/>
              <a:t>vezető3</a:t>
            </a:r>
            <a:endParaRPr lang="en-US" sz="2200" b="1" i="1">
              <a:latin typeface="Arial CE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5556250" y="3352800"/>
            <a:ext cx="6667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4579938" y="3848100"/>
            <a:ext cx="0" cy="457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83" name="Line 25"/>
          <p:cNvSpPr>
            <a:spLocks noChangeShapeType="1"/>
          </p:cNvSpPr>
          <p:nvPr/>
        </p:nvSpPr>
        <p:spPr bwMode="auto">
          <a:xfrm>
            <a:off x="7200900" y="3848100"/>
            <a:ext cx="0" cy="419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0984" name="Rectangle 26"/>
          <p:cNvSpPr>
            <a:spLocks noChangeArrowheads="1"/>
          </p:cNvSpPr>
          <p:nvPr/>
        </p:nvSpPr>
        <p:spPr bwMode="auto">
          <a:xfrm>
            <a:off x="4206875" y="4241800"/>
            <a:ext cx="749300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85" name="Rectangle 27"/>
          <p:cNvSpPr>
            <a:spLocks noChangeArrowheads="1"/>
          </p:cNvSpPr>
          <p:nvPr/>
        </p:nvSpPr>
        <p:spPr bwMode="auto">
          <a:xfrm>
            <a:off x="6826250" y="4241800"/>
            <a:ext cx="749300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0986" name="Rectangle 28"/>
          <p:cNvSpPr>
            <a:spLocks noChangeArrowheads="1"/>
          </p:cNvSpPr>
          <p:nvPr/>
        </p:nvSpPr>
        <p:spPr bwMode="auto">
          <a:xfrm>
            <a:off x="7024688" y="4305300"/>
            <a:ext cx="354012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en-US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0987" name="Rectangle 29"/>
          <p:cNvSpPr>
            <a:spLocks noChangeArrowheads="1"/>
          </p:cNvSpPr>
          <p:nvPr/>
        </p:nvSpPr>
        <p:spPr bwMode="auto">
          <a:xfrm>
            <a:off x="4387850" y="4305300"/>
            <a:ext cx="3540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en-US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en-US" sz="3200" b="1" i="1" dirty="0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en-US" sz="3200" b="1" i="1" dirty="0">
              <a:solidFill>
                <a:srgbClr val="000000"/>
              </a:solidFill>
              <a:latin typeface="Arial 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B7C31B-C089-49C1-811F-5D77A989BA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4114800" y="1676400"/>
            <a:ext cx="43957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Hátrányok</a:t>
            </a:r>
            <a:endParaRPr lang="hu-HU" sz="3600" i="1" dirty="0">
              <a:latin typeface="Arial CE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080" y="899473"/>
            <a:ext cx="4433916" cy="1049235"/>
          </a:xfrm>
        </p:spPr>
        <p:txBody>
          <a:bodyPr/>
          <a:lstStyle/>
          <a:p>
            <a:pPr eaLnBrk="1" hangingPunct="1"/>
            <a:r>
              <a:rPr lang="hu-HU" dirty="0"/>
              <a:t>Funkcionális szervezet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890838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 flipV="1">
            <a:off x="457200" y="2362200"/>
            <a:ext cx="8305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4586288" y="1581150"/>
            <a:ext cx="0" cy="44005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-304800" y="1727200"/>
            <a:ext cx="4587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600" i="1" dirty="0"/>
              <a:t>Előnyök</a:t>
            </a:r>
            <a:endParaRPr lang="hu-HU" sz="3600" i="1" dirty="0">
              <a:latin typeface="Arial CE"/>
            </a:endParaRP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360362" y="2482850"/>
            <a:ext cx="4516438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b="1" dirty="0"/>
              <a:t> </a:t>
            </a:r>
            <a:r>
              <a:rPr lang="hu-HU" sz="2400" dirty="0"/>
              <a:t>Összpontosítja a </a:t>
            </a:r>
            <a:br>
              <a:rPr lang="hu-HU" sz="2400" dirty="0"/>
            </a:br>
            <a:r>
              <a:rPr lang="hu-HU" sz="2400" dirty="0"/>
              <a:t>		szakértelmet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Jó egyéni fejlődési </a:t>
            </a:r>
            <a:br>
              <a:rPr lang="hu-HU" sz="2400" dirty="0"/>
            </a:br>
            <a:r>
              <a:rPr lang="hu-HU" sz="2400" dirty="0"/>
              <a:t>		lehetőség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Az eljárások javítására </a:t>
            </a:r>
            <a:br>
              <a:rPr lang="hu-HU" sz="2400" dirty="0"/>
            </a:br>
            <a:r>
              <a:rPr lang="hu-HU" sz="2400" dirty="0"/>
              <a:t>		összpontosít                      </a:t>
            </a:r>
            <a:endParaRPr lang="hu-HU" sz="2400" dirty="0">
              <a:latin typeface="Arial CE"/>
            </a:endParaRP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4664074" y="2476500"/>
            <a:ext cx="4438648" cy="286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b="1" dirty="0"/>
              <a:t> </a:t>
            </a:r>
            <a:r>
              <a:rPr lang="hu-HU" sz="2400" dirty="0"/>
              <a:t>Nincs projekttulajdonos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Gyenge kommunikáció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Az erőforrás - 	 		</a:t>
            </a:r>
            <a:r>
              <a:rPr lang="hu-HU" sz="2400" dirty="0" err="1"/>
              <a:t>kihasználtságot</a:t>
            </a:r>
            <a:r>
              <a:rPr lang="hu-HU" sz="2400" dirty="0"/>
              <a:t> 			kevéssé figyelik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Alacsony projekt ösztönzés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Rugalmatlan struktúra</a:t>
            </a:r>
          </a:p>
          <a:p>
            <a:pPr defTabSz="969963" eaLnBrk="0" hangingPunct="0">
              <a:lnSpc>
                <a:spcPct val="75000"/>
              </a:lnSpc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95000"/>
              <a:buFont typeface="Wingdings" pitchFamily="2" charset="2"/>
              <a:buChar char="l"/>
              <a:tabLst>
                <a:tab pos="228600" algn="l"/>
              </a:tabLst>
            </a:pPr>
            <a:r>
              <a:rPr lang="hu-HU" sz="2400" dirty="0"/>
              <a:t> Nincs projektkultúra</a:t>
            </a:r>
            <a:endParaRPr lang="hu-HU" sz="2400" dirty="0">
              <a:latin typeface="Arial CE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420812"/>
            <a:ext cx="1011237" cy="101123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198" y="1371600"/>
            <a:ext cx="990601" cy="990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90" grpId="0" animBg="1"/>
      <p:bldP spid="41991" grpId="0" animBg="1"/>
      <p:bldP spid="41992" grpId="0"/>
      <p:bldP spid="41993" grpId="0"/>
      <p:bldP spid="419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9952D-6B89-401C-9030-856EFD5F2F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576" y="957314"/>
            <a:ext cx="6571343" cy="1049235"/>
          </a:xfrm>
        </p:spPr>
        <p:txBody>
          <a:bodyPr/>
          <a:lstStyle/>
          <a:p>
            <a:pPr eaLnBrk="1" hangingPunct="1"/>
            <a:r>
              <a:rPr lang="hu-HU" dirty="0"/>
              <a:t>Koordinációs (gyenge) mátrix </a:t>
            </a:r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894013" y="61785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709863" y="2787650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779588" y="30861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419600" y="1752600"/>
            <a:ext cx="1901825" cy="736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370513" y="2520950"/>
            <a:ext cx="0" cy="552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709863" y="2787650"/>
            <a:ext cx="53006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7989888" y="27876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387850" y="1787525"/>
            <a:ext cx="19796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>
                <a:solidFill>
                  <a:schemeClr val="accent1"/>
                </a:solidFill>
              </a:rPr>
              <a:t>A</a:t>
            </a:r>
            <a:br>
              <a:rPr lang="hu-HU" sz="2200" b="1" i="1">
                <a:solidFill>
                  <a:schemeClr val="accent1"/>
                </a:solidFill>
              </a:rPr>
            </a:br>
            <a:r>
              <a:rPr lang="hu-HU" sz="2200" b="1" i="1">
                <a:solidFill>
                  <a:schemeClr val="accent1"/>
                </a:solidFill>
              </a:rPr>
              <a:t>vezető</a:t>
            </a:r>
            <a:endParaRPr lang="hu-HU" sz="2200" b="1" i="1">
              <a:solidFill>
                <a:schemeClr val="accent1"/>
              </a:solidFill>
              <a:latin typeface="Arial CE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798638" y="3097213"/>
            <a:ext cx="19002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vezető1</a:t>
            </a:r>
            <a:endParaRPr lang="hu-HU" sz="2200" b="1" i="1">
              <a:latin typeface="Arial CE"/>
            </a:endParaRP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09863" y="3778250"/>
            <a:ext cx="0" cy="419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2312988" y="4191000"/>
            <a:ext cx="750887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2520950" y="4256088"/>
            <a:ext cx="32702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4419600" y="30861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4402138" y="3097213"/>
            <a:ext cx="19383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 </a:t>
            </a:r>
            <a:br>
              <a:rPr lang="hu-HU" sz="2200" b="1" i="1"/>
            </a:br>
            <a:r>
              <a:rPr lang="hu-HU" sz="2200" b="1" i="1"/>
              <a:t>vezető2</a:t>
            </a:r>
            <a:endParaRPr lang="hu-HU" sz="2200" b="1" i="1">
              <a:latin typeface="Arial CE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7038975" y="3086100"/>
            <a:ext cx="1901825" cy="679450"/>
          </a:xfrm>
          <a:prstGeom prst="rect">
            <a:avLst/>
          </a:prstGeom>
          <a:solidFill>
            <a:srgbClr val="940094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026275" y="3097213"/>
            <a:ext cx="1919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200" b="1" i="1"/>
              <a:t>Funkcionális</a:t>
            </a:r>
            <a:br>
              <a:rPr lang="hu-HU" sz="2200" b="1" i="1"/>
            </a:br>
            <a:r>
              <a:rPr lang="hu-HU" sz="2200" b="1" i="1"/>
              <a:t>vezető3</a:t>
            </a:r>
            <a:endParaRPr lang="hu-HU" sz="2200" b="1" i="1">
              <a:latin typeface="Arial CE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368925" y="3797300"/>
            <a:ext cx="0" cy="457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7989888" y="3797300"/>
            <a:ext cx="0" cy="419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995863" y="4191000"/>
            <a:ext cx="749300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7615238" y="4191000"/>
            <a:ext cx="749300" cy="172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7813675" y="4254500"/>
            <a:ext cx="3540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 dirty="0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 dirty="0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175250" y="4254500"/>
            <a:ext cx="3540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3200" b="1" i="1">
                <a:solidFill>
                  <a:srgbClr val="000000"/>
                </a:solidFill>
              </a:rPr>
              <a:t>x</a:t>
            </a: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</a:endParaRPr>
          </a:p>
          <a:p>
            <a:pPr algn="ctr" defTabSz="969963" eaLnBrk="0" hangingPunct="0">
              <a:lnSpc>
                <a:spcPct val="75000"/>
              </a:lnSpc>
              <a:spcAft>
                <a:spcPct val="10000"/>
              </a:spcAft>
              <a:tabLst>
                <a:tab pos="228600" algn="l"/>
              </a:tabLst>
            </a:pPr>
            <a:endParaRPr lang="hu-HU" sz="3200" b="1" i="1">
              <a:solidFill>
                <a:srgbClr val="000000"/>
              </a:solidFill>
              <a:latin typeface="Arial CE"/>
            </a:endParaRP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076575" y="4521200"/>
            <a:ext cx="138747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5740400" y="4521200"/>
            <a:ext cx="157321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>
            <a:off x="3351213" y="4902200"/>
            <a:ext cx="15081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3122613" y="5283200"/>
            <a:ext cx="440848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>
            <a:off x="6034088" y="4902200"/>
            <a:ext cx="1423987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228600" y="4295775"/>
            <a:ext cx="1539875" cy="7461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-50800" y="4376738"/>
            <a:ext cx="218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000" b="1" i="1"/>
              <a:t>Projekt -</a:t>
            </a:r>
          </a:p>
          <a:p>
            <a:pPr algn="ctr" defTabSz="969963" eaLnBrk="0" hangingPunct="0">
              <a:lnSpc>
                <a:spcPct val="90000"/>
              </a:lnSpc>
              <a:tabLst>
                <a:tab pos="228600" algn="l"/>
              </a:tabLst>
            </a:pPr>
            <a:r>
              <a:rPr lang="hu-HU" sz="2000" b="1" i="1"/>
              <a:t>koordinátor</a:t>
            </a:r>
            <a:endParaRPr lang="hu-HU" sz="2000" b="1" i="1">
              <a:latin typeface="Arial CE"/>
            </a:endParaRP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1781175" y="4521200"/>
            <a:ext cx="4873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43042" name="Line 35"/>
          <p:cNvSpPr>
            <a:spLocks noChangeShapeType="1"/>
          </p:cNvSpPr>
          <p:nvPr/>
        </p:nvSpPr>
        <p:spPr bwMode="auto">
          <a:xfrm>
            <a:off x="762000" y="2133600"/>
            <a:ext cx="3657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  <p:sp>
        <p:nvSpPr>
          <p:cNvPr id="43043" name="Line 36"/>
          <p:cNvSpPr>
            <a:spLocks noChangeShapeType="1"/>
          </p:cNvSpPr>
          <p:nvPr/>
        </p:nvSpPr>
        <p:spPr bwMode="auto">
          <a:xfrm>
            <a:off x="762000" y="2133600"/>
            <a:ext cx="0" cy="2133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4" ma:contentTypeDescription="Create a new document." ma:contentTypeScope="" ma:versionID="2c02be64a5562b9fd91d2b4fd83b7148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dc4ba54571355f75e18fa95aa92ef96b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C5833-0B12-4A06-A2F7-B91853C25BD3}"/>
</file>

<file path=customXml/itemProps2.xml><?xml version="1.0" encoding="utf-8"?>
<ds:datastoreItem xmlns:ds="http://schemas.openxmlformats.org/officeDocument/2006/customXml" ds:itemID="{F9F37C91-AC32-4E1F-9F0A-A652FB84C75B}"/>
</file>

<file path=customXml/itemProps3.xml><?xml version="1.0" encoding="utf-8"?>
<ds:datastoreItem xmlns:ds="http://schemas.openxmlformats.org/officeDocument/2006/customXml" ds:itemID="{59F5EBB6-9620-4129-AB08-879C76203158}"/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1792</Words>
  <Application>Microsoft Office PowerPoint</Application>
  <PresentationFormat>On-screen Show (4:3)</PresentationFormat>
  <Paragraphs>473</Paragraphs>
  <Slides>42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CE</vt:lpstr>
      <vt:lpstr>Calibri</vt:lpstr>
      <vt:lpstr>Century Gothic</vt:lpstr>
      <vt:lpstr>Courier New</vt:lpstr>
      <vt:lpstr>Wingdings</vt:lpstr>
      <vt:lpstr>Gallery</vt:lpstr>
      <vt:lpstr>Projektirányítás az informatikában </vt:lpstr>
      <vt:lpstr>Formális és informális szervezetek</vt:lpstr>
      <vt:lpstr>Le tudnád rajzolni munkahelyed szervezeti felépítését?</vt:lpstr>
      <vt:lpstr>Egyszerű szervezet</vt:lpstr>
      <vt:lpstr>Egyszerű szervezet</vt:lpstr>
      <vt:lpstr>Összetett szervezeti modellek</vt:lpstr>
      <vt:lpstr>Funkcionális szervezet</vt:lpstr>
      <vt:lpstr>Funkcionális szervezet</vt:lpstr>
      <vt:lpstr>Koordinációs (gyenge) mátrix </vt:lpstr>
      <vt:lpstr>Koordinációs mátrix </vt:lpstr>
      <vt:lpstr>Átfedési (kiegyensúlyozott) mátrix</vt:lpstr>
      <vt:lpstr>Átfedési mátrix</vt:lpstr>
      <vt:lpstr>Rendelkezésre bocsátási (erős) mátrix </vt:lpstr>
      <vt:lpstr>Rendelkezésre bocsátási mátrix </vt:lpstr>
      <vt:lpstr>Projektcsapat </vt:lpstr>
      <vt:lpstr>Projektcsapat</vt:lpstr>
      <vt:lpstr>Milyen szempontok szerint választanál szervezeti modellt?</vt:lpstr>
      <vt:lpstr>A megfelelő szervezeti modell választásának szempontjai</vt:lpstr>
      <vt:lpstr>A megfelelő szervezeti modell választásának szempontjai</vt:lpstr>
      <vt:lpstr>A megfelelő szervezeti modell választásának szempontjai</vt:lpstr>
      <vt:lpstr>Projektszerepek</vt:lpstr>
      <vt:lpstr>Hagyományos projektszerepek</vt:lpstr>
      <vt:lpstr>Projekttulajdonos szerepe</vt:lpstr>
      <vt:lpstr>Jó-e, ha a projekttulajdonos az első számú vezető?</vt:lpstr>
      <vt:lpstr>Jó-e, ha a projekttulajdonos az első számú vezető?</vt:lpstr>
      <vt:lpstr>A projektvezető szerepe </vt:lpstr>
      <vt:lpstr>Projektvezetői ismeretek  és képességek</vt:lpstr>
      <vt:lpstr>Az erőforrás-kezelő szerepe</vt:lpstr>
      <vt:lpstr>Szerepkörök vs. szervezeti modellek</vt:lpstr>
      <vt:lpstr>Szerepkörök vs. szervezeti modellek</vt:lpstr>
      <vt:lpstr>A technikai vezető szerepe</vt:lpstr>
      <vt:lpstr>A projekt szervezete</vt:lpstr>
      <vt:lpstr>A kis projekt szervezete</vt:lpstr>
      <vt:lpstr>A közepes projekt  szervezete</vt:lpstr>
      <vt:lpstr>Példa egy lehetséges projekt szerkezetre közepes projekt esetére </vt:lpstr>
      <vt:lpstr>A nagy projekt  szervezete</vt:lpstr>
      <vt:lpstr>A nagy projekt szervezet</vt:lpstr>
      <vt:lpstr>Miért érdemes alvállalkozókat alkalmazni?</vt:lpstr>
      <vt:lpstr>Miért érdemes  alvállalkozókat alkalmazni?</vt:lpstr>
      <vt:lpstr>Ráfordítás alapon  vagy fixárasan?</vt:lpstr>
      <vt:lpstr>Az alvállalkozó kiválasztása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</dc:title>
  <dc:creator>Eniko Ilyes</dc:creator>
  <cp:lastModifiedBy>Eniko Ilyes</cp:lastModifiedBy>
  <cp:revision>30</cp:revision>
  <dcterms:created xsi:type="dcterms:W3CDTF">2018-09-13T16:54:02Z</dcterms:created>
  <dcterms:modified xsi:type="dcterms:W3CDTF">2021-09-22T09:23:53Z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