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307" r:id="rId20"/>
    <p:sldId id="269" r:id="rId21"/>
    <p:sldId id="301" r:id="rId22"/>
    <p:sldId id="302" r:id="rId23"/>
    <p:sldId id="303" r:id="rId24"/>
    <p:sldId id="304" r:id="rId25"/>
    <p:sldId id="305" r:id="rId26"/>
    <p:sldId id="281" r:id="rId27"/>
    <p:sldId id="282" r:id="rId28"/>
    <p:sldId id="308" r:id="rId29"/>
    <p:sldId id="310" r:id="rId30"/>
    <p:sldId id="31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13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9" r:id="rId49"/>
    <p:sldId id="300" r:id="rId50"/>
    <p:sldId id="306" r:id="rId51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7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hu-HU" smtClean="0"/>
              <a:t>ELTE IT Security Course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4020506" y="1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8361AAC8-6B66-4886-AC15-8874C8B08CF0}" type="datetimeFigureOut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4020506" y="9721238"/>
            <a:ext cx="3077137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C2D4CC41-8406-43CD-8FBB-CAE3837CA9B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1458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hu-HU" smtClean="0"/>
              <a:t>ELTE IT Security Course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3225BC90-3310-4132-96B4-6D2C11DB4D8B}" type="datetimeFigureOut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1F8BCDDF-D889-4962-BA67-644BB0F2141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98704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111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8AD007E9-9A5D-42EA-8473-AC32BE1AF873}" type="slidenum">
              <a:rPr lang="hu-HU" smtClean="0"/>
              <a:pPr/>
              <a:t>18</a:t>
            </a:fld>
            <a:endParaRPr lang="hu-HU" smtClean="0"/>
          </a:p>
        </p:txBody>
      </p:sp>
      <p:sp>
        <p:nvSpPr>
          <p:cNvPr id="512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73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6DC9D291-ED7E-488D-956A-3B135EE0F245}" type="slidenum">
              <a:rPr lang="hu-HU" smtClean="0"/>
              <a:pPr/>
              <a:t>19</a:t>
            </a:fld>
            <a:endParaRPr lang="hu-HU" smtClean="0"/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95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3CC2D63A-A88B-4457-A50A-C6A83B8CA3B4}" type="slidenum">
              <a:rPr lang="hu-HU" smtClean="0"/>
              <a:pPr/>
              <a:t>21</a:t>
            </a:fld>
            <a:endParaRPr lang="hu-HU" smtClean="0"/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004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109B6F13-CA9C-4F7B-B65A-11C9FCCC684D}" type="slidenum">
              <a:rPr lang="hu-HU" smtClean="0"/>
              <a:pPr/>
              <a:t>22</a:t>
            </a:fld>
            <a:endParaRPr lang="hu-HU" smtClean="0"/>
          </a:p>
        </p:txBody>
      </p:sp>
      <p:sp>
        <p:nvSpPr>
          <p:cNvPr id="634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17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4AAD6E31-15CC-4392-9E01-6061AF3E3D73}" type="slidenum">
              <a:rPr lang="hu-HU" smtClean="0"/>
              <a:pPr/>
              <a:t>23</a:t>
            </a:fld>
            <a:endParaRPr lang="hu-HU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1225" cy="354012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2"/>
            <a:ext cx="5206154" cy="4605576"/>
          </a:xfrm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507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719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B49246B4-FEAF-43A5-8833-C4C8319503F8}" type="slidenum">
              <a:rPr lang="hu-HU" smtClean="0"/>
              <a:pPr/>
              <a:t>40</a:t>
            </a:fld>
            <a:endParaRPr lang="hu-HU" smtClean="0"/>
          </a:p>
        </p:txBody>
      </p:sp>
      <p:sp>
        <p:nvSpPr>
          <p:cNvPr id="552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54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0930DBFE-4A28-4F06-BB9A-86071190EDDB}" type="slidenum">
              <a:rPr lang="hu-HU" smtClean="0"/>
              <a:pPr/>
              <a:t>43</a:t>
            </a:fld>
            <a:endParaRPr lang="hu-HU" smtClean="0"/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778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DE78F063-2C29-41F6-BF68-1B53F3920F86}" type="slidenum">
              <a:rPr lang="hu-HU" smtClean="0"/>
              <a:pPr/>
              <a:t>44</a:t>
            </a:fld>
            <a:endParaRPr lang="hu-HU" smtClean="0"/>
          </a:p>
        </p:txBody>
      </p:sp>
      <p:sp>
        <p:nvSpPr>
          <p:cNvPr id="573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51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AEA64916-9ED6-4FA2-A5FB-3728080A2DB1}" type="slidenum">
              <a:rPr lang="hu-HU" smtClean="0"/>
              <a:pPr/>
              <a:t>45</a:t>
            </a:fld>
            <a:endParaRPr lang="hu-HU" smtClean="0"/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043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3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060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C7D07A64-4159-43EB-87CF-3411EF2D3D91}" type="slidenum">
              <a:rPr lang="hu-HU" smtClean="0"/>
              <a:pPr/>
              <a:t>46</a:t>
            </a:fld>
            <a:endParaRPr lang="hu-HU" smtClean="0"/>
          </a:p>
        </p:txBody>
      </p:sp>
      <p:sp>
        <p:nvSpPr>
          <p:cNvPr id="593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840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B3332E6F-04F2-4BA7-AE1E-25884EC918AE}" type="slidenum">
              <a:rPr lang="hu-HU" smtClean="0"/>
              <a:pPr/>
              <a:t>47</a:t>
            </a:fld>
            <a:endParaRPr lang="hu-HU" smtClean="0"/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34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8E56A23A-4DEF-4885-97E3-AD384286F0F9}" type="slidenum">
              <a:rPr lang="hu-HU" smtClean="0"/>
              <a:pPr/>
              <a:t>49</a:t>
            </a:fld>
            <a:endParaRPr lang="hu-HU" smtClean="0"/>
          </a:p>
        </p:txBody>
      </p:sp>
      <p:sp>
        <p:nvSpPr>
          <p:cNvPr id="614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9447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F183E7B3-C7A8-41DE-A985-E1E07A8BB3A7}" type="slidenum">
              <a:rPr lang="hu-HU" smtClean="0"/>
              <a:pPr/>
              <a:t>50</a:t>
            </a:fld>
            <a:endParaRPr lang="hu-HU" smtClean="0"/>
          </a:p>
        </p:txBody>
      </p:sp>
      <p:sp>
        <p:nvSpPr>
          <p:cNvPr id="655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70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263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748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27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83087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441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81FA254D-E0E5-40D2-BB2F-0B574E5EE34C}" type="slidenum">
              <a:rPr lang="hu-HU" smtClean="0"/>
              <a:pPr/>
              <a:t>14</a:t>
            </a:fld>
            <a:endParaRPr lang="hu-HU" smtClean="0"/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291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FD3874A1-2147-49C1-B4A5-E9D4A9DC2C35}" type="slidenum">
              <a:rPr lang="hu-HU" smtClean="0"/>
              <a:pPr/>
              <a:t>15</a:t>
            </a:fld>
            <a:endParaRPr lang="hu-HU" smtClean="0"/>
          </a:p>
        </p:txBody>
      </p:sp>
      <p:sp>
        <p:nvSpPr>
          <p:cNvPr id="49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94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  <a:noFill/>
        </p:spPr>
        <p:txBody>
          <a:bodyPr/>
          <a:lstStyle/>
          <a:p>
            <a:fld id="{FCD792DA-1234-402B-9FE9-C80972210137}" type="slidenum">
              <a:rPr lang="hu-HU" smtClean="0"/>
              <a:pPr/>
              <a:t>16</a:t>
            </a:fld>
            <a:endParaRPr lang="hu-HU" smtClean="0"/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982663"/>
            <a:ext cx="4722813" cy="3541712"/>
          </a:xfrm>
          <a:solidFill>
            <a:srgbClr val="FFFFFF"/>
          </a:solidFill>
          <a:ln/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1097763" y="4868549"/>
            <a:ext cx="4907062" cy="3932153"/>
          </a:xfrm>
          <a:noFill/>
          <a:ln/>
        </p:spPr>
        <p:txBody>
          <a:bodyPr wrap="none" lIns="0" tIns="0" rIns="0" bIns="0" anchor="ctr"/>
          <a:lstStyle/>
          <a:p>
            <a:pPr defTabSz="467099"/>
            <a:endParaRPr lang="en-US" dirty="0" smtClean="0"/>
          </a:p>
        </p:txBody>
      </p:sp>
      <p:sp>
        <p:nvSpPr>
          <p:cNvPr id="2" name="Élőfej hely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hu-HU" smtClean="0"/>
              <a:t>ELTE IT Security Course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67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84D6-4ABE-4945-98A4-FD7A7048C301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FC8D-CA97-4445-9C09-4547AB1DB53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E28F-129F-4DDA-A4AB-2BA657D7C73B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SzPct val="120000"/>
              <a:buFont typeface="Arial" pitchFamily="34" charset="0"/>
              <a:buChar char="•"/>
              <a:defRPr baseline="0">
                <a:solidFill>
                  <a:srgbClr val="361B00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C00000"/>
              </a:buClr>
              <a:buSzPct val="120000"/>
              <a:buFont typeface="Arial" pitchFamily="34" charset="0"/>
              <a:buChar char="•"/>
              <a:defRPr baseline="0">
                <a:solidFill>
                  <a:srgbClr val="361B00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C00000"/>
              </a:buClr>
              <a:buSzPct val="120000"/>
              <a:buFont typeface="Arial" pitchFamily="34" charset="0"/>
              <a:buChar char="•"/>
              <a:defRPr baseline="0">
                <a:solidFill>
                  <a:srgbClr val="361B00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C00000"/>
              </a:buClr>
              <a:buSzPct val="120000"/>
              <a:buFont typeface="Arial" pitchFamily="34" charset="0"/>
              <a:buChar char="•"/>
              <a:defRPr baseline="0">
                <a:solidFill>
                  <a:srgbClr val="361B00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C00000"/>
              </a:buClr>
              <a:buSzPct val="120000"/>
              <a:buFont typeface="Arial" pitchFamily="34" charset="0"/>
              <a:buChar char="•"/>
              <a:defRPr baseline="0">
                <a:solidFill>
                  <a:srgbClr val="361B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AB31-3F01-47DC-AA60-31C6A1D3E122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E7C0-9506-416E-8241-9800DE244533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97BC-4A60-46BF-BFEC-8BD96DD7FBC3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1134-8F4A-44CD-8A23-37ADD0C659D5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414-F36A-4428-A46F-75199AFD785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B6E-5737-437E-B14C-7686490EA88A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879E-61F7-45EB-827D-60A5490037E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F7C2-DF44-4F39-ACD3-B128F9DC0C9F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9C30-CAA7-46FA-9BBE-A3D678AC6ED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CBE5-D2A3-418D-8F6B-3D386B46DB17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36513" y="98425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36513" y="261938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36513" y="423863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36513" y="587375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36513" y="750888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36513" y="914400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36513" y="1077913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" name="Line 11"/>
          <p:cNvSpPr>
            <a:spLocks noChangeShapeType="1"/>
          </p:cNvSpPr>
          <p:nvPr userDrawn="1"/>
        </p:nvSpPr>
        <p:spPr bwMode="auto">
          <a:xfrm>
            <a:off x="36513" y="1241425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5" name="Line 12"/>
          <p:cNvSpPr>
            <a:spLocks noChangeShapeType="1"/>
          </p:cNvSpPr>
          <p:nvPr userDrawn="1"/>
        </p:nvSpPr>
        <p:spPr bwMode="auto">
          <a:xfrm>
            <a:off x="36513" y="1404938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6" name="Line 13"/>
          <p:cNvSpPr>
            <a:spLocks noChangeShapeType="1"/>
          </p:cNvSpPr>
          <p:nvPr userDrawn="1"/>
        </p:nvSpPr>
        <p:spPr bwMode="auto">
          <a:xfrm>
            <a:off x="36513" y="1566863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7" name="Line 14"/>
          <p:cNvSpPr>
            <a:spLocks noChangeShapeType="1"/>
          </p:cNvSpPr>
          <p:nvPr userDrawn="1"/>
        </p:nvSpPr>
        <p:spPr bwMode="auto">
          <a:xfrm>
            <a:off x="36513" y="1730375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8" name="Line 15"/>
          <p:cNvSpPr>
            <a:spLocks noChangeShapeType="1"/>
          </p:cNvSpPr>
          <p:nvPr userDrawn="1"/>
        </p:nvSpPr>
        <p:spPr bwMode="auto">
          <a:xfrm>
            <a:off x="36513" y="1893888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36513" y="2057400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0" name="Line 17"/>
          <p:cNvSpPr>
            <a:spLocks noChangeShapeType="1"/>
          </p:cNvSpPr>
          <p:nvPr userDrawn="1"/>
        </p:nvSpPr>
        <p:spPr bwMode="auto">
          <a:xfrm>
            <a:off x="36513" y="2220913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6513" y="2384425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2" name="Line 19"/>
          <p:cNvSpPr>
            <a:spLocks noChangeShapeType="1"/>
          </p:cNvSpPr>
          <p:nvPr userDrawn="1"/>
        </p:nvSpPr>
        <p:spPr bwMode="auto">
          <a:xfrm>
            <a:off x="36513" y="2547938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3" name="Line 20"/>
          <p:cNvSpPr>
            <a:spLocks noChangeShapeType="1"/>
          </p:cNvSpPr>
          <p:nvPr userDrawn="1"/>
        </p:nvSpPr>
        <p:spPr bwMode="auto">
          <a:xfrm>
            <a:off x="36513" y="2709863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4" name="Line 21"/>
          <p:cNvSpPr>
            <a:spLocks noChangeShapeType="1"/>
          </p:cNvSpPr>
          <p:nvPr userDrawn="1"/>
        </p:nvSpPr>
        <p:spPr bwMode="auto">
          <a:xfrm>
            <a:off x="36513" y="2873375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5" name="Line 22"/>
          <p:cNvSpPr>
            <a:spLocks noChangeShapeType="1"/>
          </p:cNvSpPr>
          <p:nvPr userDrawn="1"/>
        </p:nvSpPr>
        <p:spPr bwMode="auto">
          <a:xfrm>
            <a:off x="36513" y="3036888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6" name="Line 23"/>
          <p:cNvSpPr>
            <a:spLocks noChangeShapeType="1"/>
          </p:cNvSpPr>
          <p:nvPr userDrawn="1"/>
        </p:nvSpPr>
        <p:spPr bwMode="auto">
          <a:xfrm>
            <a:off x="36513" y="3200400"/>
            <a:ext cx="544512" cy="1588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27" name="Line 24"/>
          <p:cNvSpPr>
            <a:spLocks noChangeShapeType="1"/>
          </p:cNvSpPr>
          <p:nvPr userDrawn="1"/>
        </p:nvSpPr>
        <p:spPr bwMode="auto">
          <a:xfrm>
            <a:off x="36513" y="3363913"/>
            <a:ext cx="544512" cy="1587"/>
          </a:xfrm>
          <a:prstGeom prst="line">
            <a:avLst/>
          </a:prstGeom>
          <a:noFill/>
          <a:ln w="720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SzPct val="120000"/>
        <a:buFont typeface="Arial" pitchFamily="34" charset="0"/>
        <a:buChar char="•"/>
        <a:defRPr sz="3200" kern="1200" baseline="0">
          <a:solidFill>
            <a:srgbClr val="3219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SzPct val="120000"/>
        <a:buFont typeface="Arial" pitchFamily="34" charset="0"/>
        <a:buChar char="•"/>
        <a:defRPr sz="2800" kern="1200" baseline="0">
          <a:solidFill>
            <a:srgbClr val="3219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SzPct val="120000"/>
        <a:buFont typeface="Arial" pitchFamily="34" charset="0"/>
        <a:buChar char="•"/>
        <a:defRPr sz="2400" kern="1200" baseline="0">
          <a:solidFill>
            <a:srgbClr val="3219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SzPct val="120000"/>
        <a:buFont typeface="Arial" pitchFamily="34" charset="0"/>
        <a:buChar char="•"/>
        <a:defRPr sz="2000" kern="1200" baseline="0">
          <a:solidFill>
            <a:srgbClr val="3219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SzPct val="120000"/>
        <a:buFont typeface="Arial" pitchFamily="34" charset="0"/>
        <a:buChar char="•"/>
        <a:defRPr sz="2000" kern="1200" baseline="0">
          <a:solidFill>
            <a:srgbClr val="3219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poofing_attack" TargetMode="External"/><Relationship Id="rId2" Type="http://schemas.openxmlformats.org/officeDocument/2006/relationships/hyperlink" Target="http://en.wikipedia.org/wiki/Data_remanenc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mining" TargetMode="External"/><Relationship Id="rId2" Type="http://schemas.openxmlformats.org/officeDocument/2006/relationships/hyperlink" Target="http://en.wikipedia.org/wiki/Tunneling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Backdoo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lware" TargetMode="External"/><Relationship Id="rId2" Type="http://schemas.openxmlformats.org/officeDocument/2006/relationships/hyperlink" Target="http://en.wikipedia.org/wiki/Password_crack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Shoulder_surfing9" TargetMode="External"/><Relationship Id="rId4" Type="http://schemas.openxmlformats.org/officeDocument/2006/relationships/hyperlink" Target="http://en.wikipedia.org/wiki/Spyin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n-in-the-middle" TargetMode="External"/><Relationship Id="rId2" Type="http://schemas.openxmlformats.org/officeDocument/2006/relationships/hyperlink" Target="http://en.wikipedia.org/wiki/TEMP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Eavesdropping" TargetMode="External"/><Relationship Id="rId4" Type="http://schemas.openxmlformats.org/officeDocument/2006/relationships/hyperlink" Target="http://en.wikipedia.org/wiki/Dumpster_div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bile_code" TargetMode="External"/><Relationship Id="rId2" Type="http://schemas.openxmlformats.org/officeDocument/2006/relationships/hyperlink" Target="http://en.wikipedia.org/wiki/Impersona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vert_channel" TargetMode="External"/><Relationship Id="rId2" Type="http://schemas.openxmlformats.org/officeDocument/2006/relationships/hyperlink" Target="http://en.wikipedia.org/wiki/Buffer_overflow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cket_sniffer" TargetMode="External"/><Relationship Id="rId2" Type="http://schemas.openxmlformats.org/officeDocument/2006/relationships/hyperlink" Target="http://en.wikipedia.org/wiki/Social_engine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play_attack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padre.web.elte.hu/lda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db.com/title/tt0159784/" TargetMode="External"/><Relationship Id="rId3" Type="http://schemas.openxmlformats.org/officeDocument/2006/relationships/hyperlink" Target="http://www.amazon.com/Art-Intrusion-Exploits-Intruders-Deceivers/dp/0471782661/" TargetMode="External"/><Relationship Id="rId7" Type="http://schemas.openxmlformats.org/officeDocument/2006/relationships/hyperlink" Target="http://www.youtube.com/watch?v=nVPV5dzM0y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libri.hu/konyv/a-legendas-hacker-2.html" TargetMode="External"/><Relationship Id="rId5" Type="http://schemas.openxmlformats.org/officeDocument/2006/relationships/hyperlink" Target="http://www.libri.hu/konyv/a-legendas-hacker.html" TargetMode="External"/><Relationship Id="rId4" Type="http://schemas.openxmlformats.org/officeDocument/2006/relationships/hyperlink" Target="http://www.amazon.com/Art-Deception-Controlling-Element-Security/dp/076454280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ompalg.inf.elte.hu/~attila/Teaching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939551" y="2708920"/>
            <a:ext cx="7808913" cy="938213"/>
          </a:xfrm>
        </p:spPr>
        <p:txBody>
          <a:bodyPr>
            <a:normAutofit fontScale="90000"/>
          </a:bodyPr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IT biztonság</a:t>
            </a:r>
            <a:br>
              <a:rPr lang="hu-HU" dirty="0" smtClean="0"/>
            </a:br>
            <a:r>
              <a:rPr lang="hu-HU" sz="3200" dirty="0" smtClean="0"/>
              <a:t>2020/2021 tanév</a:t>
            </a:r>
            <a:br>
              <a:rPr lang="hu-HU" sz="3200" dirty="0" smtClean="0"/>
            </a:br>
            <a:r>
              <a:rPr lang="hu-HU" sz="3200" dirty="0" smtClean="0"/>
              <a:t>ősz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7D8A-B47A-4218-900A-819F5C38E81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Adat vs. információ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2339975" y="1268760"/>
            <a:ext cx="4895850" cy="4740275"/>
            <a:chOff x="3624" y="2078"/>
            <a:chExt cx="4396" cy="4261"/>
          </a:xfrm>
        </p:grpSpPr>
        <p:sp>
          <p:nvSpPr>
            <p:cNvPr id="9222" name="AutoShape 4"/>
            <p:cNvSpPr>
              <a:spLocks noChangeAspect="1" noChangeArrowheads="1"/>
            </p:cNvSpPr>
            <p:nvPr/>
          </p:nvSpPr>
          <p:spPr bwMode="auto">
            <a:xfrm>
              <a:off x="3624" y="2078"/>
              <a:ext cx="4396" cy="4261"/>
            </a:xfrm>
            <a:prstGeom prst="rect">
              <a:avLst/>
            </a:prstGeom>
            <a:noFill/>
            <a:ln w="57150" cmpd="thickThin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3798" y="2221"/>
              <a:ext cx="4049" cy="402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4" name="Oval 6"/>
            <p:cNvSpPr>
              <a:spLocks noChangeArrowheads="1"/>
            </p:cNvSpPr>
            <p:nvPr/>
          </p:nvSpPr>
          <p:spPr bwMode="auto">
            <a:xfrm>
              <a:off x="4023" y="2445"/>
              <a:ext cx="3599" cy="35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4247" y="2669"/>
              <a:ext cx="3150" cy="3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6" name="Oval 8"/>
            <p:cNvSpPr>
              <a:spLocks noChangeArrowheads="1"/>
            </p:cNvSpPr>
            <p:nvPr/>
          </p:nvSpPr>
          <p:spPr bwMode="auto">
            <a:xfrm>
              <a:off x="4472" y="2892"/>
              <a:ext cx="2700" cy="26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7" name="Oval 9"/>
            <p:cNvSpPr>
              <a:spLocks noChangeArrowheads="1"/>
            </p:cNvSpPr>
            <p:nvPr/>
          </p:nvSpPr>
          <p:spPr bwMode="auto">
            <a:xfrm>
              <a:off x="4697" y="3116"/>
              <a:ext cx="2250" cy="22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8" name="Oval 10"/>
            <p:cNvSpPr>
              <a:spLocks noChangeArrowheads="1"/>
            </p:cNvSpPr>
            <p:nvPr/>
          </p:nvSpPr>
          <p:spPr bwMode="auto">
            <a:xfrm>
              <a:off x="4922" y="3340"/>
              <a:ext cx="1800" cy="17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29" name="Oval 11"/>
            <p:cNvSpPr>
              <a:spLocks noChangeArrowheads="1"/>
            </p:cNvSpPr>
            <p:nvPr/>
          </p:nvSpPr>
          <p:spPr bwMode="auto">
            <a:xfrm>
              <a:off x="5147" y="3564"/>
              <a:ext cx="1350" cy="13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30" name="WordArt 12"/>
            <p:cNvSpPr>
              <a:spLocks noChangeArrowheads="1" noChangeShapeType="1" noTextEdit="1"/>
            </p:cNvSpPr>
            <p:nvPr/>
          </p:nvSpPr>
          <p:spPr bwMode="auto">
            <a:xfrm rot="-456050">
              <a:off x="4308" y="2346"/>
              <a:ext cx="2695" cy="1407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990708"/>
                </a:avLst>
              </a:prstTxWarp>
            </a:bodyPr>
            <a:lstStyle/>
            <a:p>
              <a:r>
                <a:rPr lang="hu-HU" sz="1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A szervezet működési rendje és gyakorlata</a:t>
              </a:r>
            </a:p>
          </p:txBody>
        </p:sp>
        <p:sp>
          <p:nvSpPr>
            <p:cNvPr id="9231" name="WordArt 13"/>
            <p:cNvSpPr>
              <a:spLocks noChangeArrowheads="1" noChangeShapeType="1" noTextEdit="1"/>
            </p:cNvSpPr>
            <p:nvPr/>
          </p:nvSpPr>
          <p:spPr bwMode="auto">
            <a:xfrm rot="-780000">
              <a:off x="4871" y="2610"/>
              <a:ext cx="1286" cy="295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Humán erőforrások</a:t>
              </a:r>
            </a:p>
          </p:txBody>
        </p:sp>
        <p:sp>
          <p:nvSpPr>
            <p:cNvPr id="9232" name="WordArt 14"/>
            <p:cNvSpPr>
              <a:spLocks noChangeArrowheads="1" noChangeShapeType="1" noTextEdit="1"/>
            </p:cNvSpPr>
            <p:nvPr/>
          </p:nvSpPr>
          <p:spPr bwMode="auto">
            <a:xfrm rot="-720000">
              <a:off x="4869" y="2803"/>
              <a:ext cx="1483" cy="513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Objektumok, helyiségek</a:t>
              </a:r>
            </a:p>
          </p:txBody>
        </p:sp>
        <p:sp>
          <p:nvSpPr>
            <p:cNvPr id="9233" name="WordArt 15"/>
            <p:cNvSpPr>
              <a:spLocks noChangeArrowheads="1" noChangeShapeType="1" noTextEdit="1"/>
            </p:cNvSpPr>
            <p:nvPr/>
          </p:nvSpPr>
          <p:spPr bwMode="auto">
            <a:xfrm rot="-600000">
              <a:off x="4789" y="3040"/>
              <a:ext cx="1785" cy="849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Berendezési tárgyak, munkaeszközök</a:t>
              </a:r>
            </a:p>
          </p:txBody>
        </p:sp>
        <p:sp>
          <p:nvSpPr>
            <p:cNvPr id="9234" name="WordArt 16"/>
            <p:cNvSpPr>
              <a:spLocks noChangeArrowheads="1" noChangeShapeType="1" noTextEdit="1"/>
            </p:cNvSpPr>
            <p:nvPr/>
          </p:nvSpPr>
          <p:spPr bwMode="auto">
            <a:xfrm rot="-420000">
              <a:off x="4969" y="3229"/>
              <a:ext cx="1601" cy="981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Aktív hálózati eszközök, hardverek</a:t>
              </a:r>
            </a:p>
          </p:txBody>
        </p:sp>
        <p:sp>
          <p:nvSpPr>
            <p:cNvPr id="9235" name="WordArt 17"/>
            <p:cNvSpPr>
              <a:spLocks noChangeArrowheads="1" noChangeShapeType="1" noTextEdit="1"/>
            </p:cNvSpPr>
            <p:nvPr/>
          </p:nvSpPr>
          <p:spPr bwMode="auto">
            <a:xfrm rot="-420000">
              <a:off x="5005" y="3465"/>
              <a:ext cx="1602" cy="1457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Logikai hozzáférési jogosultságok, szoftverek</a:t>
              </a:r>
            </a:p>
          </p:txBody>
        </p:sp>
        <p:sp>
          <p:nvSpPr>
            <p:cNvPr id="9236" name="Oval 18"/>
            <p:cNvSpPr>
              <a:spLocks noChangeArrowheads="1"/>
            </p:cNvSpPr>
            <p:nvPr/>
          </p:nvSpPr>
          <p:spPr bwMode="auto">
            <a:xfrm>
              <a:off x="5338" y="3754"/>
              <a:ext cx="900" cy="8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endParaRPr lang="hu-HU" sz="1800">
                <a:latin typeface="Arial" charset="0"/>
              </a:endParaRPr>
            </a:p>
          </p:txBody>
        </p:sp>
        <p:sp>
          <p:nvSpPr>
            <p:cNvPr id="9237" name="WordArt 19"/>
            <p:cNvSpPr>
              <a:spLocks noChangeArrowheads="1" noChangeShapeType="1" noTextEdit="1"/>
            </p:cNvSpPr>
            <p:nvPr/>
          </p:nvSpPr>
          <p:spPr bwMode="auto">
            <a:xfrm rot="-120000">
              <a:off x="5403" y="4126"/>
              <a:ext cx="700" cy="19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Adat</a:t>
              </a:r>
            </a:p>
          </p:txBody>
        </p:sp>
        <p:sp>
          <p:nvSpPr>
            <p:cNvPr id="9238" name="WordArt 20"/>
            <p:cNvSpPr>
              <a:spLocks noChangeArrowheads="1" noChangeShapeType="1" noTextEdit="1"/>
            </p:cNvSpPr>
            <p:nvPr/>
          </p:nvSpPr>
          <p:spPr bwMode="auto">
            <a:xfrm rot="-420000">
              <a:off x="5406" y="3671"/>
              <a:ext cx="684" cy="20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4"/>
                </a:avLst>
              </a:prstTxWarp>
            </a:bodyPr>
            <a:lstStyle/>
            <a:p>
              <a:r>
                <a:rPr lang="hu-HU" sz="1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Kriptográfia</a:t>
              </a:r>
            </a:p>
          </p:txBody>
        </p:sp>
      </p:grpSp>
      <p:sp>
        <p:nvSpPr>
          <p:cNvPr id="9220" name="Text Box 22"/>
          <p:cNvSpPr txBox="1">
            <a:spLocks noChangeArrowheads="1"/>
          </p:cNvSpPr>
          <p:nvPr/>
        </p:nvSpPr>
        <p:spPr bwMode="auto">
          <a:xfrm>
            <a:off x="2913276" y="6064993"/>
            <a:ext cx="3817044" cy="3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>
                <a:solidFill>
                  <a:srgbClr val="993300"/>
                </a:solidFill>
                <a:latin typeface="Times New Roman" pitchFamily="18" charset="0"/>
              </a:rPr>
              <a:t>Mindig az információt védjük!!!</a:t>
            </a:r>
          </a:p>
        </p:txBody>
      </p:sp>
      <p:sp>
        <p:nvSpPr>
          <p:cNvPr id="9221" name="Text Box 23"/>
          <p:cNvSpPr txBox="1">
            <a:spLocks noChangeArrowheads="1"/>
          </p:cNvSpPr>
          <p:nvPr/>
        </p:nvSpPr>
        <p:spPr bwMode="auto">
          <a:xfrm>
            <a:off x="2339975" y="4941888"/>
            <a:ext cx="4824413" cy="349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b="1" dirty="0">
                <a:solidFill>
                  <a:srgbClr val="663300"/>
                </a:solidFill>
                <a:latin typeface="Times New Roman" pitchFamily="18" charset="0"/>
              </a:rPr>
              <a:t>I N F O R M Á C I Ó</a:t>
            </a:r>
          </a:p>
        </p:txBody>
      </p:sp>
      <p:sp>
        <p:nvSpPr>
          <p:cNvPr id="23" name="Dátum hely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874F-B71B-49F6-942F-4AFE71952162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24" name="Élőláb hely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hu-HU" sz="3600" dirty="0" smtClean="0"/>
              <a:t>Információbiztonság vs. informatikai biztonság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838200" y="1331913"/>
            <a:ext cx="7620000" cy="54102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>
              <a:latin typeface="Times New Roman" pitchFamily="18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3000" y="2093913"/>
            <a:ext cx="3429000" cy="2209800"/>
          </a:xfrm>
          <a:prstGeom prst="rect">
            <a:avLst/>
          </a:prstGeom>
          <a:gradFill rotWithShape="0">
            <a:gsLst>
              <a:gs pos="0">
                <a:srgbClr val="00765E"/>
              </a:gs>
              <a:gs pos="50000">
                <a:srgbClr val="00FFCC"/>
              </a:gs>
              <a:gs pos="100000">
                <a:srgbClr val="00765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Személyi biztonság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648200" y="4405313"/>
            <a:ext cx="3429000" cy="2209800"/>
          </a:xfrm>
          <a:prstGeom prst="rect">
            <a:avLst/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solidFill>
                  <a:schemeClr val="bg1"/>
                </a:solidFill>
                <a:latin typeface="Times New Roman" pitchFamily="18" charset="0"/>
              </a:rPr>
              <a:t>Hagyományos módon és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solidFill>
                  <a:schemeClr val="bg1"/>
                </a:solidFill>
                <a:latin typeface="Times New Roman" pitchFamily="18" charset="0"/>
              </a:rPr>
              <a:t>elektronikusan tárolt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solidFill>
                  <a:schemeClr val="bg1"/>
                </a:solidFill>
                <a:latin typeface="Times New Roman" pitchFamily="18" charset="0"/>
              </a:rPr>
              <a:t>adatok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solidFill>
                  <a:schemeClr val="bg1"/>
                </a:solidFill>
                <a:latin typeface="Times New Roman" pitchFamily="18" charset="0"/>
              </a:rPr>
              <a:t>biztonsága</a:t>
            </a:r>
            <a:endParaRPr lang="en-GB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648200" y="2093913"/>
            <a:ext cx="3429000" cy="2209800"/>
          </a:xfrm>
          <a:prstGeom prst="rect">
            <a:avLst/>
          </a:prstGeom>
          <a:gradFill rotWithShape="0">
            <a:gsLst>
              <a:gs pos="0">
                <a:srgbClr val="764718"/>
              </a:gs>
              <a:gs pos="50000">
                <a:srgbClr val="FF9933"/>
              </a:gs>
              <a:gs pos="100000">
                <a:srgbClr val="764718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Times New Roman" pitchFamily="18" charset="0"/>
              </a:rPr>
              <a:t>Hagyományos és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Times New Roman" pitchFamily="18" charset="0"/>
              </a:rPr>
              <a:t>elektronikus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Times New Roman" pitchFamily="18" charset="0"/>
              </a:rPr>
              <a:t> kommunikáció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>
                <a:latin typeface="Times New Roman" pitchFamily="18" charset="0"/>
              </a:rPr>
              <a:t>biztonsága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1143000" y="4405313"/>
            <a:ext cx="3429000" cy="2209800"/>
          </a:xfrm>
          <a:prstGeom prst="rect">
            <a:avLst/>
          </a:prstGeom>
          <a:gradFill rotWithShape="0">
            <a:gsLst>
              <a:gs pos="0">
                <a:srgbClr val="5E4776"/>
              </a:gs>
              <a:gs pos="50000">
                <a:srgbClr val="CC99FF"/>
              </a:gs>
              <a:gs pos="100000">
                <a:srgbClr val="5E47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solidFill>
                  <a:srgbClr val="002060"/>
                </a:solidFill>
                <a:latin typeface="Times New Roman" pitchFamily="18" charset="0"/>
              </a:rPr>
              <a:t>Fizikai biztonság</a:t>
            </a:r>
            <a:endParaRPr lang="en-GB" dirty="0">
              <a:solidFill>
                <a:srgbClr val="002060"/>
              </a:solidFill>
              <a:latin typeface="Times New Roman" pitchFamily="18" charset="0"/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116013" y="1196975"/>
            <a:ext cx="4724370" cy="80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hu-HU" sz="3200" b="1" dirty="0">
                <a:solidFill>
                  <a:srgbClr val="002060"/>
                </a:solidFill>
                <a:latin typeface="Times New Roman" pitchFamily="18" charset="0"/>
              </a:rPr>
              <a:t>Információbiztonság</a:t>
            </a:r>
            <a:r>
              <a:rPr lang="hu-HU" sz="32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hu-HU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hu-HU" dirty="0">
                <a:solidFill>
                  <a:srgbClr val="3333CC"/>
                </a:solidFill>
                <a:latin typeface="Times New Roman" pitchFamily="18" charset="0"/>
              </a:rPr>
              <a:t>	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hu-HU" dirty="0">
                <a:solidFill>
                  <a:srgbClr val="3333CC"/>
                </a:solidFill>
                <a:latin typeface="Times New Roman" pitchFamily="18" charset="0"/>
              </a:rPr>
              <a:t>				</a:t>
            </a:r>
            <a:r>
              <a:rPr lang="hu-HU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Informatikai biztonság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6153" name="Oval 10"/>
          <p:cNvSpPr>
            <a:spLocks noChangeArrowheads="1"/>
          </p:cNvSpPr>
          <p:nvPr/>
        </p:nvSpPr>
        <p:spPr bwMode="auto">
          <a:xfrm rot="2700000">
            <a:off x="3714750" y="1681163"/>
            <a:ext cx="3398837" cy="5341938"/>
          </a:xfrm>
          <a:prstGeom prst="ellipse">
            <a:avLst/>
          </a:prstGeom>
          <a:noFill/>
          <a:ln w="508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D2FD-BE30-4AFE-A2B1-9DD6815440BA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Informatikai biztonság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hu-HU" dirty="0" smtClean="0"/>
              <a:t>	Az informatikai biztonság a védelmi rendszer olyan, a védő számára </a:t>
            </a:r>
            <a:r>
              <a:rPr lang="hu-HU" dirty="0" smtClean="0">
                <a:solidFill>
                  <a:srgbClr val="993300"/>
                </a:solidFill>
              </a:rPr>
              <a:t>kielégítő mértékű</a:t>
            </a:r>
            <a:r>
              <a:rPr lang="hu-HU" dirty="0" smtClean="0"/>
              <a:t> állapota, amely az informatikai rendszerben kezelt </a:t>
            </a:r>
            <a:r>
              <a:rPr lang="hu-HU" b="1" dirty="0" smtClean="0">
                <a:solidFill>
                  <a:srgbClr val="391CC8"/>
                </a:solidFill>
              </a:rPr>
              <a:t>adatok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993300"/>
                </a:solidFill>
              </a:rPr>
              <a:t>bizalmassága, hitelessége, sértetlensége és rendelkezésre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993300"/>
                </a:solidFill>
              </a:rPr>
              <a:t>állása</a:t>
            </a:r>
            <a:r>
              <a:rPr lang="hu-HU" dirty="0" smtClean="0"/>
              <a:t>, illetve a </a:t>
            </a:r>
            <a:r>
              <a:rPr lang="hu-HU" b="1" dirty="0" smtClean="0">
                <a:solidFill>
                  <a:srgbClr val="391CC8"/>
                </a:solidFill>
              </a:rPr>
              <a:t>rendszerelemek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993300"/>
                </a:solidFill>
              </a:rPr>
              <a:t>rendelkezésre állása és funkcionalitása</a:t>
            </a:r>
            <a:r>
              <a:rPr lang="hu-HU" dirty="0" smtClean="0"/>
              <a:t> szempontjából zárt</a:t>
            </a:r>
            <a:r>
              <a:rPr lang="hu-HU" dirty="0" smtClean="0">
                <a:solidFill>
                  <a:schemeClr val="tx2"/>
                </a:solidFill>
              </a:rPr>
              <a:t>,  teljes körű, folytonos és a kockázatokkal arányos. </a:t>
            </a:r>
          </a:p>
          <a:p>
            <a:pPr eaLnBrk="1" hangingPunct="1"/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AF04-FEF1-442F-8BDB-3EF6F10D3661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Információ/adatbiztonság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8136904" cy="4525963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hu-HU" sz="2800" dirty="0" smtClean="0"/>
              <a:t>Amit meg kell őrizni:</a:t>
            </a:r>
          </a:p>
          <a:p>
            <a:pPr eaLnBrk="1" hangingPunct="1"/>
            <a:r>
              <a:rPr lang="hu-HU" sz="2800" dirty="0" smtClean="0"/>
              <a:t>Bizalmasság (titkosság) </a:t>
            </a:r>
          </a:p>
          <a:p>
            <a:r>
              <a:rPr lang="hu-HU" sz="2800" dirty="0" smtClean="0"/>
              <a:t>Sértetlenség (változtatás nem történt, hiteles az adat, információ valódisága, letagadhatatlan, elszámoltatható)</a:t>
            </a:r>
          </a:p>
          <a:p>
            <a:pPr eaLnBrk="1" hangingPunct="1"/>
            <a:r>
              <a:rPr lang="hu-HU" sz="2800" dirty="0" smtClean="0"/>
              <a:t>Folyamatos rendelkezésre állás (megbízhatóság, megbízható működés)</a:t>
            </a:r>
          </a:p>
          <a:p>
            <a:pPr eaLnBrk="1" hangingPunct="1"/>
            <a:r>
              <a:rPr lang="hu-HU" sz="2800" dirty="0" smtClean="0"/>
              <a:t>Funkcionalitás (szolgáltatás minősége)</a:t>
            </a:r>
          </a:p>
          <a:p>
            <a:pPr eaLnBrk="1" hangingPunct="1">
              <a:buNone/>
            </a:pPr>
            <a:r>
              <a:rPr lang="hu-HU" sz="2800" dirty="0" smtClean="0"/>
              <a:t>Az első hármat CIA-elvnek is nevezik (</a:t>
            </a:r>
            <a:r>
              <a:rPr lang="hu-HU" sz="2800" dirty="0" err="1" smtClean="0"/>
              <a:t>Confidentiality</a:t>
            </a:r>
            <a:r>
              <a:rPr lang="hu-HU" sz="2800" dirty="0" smtClean="0"/>
              <a:t>, </a:t>
            </a:r>
            <a:r>
              <a:rPr lang="hu-HU" sz="2800" dirty="0" err="1" smtClean="0"/>
              <a:t>Integrity</a:t>
            </a:r>
            <a:r>
              <a:rPr lang="hu-HU" sz="2800" dirty="0" smtClean="0"/>
              <a:t>, </a:t>
            </a:r>
            <a:r>
              <a:rPr lang="hu-HU" sz="2800" dirty="0" err="1" smtClean="0"/>
              <a:t>Availability</a:t>
            </a:r>
            <a:r>
              <a:rPr lang="hu-HU" sz="2800" dirty="0" smtClean="0"/>
              <a:t>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645D-2898-4341-8CBC-B56F6BC8142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2550" y="1052513"/>
            <a:ext cx="3677642" cy="39445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8463"/>
            <a:ext cx="8893175" cy="685800"/>
          </a:xfrm>
        </p:spPr>
        <p:txBody>
          <a:bodyPr anchor="ctr">
            <a:normAutofit fontScale="90000"/>
          </a:bodyPr>
          <a:lstStyle/>
          <a:p>
            <a:pPr algn="r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dirty="0" smtClean="0"/>
              <a:t>Bizalmasság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60634" y="5115311"/>
            <a:ext cx="6265862" cy="1122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>
                <a:solidFill>
                  <a:srgbClr val="663300"/>
                </a:solidFill>
                <a:latin typeface="Times New Roman" pitchFamily="18" charset="0"/>
              </a:rPr>
              <a:t>Az információ/adat esetében a bizalmasság azt jelenti, hogy azokhoz csak az arra jogosultak és csak az előírt módokon férhetnek hozzá. 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3ADB-E592-4D18-A60C-03D307F7F2B7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0" y="373063"/>
            <a:ext cx="889317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Sértetlenség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3075" y="1916113"/>
            <a:ext cx="3430588" cy="207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331913" y="4508500"/>
            <a:ext cx="7056437" cy="7793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>
                <a:solidFill>
                  <a:srgbClr val="663300"/>
                </a:solidFill>
                <a:latin typeface="Times New Roman" pitchFamily="18" charset="0"/>
              </a:rPr>
              <a:t>Az információt/adatot csak az arra jogosultak, szabályozott módon változtathatják meg.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260C-8B67-40A5-AD8E-602D2E333270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1176338"/>
            <a:ext cx="3159125" cy="441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0" y="407988"/>
            <a:ext cx="8964613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Rendelkezésre állás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55576" y="3500438"/>
            <a:ext cx="4822899" cy="2496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 dirty="0">
                <a:solidFill>
                  <a:srgbClr val="663300"/>
                </a:solidFill>
                <a:latin typeface="Times New Roman" pitchFamily="18" charset="0"/>
              </a:rPr>
              <a:t>Az</a:t>
            </a:r>
            <a:r>
              <a:rPr lang="hu-HU" sz="2400" dirty="0">
                <a:latin typeface="Times New Roman" pitchFamily="18" charset="0"/>
              </a:rPr>
              <a:t> </a:t>
            </a:r>
            <a:r>
              <a:rPr lang="hu-HU" sz="2400" dirty="0">
                <a:solidFill>
                  <a:srgbClr val="663300"/>
                </a:solidFill>
                <a:latin typeface="Times New Roman" pitchFamily="18" charset="0"/>
              </a:rPr>
              <a:t>a tényleges állapot, amikor egy informatikai rendszer szolgáltatásai állandóan, illetve egy meghatározott időben rendelkezésre állnak, és a rendszer működőképessége sem átmenetileg, sem tartósan nincs akadályozva. 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750" t="39999" r="20000" b="8333"/>
          <a:stretch>
            <a:fillRect/>
          </a:stretch>
        </p:blipFill>
        <p:spPr bwMode="auto">
          <a:xfrm>
            <a:off x="900113" y="981075"/>
            <a:ext cx="3429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ED6E-04F2-470E-97DF-6D6A3E641D7A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Biztonság és kockázat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Nincs teljes biztonság, csak minimális kockázat. </a:t>
            </a:r>
          </a:p>
          <a:p>
            <a:pPr eaLnBrk="1" hangingPunct="1"/>
            <a:r>
              <a:rPr lang="hu-HU" dirty="0" smtClean="0"/>
              <a:t>A biztonság nem más, mint </a:t>
            </a:r>
            <a:r>
              <a:rPr lang="hu-HU" b="1" dirty="0" smtClean="0">
                <a:solidFill>
                  <a:schemeClr val="tx1"/>
                </a:solidFill>
              </a:rPr>
              <a:t>tudatos kockázatvállalás</a:t>
            </a:r>
          </a:p>
          <a:p>
            <a:pPr eaLnBrk="1" hangingPunct="1"/>
            <a:endParaRPr lang="hu-HU" dirty="0" smtClean="0"/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4625975" y="3648075"/>
            <a:ext cx="2384425" cy="2012950"/>
            <a:chOff x="2914" y="2298"/>
            <a:chExt cx="1502" cy="1268"/>
          </a:xfrm>
        </p:grpSpPr>
        <p:sp>
          <p:nvSpPr>
            <p:cNvPr id="15455" name="Freeform 5"/>
            <p:cNvSpPr>
              <a:spLocks/>
            </p:cNvSpPr>
            <p:nvPr/>
          </p:nvSpPr>
          <p:spPr bwMode="auto">
            <a:xfrm>
              <a:off x="3493" y="2966"/>
              <a:ext cx="908" cy="600"/>
            </a:xfrm>
            <a:custGeom>
              <a:avLst/>
              <a:gdLst>
                <a:gd name="T0" fmla="*/ 4 w 1814"/>
                <a:gd name="T1" fmla="*/ 330 h 1199"/>
                <a:gd name="T2" fmla="*/ 17 w 1814"/>
                <a:gd name="T3" fmla="*/ 292 h 1199"/>
                <a:gd name="T4" fmla="*/ 45 w 1814"/>
                <a:gd name="T5" fmla="*/ 277 h 1199"/>
                <a:gd name="T6" fmla="*/ 82 w 1814"/>
                <a:gd name="T7" fmla="*/ 242 h 1199"/>
                <a:gd name="T8" fmla="*/ 134 w 1814"/>
                <a:gd name="T9" fmla="*/ 229 h 1199"/>
                <a:gd name="T10" fmla="*/ 154 w 1814"/>
                <a:gd name="T11" fmla="*/ 194 h 1199"/>
                <a:gd name="T12" fmla="*/ 168 w 1814"/>
                <a:gd name="T13" fmla="*/ 138 h 1199"/>
                <a:gd name="T14" fmla="*/ 192 w 1814"/>
                <a:gd name="T15" fmla="*/ 76 h 1199"/>
                <a:gd name="T16" fmla="*/ 231 w 1814"/>
                <a:gd name="T17" fmla="*/ 26 h 1199"/>
                <a:gd name="T18" fmla="*/ 286 w 1814"/>
                <a:gd name="T19" fmla="*/ 1 h 1199"/>
                <a:gd name="T20" fmla="*/ 322 w 1814"/>
                <a:gd name="T21" fmla="*/ 3 h 1199"/>
                <a:gd name="T22" fmla="*/ 348 w 1814"/>
                <a:gd name="T23" fmla="*/ 14 h 1199"/>
                <a:gd name="T24" fmla="*/ 402 w 1814"/>
                <a:gd name="T25" fmla="*/ 81 h 1199"/>
                <a:gd name="T26" fmla="*/ 432 w 1814"/>
                <a:gd name="T27" fmla="*/ 198 h 1199"/>
                <a:gd name="T28" fmla="*/ 437 w 1814"/>
                <a:gd name="T29" fmla="*/ 224 h 1199"/>
                <a:gd name="T30" fmla="*/ 463 w 1814"/>
                <a:gd name="T31" fmla="*/ 211 h 1199"/>
                <a:gd name="T32" fmla="*/ 496 w 1814"/>
                <a:gd name="T33" fmla="*/ 193 h 1199"/>
                <a:gd name="T34" fmla="*/ 530 w 1814"/>
                <a:gd name="T35" fmla="*/ 176 h 1199"/>
                <a:gd name="T36" fmla="*/ 564 w 1814"/>
                <a:gd name="T37" fmla="*/ 160 h 1199"/>
                <a:gd name="T38" fmla="*/ 593 w 1814"/>
                <a:gd name="T39" fmla="*/ 144 h 1199"/>
                <a:gd name="T40" fmla="*/ 624 w 1814"/>
                <a:gd name="T41" fmla="*/ 130 h 1199"/>
                <a:gd name="T42" fmla="*/ 633 w 1814"/>
                <a:gd name="T43" fmla="*/ 125 h 1199"/>
                <a:gd name="T44" fmla="*/ 610 w 1814"/>
                <a:gd name="T45" fmla="*/ 120 h 1199"/>
                <a:gd name="T46" fmla="*/ 582 w 1814"/>
                <a:gd name="T47" fmla="*/ 110 h 1199"/>
                <a:gd name="T48" fmla="*/ 578 w 1814"/>
                <a:gd name="T49" fmla="*/ 55 h 1199"/>
                <a:gd name="T50" fmla="*/ 598 w 1814"/>
                <a:gd name="T51" fmla="*/ 30 h 1199"/>
                <a:gd name="T52" fmla="*/ 622 w 1814"/>
                <a:gd name="T53" fmla="*/ 24 h 1199"/>
                <a:gd name="T54" fmla="*/ 676 w 1814"/>
                <a:gd name="T55" fmla="*/ 21 h 1199"/>
                <a:gd name="T56" fmla="*/ 740 w 1814"/>
                <a:gd name="T57" fmla="*/ 19 h 1199"/>
                <a:gd name="T58" fmla="*/ 804 w 1814"/>
                <a:gd name="T59" fmla="*/ 19 h 1199"/>
                <a:gd name="T60" fmla="*/ 869 w 1814"/>
                <a:gd name="T61" fmla="*/ 24 h 1199"/>
                <a:gd name="T62" fmla="*/ 899 w 1814"/>
                <a:gd name="T63" fmla="*/ 31 h 1199"/>
                <a:gd name="T64" fmla="*/ 907 w 1814"/>
                <a:gd name="T65" fmla="*/ 85 h 1199"/>
                <a:gd name="T66" fmla="*/ 869 w 1814"/>
                <a:gd name="T67" fmla="*/ 118 h 1199"/>
                <a:gd name="T68" fmla="*/ 810 w 1814"/>
                <a:gd name="T69" fmla="*/ 125 h 1199"/>
                <a:gd name="T70" fmla="*/ 764 w 1814"/>
                <a:gd name="T71" fmla="*/ 148 h 1199"/>
                <a:gd name="T72" fmla="*/ 716 w 1814"/>
                <a:gd name="T73" fmla="*/ 162 h 1199"/>
                <a:gd name="T74" fmla="*/ 691 w 1814"/>
                <a:gd name="T75" fmla="*/ 170 h 1199"/>
                <a:gd name="T76" fmla="*/ 660 w 1814"/>
                <a:gd name="T77" fmla="*/ 188 h 1199"/>
                <a:gd name="T78" fmla="*/ 624 w 1814"/>
                <a:gd name="T79" fmla="*/ 209 h 1199"/>
                <a:gd name="T80" fmla="*/ 593 w 1814"/>
                <a:gd name="T81" fmla="*/ 226 h 1199"/>
                <a:gd name="T82" fmla="*/ 561 w 1814"/>
                <a:gd name="T83" fmla="*/ 243 h 1199"/>
                <a:gd name="T84" fmla="*/ 530 w 1814"/>
                <a:gd name="T85" fmla="*/ 260 h 1199"/>
                <a:gd name="T86" fmla="*/ 522 w 1814"/>
                <a:gd name="T87" fmla="*/ 267 h 1199"/>
                <a:gd name="T88" fmla="*/ 533 w 1814"/>
                <a:gd name="T89" fmla="*/ 274 h 1199"/>
                <a:gd name="T90" fmla="*/ 553 w 1814"/>
                <a:gd name="T91" fmla="*/ 385 h 1199"/>
                <a:gd name="T92" fmla="*/ 546 w 1814"/>
                <a:gd name="T93" fmla="*/ 532 h 1199"/>
                <a:gd name="T94" fmla="*/ 537 w 1814"/>
                <a:gd name="T95" fmla="*/ 575 h 1199"/>
                <a:gd name="T96" fmla="*/ 474 w 1814"/>
                <a:gd name="T97" fmla="*/ 585 h 1199"/>
                <a:gd name="T98" fmla="*/ 392 w 1814"/>
                <a:gd name="T99" fmla="*/ 592 h 1199"/>
                <a:gd name="T100" fmla="*/ 311 w 1814"/>
                <a:gd name="T101" fmla="*/ 596 h 1199"/>
                <a:gd name="T102" fmla="*/ 231 w 1814"/>
                <a:gd name="T103" fmla="*/ 599 h 1199"/>
                <a:gd name="T104" fmla="*/ 178 w 1814"/>
                <a:gd name="T105" fmla="*/ 598 h 1199"/>
                <a:gd name="T106" fmla="*/ 135 w 1814"/>
                <a:gd name="T107" fmla="*/ 595 h 1199"/>
                <a:gd name="T108" fmla="*/ 92 w 1814"/>
                <a:gd name="T109" fmla="*/ 592 h 1199"/>
                <a:gd name="T110" fmla="*/ 50 w 1814"/>
                <a:gd name="T111" fmla="*/ 586 h 1199"/>
                <a:gd name="T112" fmla="*/ 15 w 1814"/>
                <a:gd name="T113" fmla="*/ 573 h 1199"/>
                <a:gd name="T114" fmla="*/ 4 w 1814"/>
                <a:gd name="T115" fmla="*/ 552 h 1199"/>
                <a:gd name="T116" fmla="*/ 2 w 1814"/>
                <a:gd name="T117" fmla="*/ 433 h 119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14"/>
                <a:gd name="T178" fmla="*/ 0 h 1199"/>
                <a:gd name="T179" fmla="*/ 1814 w 1814"/>
                <a:gd name="T180" fmla="*/ 1199 h 119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14" h="1199">
                  <a:moveTo>
                    <a:pt x="0" y="702"/>
                  </a:moveTo>
                  <a:lnTo>
                    <a:pt x="3" y="695"/>
                  </a:lnTo>
                  <a:lnTo>
                    <a:pt x="6" y="680"/>
                  </a:lnTo>
                  <a:lnTo>
                    <a:pt x="8" y="660"/>
                  </a:lnTo>
                  <a:lnTo>
                    <a:pt x="11" y="640"/>
                  </a:lnTo>
                  <a:lnTo>
                    <a:pt x="17" y="614"/>
                  </a:lnTo>
                  <a:lnTo>
                    <a:pt x="24" y="596"/>
                  </a:lnTo>
                  <a:lnTo>
                    <a:pt x="33" y="583"/>
                  </a:lnTo>
                  <a:lnTo>
                    <a:pt x="43" y="573"/>
                  </a:lnTo>
                  <a:lnTo>
                    <a:pt x="54" y="566"/>
                  </a:lnTo>
                  <a:lnTo>
                    <a:pt x="70" y="560"/>
                  </a:lnTo>
                  <a:lnTo>
                    <a:pt x="90" y="554"/>
                  </a:lnTo>
                  <a:lnTo>
                    <a:pt x="115" y="547"/>
                  </a:lnTo>
                  <a:lnTo>
                    <a:pt x="127" y="520"/>
                  </a:lnTo>
                  <a:lnTo>
                    <a:pt x="143" y="500"/>
                  </a:lnTo>
                  <a:lnTo>
                    <a:pt x="163" y="484"/>
                  </a:lnTo>
                  <a:lnTo>
                    <a:pt x="185" y="473"/>
                  </a:lnTo>
                  <a:lnTo>
                    <a:pt x="211" y="465"/>
                  </a:lnTo>
                  <a:lnTo>
                    <a:pt x="238" y="460"/>
                  </a:lnTo>
                  <a:lnTo>
                    <a:pt x="267" y="457"/>
                  </a:lnTo>
                  <a:lnTo>
                    <a:pt x="295" y="452"/>
                  </a:lnTo>
                  <a:lnTo>
                    <a:pt x="298" y="430"/>
                  </a:lnTo>
                  <a:lnTo>
                    <a:pt x="304" y="408"/>
                  </a:lnTo>
                  <a:lnTo>
                    <a:pt x="308" y="387"/>
                  </a:lnTo>
                  <a:lnTo>
                    <a:pt x="315" y="367"/>
                  </a:lnTo>
                  <a:lnTo>
                    <a:pt x="321" y="338"/>
                  </a:lnTo>
                  <a:lnTo>
                    <a:pt x="327" y="306"/>
                  </a:lnTo>
                  <a:lnTo>
                    <a:pt x="335" y="276"/>
                  </a:lnTo>
                  <a:lnTo>
                    <a:pt x="345" y="245"/>
                  </a:lnTo>
                  <a:lnTo>
                    <a:pt x="355" y="213"/>
                  </a:lnTo>
                  <a:lnTo>
                    <a:pt x="368" y="182"/>
                  </a:lnTo>
                  <a:lnTo>
                    <a:pt x="384" y="152"/>
                  </a:lnTo>
                  <a:lnTo>
                    <a:pt x="399" y="123"/>
                  </a:lnTo>
                  <a:lnTo>
                    <a:pt x="418" y="97"/>
                  </a:lnTo>
                  <a:lnTo>
                    <a:pt x="438" y="73"/>
                  </a:lnTo>
                  <a:lnTo>
                    <a:pt x="461" y="51"/>
                  </a:lnTo>
                  <a:lnTo>
                    <a:pt x="485" y="33"/>
                  </a:lnTo>
                  <a:lnTo>
                    <a:pt x="512" y="18"/>
                  </a:lnTo>
                  <a:lnTo>
                    <a:pt x="540" y="7"/>
                  </a:lnTo>
                  <a:lnTo>
                    <a:pt x="572" y="1"/>
                  </a:lnTo>
                  <a:lnTo>
                    <a:pt x="606" y="0"/>
                  </a:lnTo>
                  <a:lnTo>
                    <a:pt x="616" y="1"/>
                  </a:lnTo>
                  <a:lnTo>
                    <a:pt x="629" y="3"/>
                  </a:lnTo>
                  <a:lnTo>
                    <a:pt x="643" y="5"/>
                  </a:lnTo>
                  <a:lnTo>
                    <a:pt x="657" y="8"/>
                  </a:lnTo>
                  <a:lnTo>
                    <a:pt x="672" y="14"/>
                  </a:lnTo>
                  <a:lnTo>
                    <a:pt x="685" y="18"/>
                  </a:lnTo>
                  <a:lnTo>
                    <a:pt x="695" y="27"/>
                  </a:lnTo>
                  <a:lnTo>
                    <a:pt x="702" y="36"/>
                  </a:lnTo>
                  <a:lnTo>
                    <a:pt x="744" y="68"/>
                  </a:lnTo>
                  <a:lnTo>
                    <a:pt x="777" y="111"/>
                  </a:lnTo>
                  <a:lnTo>
                    <a:pt x="804" y="162"/>
                  </a:lnTo>
                  <a:lnTo>
                    <a:pt x="826" y="219"/>
                  </a:lnTo>
                  <a:lnTo>
                    <a:pt x="843" y="278"/>
                  </a:lnTo>
                  <a:lnTo>
                    <a:pt x="854" y="338"/>
                  </a:lnTo>
                  <a:lnTo>
                    <a:pt x="864" y="395"/>
                  </a:lnTo>
                  <a:lnTo>
                    <a:pt x="871" y="447"/>
                  </a:lnTo>
                  <a:lnTo>
                    <a:pt x="873" y="447"/>
                  </a:lnTo>
                  <a:lnTo>
                    <a:pt x="874" y="448"/>
                  </a:lnTo>
                  <a:lnTo>
                    <a:pt x="890" y="440"/>
                  </a:lnTo>
                  <a:lnTo>
                    <a:pt x="907" y="431"/>
                  </a:lnTo>
                  <a:lnTo>
                    <a:pt x="924" y="422"/>
                  </a:lnTo>
                  <a:lnTo>
                    <a:pt x="940" y="412"/>
                  </a:lnTo>
                  <a:lnTo>
                    <a:pt x="957" y="404"/>
                  </a:lnTo>
                  <a:lnTo>
                    <a:pt x="974" y="395"/>
                  </a:lnTo>
                  <a:lnTo>
                    <a:pt x="991" y="385"/>
                  </a:lnTo>
                  <a:lnTo>
                    <a:pt x="1007" y="377"/>
                  </a:lnTo>
                  <a:lnTo>
                    <a:pt x="1024" y="368"/>
                  </a:lnTo>
                  <a:lnTo>
                    <a:pt x="1041" y="359"/>
                  </a:lnTo>
                  <a:lnTo>
                    <a:pt x="1058" y="351"/>
                  </a:lnTo>
                  <a:lnTo>
                    <a:pt x="1075" y="342"/>
                  </a:lnTo>
                  <a:lnTo>
                    <a:pt x="1092" y="335"/>
                  </a:lnTo>
                  <a:lnTo>
                    <a:pt x="1110" y="326"/>
                  </a:lnTo>
                  <a:lnTo>
                    <a:pt x="1127" y="319"/>
                  </a:lnTo>
                  <a:lnTo>
                    <a:pt x="1144" y="312"/>
                  </a:lnTo>
                  <a:lnTo>
                    <a:pt x="1157" y="303"/>
                  </a:lnTo>
                  <a:lnTo>
                    <a:pt x="1171" y="296"/>
                  </a:lnTo>
                  <a:lnTo>
                    <a:pt x="1185" y="288"/>
                  </a:lnTo>
                  <a:lnTo>
                    <a:pt x="1201" y="281"/>
                  </a:lnTo>
                  <a:lnTo>
                    <a:pt x="1217" y="273"/>
                  </a:lnTo>
                  <a:lnTo>
                    <a:pt x="1231" y="266"/>
                  </a:lnTo>
                  <a:lnTo>
                    <a:pt x="1246" y="260"/>
                  </a:lnTo>
                  <a:lnTo>
                    <a:pt x="1261" y="255"/>
                  </a:lnTo>
                  <a:lnTo>
                    <a:pt x="1262" y="253"/>
                  </a:lnTo>
                  <a:lnTo>
                    <a:pt x="1264" y="252"/>
                  </a:lnTo>
                  <a:lnTo>
                    <a:pt x="1264" y="250"/>
                  </a:lnTo>
                  <a:lnTo>
                    <a:pt x="1265" y="249"/>
                  </a:lnTo>
                  <a:lnTo>
                    <a:pt x="1251" y="246"/>
                  </a:lnTo>
                  <a:lnTo>
                    <a:pt x="1235" y="243"/>
                  </a:lnTo>
                  <a:lnTo>
                    <a:pt x="1219" y="239"/>
                  </a:lnTo>
                  <a:lnTo>
                    <a:pt x="1204" y="236"/>
                  </a:lnTo>
                  <a:lnTo>
                    <a:pt x="1188" y="232"/>
                  </a:lnTo>
                  <a:lnTo>
                    <a:pt x="1174" y="226"/>
                  </a:lnTo>
                  <a:lnTo>
                    <a:pt x="1162" y="219"/>
                  </a:lnTo>
                  <a:lnTo>
                    <a:pt x="1152" y="212"/>
                  </a:lnTo>
                  <a:lnTo>
                    <a:pt x="1152" y="176"/>
                  </a:lnTo>
                  <a:lnTo>
                    <a:pt x="1154" y="142"/>
                  </a:lnTo>
                  <a:lnTo>
                    <a:pt x="1155" y="109"/>
                  </a:lnTo>
                  <a:lnTo>
                    <a:pt x="1159" y="76"/>
                  </a:lnTo>
                  <a:lnTo>
                    <a:pt x="1172" y="70"/>
                  </a:lnTo>
                  <a:lnTo>
                    <a:pt x="1184" y="64"/>
                  </a:lnTo>
                  <a:lnTo>
                    <a:pt x="1194" y="60"/>
                  </a:lnTo>
                  <a:lnTo>
                    <a:pt x="1205" y="56"/>
                  </a:lnTo>
                  <a:lnTo>
                    <a:pt x="1217" y="53"/>
                  </a:lnTo>
                  <a:lnTo>
                    <a:pt x="1229" y="51"/>
                  </a:lnTo>
                  <a:lnTo>
                    <a:pt x="1242" y="48"/>
                  </a:lnTo>
                  <a:lnTo>
                    <a:pt x="1256" y="47"/>
                  </a:lnTo>
                  <a:lnTo>
                    <a:pt x="1288" y="46"/>
                  </a:lnTo>
                  <a:lnTo>
                    <a:pt x="1319" y="43"/>
                  </a:lnTo>
                  <a:lnTo>
                    <a:pt x="1351" y="41"/>
                  </a:lnTo>
                  <a:lnTo>
                    <a:pt x="1382" y="40"/>
                  </a:lnTo>
                  <a:lnTo>
                    <a:pt x="1413" y="38"/>
                  </a:lnTo>
                  <a:lnTo>
                    <a:pt x="1445" y="37"/>
                  </a:lnTo>
                  <a:lnTo>
                    <a:pt x="1478" y="37"/>
                  </a:lnTo>
                  <a:lnTo>
                    <a:pt x="1510" y="36"/>
                  </a:lnTo>
                  <a:lnTo>
                    <a:pt x="1542" y="36"/>
                  </a:lnTo>
                  <a:lnTo>
                    <a:pt x="1575" y="37"/>
                  </a:lnTo>
                  <a:lnTo>
                    <a:pt x="1606" y="37"/>
                  </a:lnTo>
                  <a:lnTo>
                    <a:pt x="1639" y="38"/>
                  </a:lnTo>
                  <a:lnTo>
                    <a:pt x="1672" y="41"/>
                  </a:lnTo>
                  <a:lnTo>
                    <a:pt x="1703" y="44"/>
                  </a:lnTo>
                  <a:lnTo>
                    <a:pt x="1736" y="47"/>
                  </a:lnTo>
                  <a:lnTo>
                    <a:pt x="1767" y="51"/>
                  </a:lnTo>
                  <a:lnTo>
                    <a:pt x="1777" y="54"/>
                  </a:lnTo>
                  <a:lnTo>
                    <a:pt x="1787" y="57"/>
                  </a:lnTo>
                  <a:lnTo>
                    <a:pt x="1797" y="61"/>
                  </a:lnTo>
                  <a:lnTo>
                    <a:pt x="1807" y="64"/>
                  </a:lnTo>
                  <a:lnTo>
                    <a:pt x="1813" y="94"/>
                  </a:lnTo>
                  <a:lnTo>
                    <a:pt x="1814" y="132"/>
                  </a:lnTo>
                  <a:lnTo>
                    <a:pt x="1813" y="170"/>
                  </a:lnTo>
                  <a:lnTo>
                    <a:pt x="1807" y="203"/>
                  </a:lnTo>
                  <a:lnTo>
                    <a:pt x="1788" y="218"/>
                  </a:lnTo>
                  <a:lnTo>
                    <a:pt x="1766" y="228"/>
                  </a:lnTo>
                  <a:lnTo>
                    <a:pt x="1737" y="236"/>
                  </a:lnTo>
                  <a:lnTo>
                    <a:pt x="1706" y="240"/>
                  </a:lnTo>
                  <a:lnTo>
                    <a:pt x="1676" y="245"/>
                  </a:lnTo>
                  <a:lnTo>
                    <a:pt x="1646" y="248"/>
                  </a:lnTo>
                  <a:lnTo>
                    <a:pt x="1619" y="249"/>
                  </a:lnTo>
                  <a:lnTo>
                    <a:pt x="1596" y="249"/>
                  </a:lnTo>
                  <a:lnTo>
                    <a:pt x="1573" y="268"/>
                  </a:lnTo>
                  <a:lnTo>
                    <a:pt x="1550" y="282"/>
                  </a:lnTo>
                  <a:lnTo>
                    <a:pt x="1527" y="295"/>
                  </a:lnTo>
                  <a:lnTo>
                    <a:pt x="1505" y="303"/>
                  </a:lnTo>
                  <a:lnTo>
                    <a:pt x="1482" y="312"/>
                  </a:lnTo>
                  <a:lnTo>
                    <a:pt x="1458" y="318"/>
                  </a:lnTo>
                  <a:lnTo>
                    <a:pt x="1430" y="324"/>
                  </a:lnTo>
                  <a:lnTo>
                    <a:pt x="1402" y="329"/>
                  </a:lnTo>
                  <a:lnTo>
                    <a:pt x="1395" y="332"/>
                  </a:lnTo>
                  <a:lnTo>
                    <a:pt x="1389" y="335"/>
                  </a:lnTo>
                  <a:lnTo>
                    <a:pt x="1381" y="339"/>
                  </a:lnTo>
                  <a:lnTo>
                    <a:pt x="1371" y="345"/>
                  </a:lnTo>
                  <a:lnTo>
                    <a:pt x="1358" y="352"/>
                  </a:lnTo>
                  <a:lnTo>
                    <a:pt x="1342" y="362"/>
                  </a:lnTo>
                  <a:lnTo>
                    <a:pt x="1319" y="375"/>
                  </a:lnTo>
                  <a:lnTo>
                    <a:pt x="1292" y="391"/>
                  </a:lnTo>
                  <a:lnTo>
                    <a:pt x="1278" y="401"/>
                  </a:lnTo>
                  <a:lnTo>
                    <a:pt x="1262" y="410"/>
                  </a:lnTo>
                  <a:lnTo>
                    <a:pt x="1246" y="418"/>
                  </a:lnTo>
                  <a:lnTo>
                    <a:pt x="1231" y="427"/>
                  </a:lnTo>
                  <a:lnTo>
                    <a:pt x="1215" y="435"/>
                  </a:lnTo>
                  <a:lnTo>
                    <a:pt x="1199" y="444"/>
                  </a:lnTo>
                  <a:lnTo>
                    <a:pt x="1184" y="452"/>
                  </a:lnTo>
                  <a:lnTo>
                    <a:pt x="1168" y="461"/>
                  </a:lnTo>
                  <a:lnTo>
                    <a:pt x="1152" y="468"/>
                  </a:lnTo>
                  <a:lnTo>
                    <a:pt x="1135" y="477"/>
                  </a:lnTo>
                  <a:lnTo>
                    <a:pt x="1120" y="485"/>
                  </a:lnTo>
                  <a:lnTo>
                    <a:pt x="1104" y="494"/>
                  </a:lnTo>
                  <a:lnTo>
                    <a:pt x="1088" y="503"/>
                  </a:lnTo>
                  <a:lnTo>
                    <a:pt x="1072" y="511"/>
                  </a:lnTo>
                  <a:lnTo>
                    <a:pt x="1058" y="520"/>
                  </a:lnTo>
                  <a:lnTo>
                    <a:pt x="1043" y="528"/>
                  </a:lnTo>
                  <a:lnTo>
                    <a:pt x="1043" y="530"/>
                  </a:lnTo>
                  <a:lnTo>
                    <a:pt x="1043" y="533"/>
                  </a:lnTo>
                  <a:lnTo>
                    <a:pt x="1043" y="534"/>
                  </a:lnTo>
                  <a:lnTo>
                    <a:pt x="1043" y="537"/>
                  </a:lnTo>
                  <a:lnTo>
                    <a:pt x="1051" y="540"/>
                  </a:lnTo>
                  <a:lnTo>
                    <a:pt x="1058" y="543"/>
                  </a:lnTo>
                  <a:lnTo>
                    <a:pt x="1065" y="548"/>
                  </a:lnTo>
                  <a:lnTo>
                    <a:pt x="1074" y="556"/>
                  </a:lnTo>
                  <a:lnTo>
                    <a:pt x="1090" y="626"/>
                  </a:lnTo>
                  <a:lnTo>
                    <a:pt x="1098" y="698"/>
                  </a:lnTo>
                  <a:lnTo>
                    <a:pt x="1104" y="769"/>
                  </a:lnTo>
                  <a:lnTo>
                    <a:pt x="1104" y="844"/>
                  </a:lnTo>
                  <a:lnTo>
                    <a:pt x="1101" y="917"/>
                  </a:lnTo>
                  <a:lnTo>
                    <a:pt x="1097" y="991"/>
                  </a:lnTo>
                  <a:lnTo>
                    <a:pt x="1091" y="1064"/>
                  </a:lnTo>
                  <a:lnTo>
                    <a:pt x="1085" y="1137"/>
                  </a:lnTo>
                  <a:lnTo>
                    <a:pt x="1082" y="1143"/>
                  </a:lnTo>
                  <a:lnTo>
                    <a:pt x="1078" y="1147"/>
                  </a:lnTo>
                  <a:lnTo>
                    <a:pt x="1072" y="1150"/>
                  </a:lnTo>
                  <a:lnTo>
                    <a:pt x="1068" y="1153"/>
                  </a:lnTo>
                  <a:lnTo>
                    <a:pt x="1027" y="1159"/>
                  </a:lnTo>
                  <a:lnTo>
                    <a:pt x="985" y="1165"/>
                  </a:lnTo>
                  <a:lnTo>
                    <a:pt x="946" y="1169"/>
                  </a:lnTo>
                  <a:lnTo>
                    <a:pt x="904" y="1173"/>
                  </a:lnTo>
                  <a:lnTo>
                    <a:pt x="864" y="1178"/>
                  </a:lnTo>
                  <a:lnTo>
                    <a:pt x="823" y="1180"/>
                  </a:lnTo>
                  <a:lnTo>
                    <a:pt x="783" y="1183"/>
                  </a:lnTo>
                  <a:lnTo>
                    <a:pt x="743" y="1186"/>
                  </a:lnTo>
                  <a:lnTo>
                    <a:pt x="703" y="1188"/>
                  </a:lnTo>
                  <a:lnTo>
                    <a:pt x="662" y="1190"/>
                  </a:lnTo>
                  <a:lnTo>
                    <a:pt x="622" y="1192"/>
                  </a:lnTo>
                  <a:lnTo>
                    <a:pt x="582" y="1193"/>
                  </a:lnTo>
                  <a:lnTo>
                    <a:pt x="542" y="1195"/>
                  </a:lnTo>
                  <a:lnTo>
                    <a:pt x="502" y="1196"/>
                  </a:lnTo>
                  <a:lnTo>
                    <a:pt x="461" y="1198"/>
                  </a:lnTo>
                  <a:lnTo>
                    <a:pt x="421" y="1199"/>
                  </a:lnTo>
                  <a:lnTo>
                    <a:pt x="399" y="1198"/>
                  </a:lnTo>
                  <a:lnTo>
                    <a:pt x="378" y="1196"/>
                  </a:lnTo>
                  <a:lnTo>
                    <a:pt x="355" y="1195"/>
                  </a:lnTo>
                  <a:lnTo>
                    <a:pt x="334" y="1195"/>
                  </a:lnTo>
                  <a:lnTo>
                    <a:pt x="312" y="1193"/>
                  </a:lnTo>
                  <a:lnTo>
                    <a:pt x="291" y="1192"/>
                  </a:lnTo>
                  <a:lnTo>
                    <a:pt x="269" y="1190"/>
                  </a:lnTo>
                  <a:lnTo>
                    <a:pt x="248" y="1189"/>
                  </a:lnTo>
                  <a:lnTo>
                    <a:pt x="227" y="1188"/>
                  </a:lnTo>
                  <a:lnTo>
                    <a:pt x="205" y="1185"/>
                  </a:lnTo>
                  <a:lnTo>
                    <a:pt x="184" y="1183"/>
                  </a:lnTo>
                  <a:lnTo>
                    <a:pt x="163" y="1180"/>
                  </a:lnTo>
                  <a:lnTo>
                    <a:pt x="141" y="1178"/>
                  </a:lnTo>
                  <a:lnTo>
                    <a:pt x="121" y="1175"/>
                  </a:lnTo>
                  <a:lnTo>
                    <a:pt x="100" y="1172"/>
                  </a:lnTo>
                  <a:lnTo>
                    <a:pt x="80" y="1167"/>
                  </a:lnTo>
                  <a:lnTo>
                    <a:pt x="58" y="1159"/>
                  </a:lnTo>
                  <a:lnTo>
                    <a:pt x="41" y="1152"/>
                  </a:lnTo>
                  <a:lnTo>
                    <a:pt x="30" y="1145"/>
                  </a:lnTo>
                  <a:lnTo>
                    <a:pt x="21" y="1139"/>
                  </a:lnTo>
                  <a:lnTo>
                    <a:pt x="16" y="1130"/>
                  </a:lnTo>
                  <a:lnTo>
                    <a:pt x="11" y="1119"/>
                  </a:lnTo>
                  <a:lnTo>
                    <a:pt x="8" y="1104"/>
                  </a:lnTo>
                  <a:lnTo>
                    <a:pt x="6" y="1084"/>
                  </a:lnTo>
                  <a:lnTo>
                    <a:pt x="4" y="961"/>
                  </a:lnTo>
                  <a:lnTo>
                    <a:pt x="4" y="895"/>
                  </a:lnTo>
                  <a:lnTo>
                    <a:pt x="4" y="865"/>
                  </a:lnTo>
                  <a:lnTo>
                    <a:pt x="6" y="848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56" name="Freeform 6"/>
            <p:cNvSpPr>
              <a:spLocks/>
            </p:cNvSpPr>
            <p:nvPr/>
          </p:nvSpPr>
          <p:spPr bwMode="auto">
            <a:xfrm>
              <a:off x="3926" y="3493"/>
              <a:ext cx="20" cy="4"/>
            </a:xfrm>
            <a:custGeom>
              <a:avLst/>
              <a:gdLst>
                <a:gd name="T0" fmla="*/ 3 w 40"/>
                <a:gd name="T1" fmla="*/ 4 h 7"/>
                <a:gd name="T2" fmla="*/ 3 w 40"/>
                <a:gd name="T3" fmla="*/ 3 h 7"/>
                <a:gd name="T4" fmla="*/ 1 w 40"/>
                <a:gd name="T5" fmla="*/ 3 h 7"/>
                <a:gd name="T6" fmla="*/ 1 w 40"/>
                <a:gd name="T7" fmla="*/ 2 h 7"/>
                <a:gd name="T8" fmla="*/ 0 w 40"/>
                <a:gd name="T9" fmla="*/ 2 h 7"/>
                <a:gd name="T10" fmla="*/ 0 w 40"/>
                <a:gd name="T11" fmla="*/ 1 h 7"/>
                <a:gd name="T12" fmla="*/ 0 w 40"/>
                <a:gd name="T13" fmla="*/ 1 h 7"/>
                <a:gd name="T14" fmla="*/ 0 w 40"/>
                <a:gd name="T15" fmla="*/ 0 h 7"/>
                <a:gd name="T16" fmla="*/ 1 w 40"/>
                <a:gd name="T17" fmla="*/ 0 h 7"/>
                <a:gd name="T18" fmla="*/ 6 w 40"/>
                <a:gd name="T19" fmla="*/ 0 h 7"/>
                <a:gd name="T20" fmla="*/ 10 w 40"/>
                <a:gd name="T21" fmla="*/ 0 h 7"/>
                <a:gd name="T22" fmla="*/ 15 w 40"/>
                <a:gd name="T23" fmla="*/ 0 h 7"/>
                <a:gd name="T24" fmla="*/ 20 w 40"/>
                <a:gd name="T25" fmla="*/ 0 h 7"/>
                <a:gd name="T26" fmla="*/ 20 w 40"/>
                <a:gd name="T27" fmla="*/ 1 h 7"/>
                <a:gd name="T28" fmla="*/ 20 w 40"/>
                <a:gd name="T29" fmla="*/ 2 h 7"/>
                <a:gd name="T30" fmla="*/ 20 w 40"/>
                <a:gd name="T31" fmla="*/ 2 h 7"/>
                <a:gd name="T32" fmla="*/ 20 w 40"/>
                <a:gd name="T33" fmla="*/ 3 h 7"/>
                <a:gd name="T34" fmla="*/ 16 w 40"/>
                <a:gd name="T35" fmla="*/ 3 h 7"/>
                <a:gd name="T36" fmla="*/ 11 w 40"/>
                <a:gd name="T37" fmla="*/ 3 h 7"/>
                <a:gd name="T38" fmla="*/ 7 w 40"/>
                <a:gd name="T39" fmla="*/ 3 h 7"/>
                <a:gd name="T40" fmla="*/ 3 w 40"/>
                <a:gd name="T41" fmla="*/ 4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0"/>
                <a:gd name="T64" fmla="*/ 0 h 7"/>
                <a:gd name="T65" fmla="*/ 40 w 40"/>
                <a:gd name="T66" fmla="*/ 7 h 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0" h="7">
                  <a:moveTo>
                    <a:pt x="7" y="7"/>
                  </a:moveTo>
                  <a:lnTo>
                    <a:pt x="5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0" y="1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2" y="6"/>
                  </a:lnTo>
                  <a:lnTo>
                    <a:pt x="23" y="6"/>
                  </a:lnTo>
                  <a:lnTo>
                    <a:pt x="15" y="6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57" name="Freeform 7"/>
            <p:cNvSpPr>
              <a:spLocks/>
            </p:cNvSpPr>
            <p:nvPr/>
          </p:nvSpPr>
          <p:spPr bwMode="auto">
            <a:xfrm>
              <a:off x="3933" y="3467"/>
              <a:ext cx="34" cy="3"/>
            </a:xfrm>
            <a:custGeom>
              <a:avLst/>
              <a:gdLst>
                <a:gd name="T0" fmla="*/ 18 w 68"/>
                <a:gd name="T1" fmla="*/ 3 h 6"/>
                <a:gd name="T2" fmla="*/ 13 w 68"/>
                <a:gd name="T3" fmla="*/ 3 h 6"/>
                <a:gd name="T4" fmla="*/ 9 w 68"/>
                <a:gd name="T5" fmla="*/ 3 h 6"/>
                <a:gd name="T6" fmla="*/ 4 w 68"/>
                <a:gd name="T7" fmla="*/ 3 h 6"/>
                <a:gd name="T8" fmla="*/ 0 w 68"/>
                <a:gd name="T9" fmla="*/ 3 h 6"/>
                <a:gd name="T10" fmla="*/ 0 w 68"/>
                <a:gd name="T11" fmla="*/ 3 h 6"/>
                <a:gd name="T12" fmla="*/ 0 w 68"/>
                <a:gd name="T13" fmla="*/ 2 h 6"/>
                <a:gd name="T14" fmla="*/ 0 w 68"/>
                <a:gd name="T15" fmla="*/ 1 h 6"/>
                <a:gd name="T16" fmla="*/ 0 w 68"/>
                <a:gd name="T17" fmla="*/ 0 h 6"/>
                <a:gd name="T18" fmla="*/ 4 w 68"/>
                <a:gd name="T19" fmla="*/ 0 h 6"/>
                <a:gd name="T20" fmla="*/ 9 w 68"/>
                <a:gd name="T21" fmla="*/ 0 h 6"/>
                <a:gd name="T22" fmla="*/ 12 w 68"/>
                <a:gd name="T23" fmla="*/ 0 h 6"/>
                <a:gd name="T24" fmla="*/ 17 w 68"/>
                <a:gd name="T25" fmla="*/ 0 h 6"/>
                <a:gd name="T26" fmla="*/ 21 w 68"/>
                <a:gd name="T27" fmla="*/ 0 h 6"/>
                <a:gd name="T28" fmla="*/ 25 w 68"/>
                <a:gd name="T29" fmla="*/ 0 h 6"/>
                <a:gd name="T30" fmla="*/ 29 w 68"/>
                <a:gd name="T31" fmla="*/ 0 h 6"/>
                <a:gd name="T32" fmla="*/ 34 w 68"/>
                <a:gd name="T33" fmla="*/ 0 h 6"/>
                <a:gd name="T34" fmla="*/ 34 w 68"/>
                <a:gd name="T35" fmla="*/ 1 h 6"/>
                <a:gd name="T36" fmla="*/ 34 w 68"/>
                <a:gd name="T37" fmla="*/ 2 h 6"/>
                <a:gd name="T38" fmla="*/ 34 w 68"/>
                <a:gd name="T39" fmla="*/ 3 h 6"/>
                <a:gd name="T40" fmla="*/ 34 w 68"/>
                <a:gd name="T41" fmla="*/ 3 h 6"/>
                <a:gd name="T42" fmla="*/ 30 w 68"/>
                <a:gd name="T43" fmla="*/ 3 h 6"/>
                <a:gd name="T44" fmla="*/ 26 w 68"/>
                <a:gd name="T45" fmla="*/ 3 h 6"/>
                <a:gd name="T46" fmla="*/ 22 w 68"/>
                <a:gd name="T47" fmla="*/ 3 h 6"/>
                <a:gd name="T48" fmla="*/ 18 w 68"/>
                <a:gd name="T49" fmla="*/ 3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8"/>
                <a:gd name="T76" fmla="*/ 0 h 6"/>
                <a:gd name="T77" fmla="*/ 68 w 68"/>
                <a:gd name="T78" fmla="*/ 6 h 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8" h="6">
                  <a:moveTo>
                    <a:pt x="37" y="6"/>
                  </a:moveTo>
                  <a:lnTo>
                    <a:pt x="27" y="6"/>
                  </a:lnTo>
                  <a:lnTo>
                    <a:pt x="18" y="6"/>
                  </a:lnTo>
                  <a:lnTo>
                    <a:pt x="8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8" y="0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2"/>
                  </a:lnTo>
                  <a:lnTo>
                    <a:pt x="68" y="3"/>
                  </a:lnTo>
                  <a:lnTo>
                    <a:pt x="68" y="5"/>
                  </a:lnTo>
                  <a:lnTo>
                    <a:pt x="68" y="6"/>
                  </a:lnTo>
                  <a:lnTo>
                    <a:pt x="61" y="6"/>
                  </a:lnTo>
                  <a:lnTo>
                    <a:pt x="52" y="6"/>
                  </a:lnTo>
                  <a:lnTo>
                    <a:pt x="44" y="6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58" name="Freeform 8"/>
            <p:cNvSpPr>
              <a:spLocks/>
            </p:cNvSpPr>
            <p:nvPr/>
          </p:nvSpPr>
          <p:spPr bwMode="auto">
            <a:xfrm>
              <a:off x="3943" y="3430"/>
              <a:ext cx="6" cy="3"/>
            </a:xfrm>
            <a:custGeom>
              <a:avLst/>
              <a:gdLst>
                <a:gd name="T0" fmla="*/ 1 w 11"/>
                <a:gd name="T1" fmla="*/ 3 h 5"/>
                <a:gd name="T2" fmla="*/ 0 w 11"/>
                <a:gd name="T3" fmla="*/ 2 h 5"/>
                <a:gd name="T4" fmla="*/ 0 w 11"/>
                <a:gd name="T5" fmla="*/ 2 h 5"/>
                <a:gd name="T6" fmla="*/ 0 w 11"/>
                <a:gd name="T7" fmla="*/ 1 h 5"/>
                <a:gd name="T8" fmla="*/ 0 w 11"/>
                <a:gd name="T9" fmla="*/ 0 h 5"/>
                <a:gd name="T10" fmla="*/ 3 w 11"/>
                <a:gd name="T11" fmla="*/ 0 h 5"/>
                <a:gd name="T12" fmla="*/ 4 w 11"/>
                <a:gd name="T13" fmla="*/ 0 h 5"/>
                <a:gd name="T14" fmla="*/ 5 w 11"/>
                <a:gd name="T15" fmla="*/ 1 h 5"/>
                <a:gd name="T16" fmla="*/ 6 w 11"/>
                <a:gd name="T17" fmla="*/ 2 h 5"/>
                <a:gd name="T18" fmla="*/ 6 w 11"/>
                <a:gd name="T19" fmla="*/ 2 h 5"/>
                <a:gd name="T20" fmla="*/ 6 w 11"/>
                <a:gd name="T21" fmla="*/ 2 h 5"/>
                <a:gd name="T22" fmla="*/ 6 w 11"/>
                <a:gd name="T23" fmla="*/ 2 h 5"/>
                <a:gd name="T24" fmla="*/ 5 w 11"/>
                <a:gd name="T25" fmla="*/ 3 h 5"/>
                <a:gd name="T26" fmla="*/ 4 w 11"/>
                <a:gd name="T27" fmla="*/ 3 h 5"/>
                <a:gd name="T28" fmla="*/ 3 w 11"/>
                <a:gd name="T29" fmla="*/ 3 h 5"/>
                <a:gd name="T30" fmla="*/ 2 w 11"/>
                <a:gd name="T31" fmla="*/ 3 h 5"/>
                <a:gd name="T32" fmla="*/ 1 w 11"/>
                <a:gd name="T33" fmla="*/ 3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"/>
                <a:gd name="T52" fmla="*/ 0 h 5"/>
                <a:gd name="T53" fmla="*/ 11 w 11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" h="5">
                  <a:moveTo>
                    <a:pt x="1" y="5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59" name="Freeform 9"/>
            <p:cNvSpPr>
              <a:spLocks/>
            </p:cNvSpPr>
            <p:nvPr/>
          </p:nvSpPr>
          <p:spPr bwMode="auto">
            <a:xfrm>
              <a:off x="3948" y="3395"/>
              <a:ext cx="16" cy="4"/>
            </a:xfrm>
            <a:custGeom>
              <a:avLst/>
              <a:gdLst>
                <a:gd name="T0" fmla="*/ 1 w 33"/>
                <a:gd name="T1" fmla="*/ 4 h 7"/>
                <a:gd name="T2" fmla="*/ 0 w 33"/>
                <a:gd name="T3" fmla="*/ 4 h 7"/>
                <a:gd name="T4" fmla="*/ 0 w 33"/>
                <a:gd name="T5" fmla="*/ 3 h 7"/>
                <a:gd name="T6" fmla="*/ 0 w 33"/>
                <a:gd name="T7" fmla="*/ 2 h 7"/>
                <a:gd name="T8" fmla="*/ 0 w 33"/>
                <a:gd name="T9" fmla="*/ 0 h 7"/>
                <a:gd name="T10" fmla="*/ 4 w 33"/>
                <a:gd name="T11" fmla="*/ 0 h 7"/>
                <a:gd name="T12" fmla="*/ 9 w 33"/>
                <a:gd name="T13" fmla="*/ 0 h 7"/>
                <a:gd name="T14" fmla="*/ 13 w 33"/>
                <a:gd name="T15" fmla="*/ 0 h 7"/>
                <a:gd name="T16" fmla="*/ 16 w 33"/>
                <a:gd name="T17" fmla="*/ 0 h 7"/>
                <a:gd name="T18" fmla="*/ 16 w 33"/>
                <a:gd name="T19" fmla="*/ 1 h 7"/>
                <a:gd name="T20" fmla="*/ 16 w 33"/>
                <a:gd name="T21" fmla="*/ 2 h 7"/>
                <a:gd name="T22" fmla="*/ 16 w 33"/>
                <a:gd name="T23" fmla="*/ 3 h 7"/>
                <a:gd name="T24" fmla="*/ 16 w 33"/>
                <a:gd name="T25" fmla="*/ 4 h 7"/>
                <a:gd name="T26" fmla="*/ 12 w 33"/>
                <a:gd name="T27" fmla="*/ 4 h 7"/>
                <a:gd name="T28" fmla="*/ 9 w 33"/>
                <a:gd name="T29" fmla="*/ 4 h 7"/>
                <a:gd name="T30" fmla="*/ 4 w 33"/>
                <a:gd name="T31" fmla="*/ 4 h 7"/>
                <a:gd name="T32" fmla="*/ 1 w 3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3"/>
                <a:gd name="T52" fmla="*/ 0 h 7"/>
                <a:gd name="T53" fmla="*/ 33 w 3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3" h="7">
                  <a:moveTo>
                    <a:pt x="2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9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3" y="3"/>
                  </a:lnTo>
                  <a:lnTo>
                    <a:pt x="33" y="6"/>
                  </a:lnTo>
                  <a:lnTo>
                    <a:pt x="32" y="7"/>
                  </a:lnTo>
                  <a:lnTo>
                    <a:pt x="25" y="7"/>
                  </a:lnTo>
                  <a:lnTo>
                    <a:pt x="18" y="7"/>
                  </a:lnTo>
                  <a:lnTo>
                    <a:pt x="9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0" name="Freeform 10"/>
            <p:cNvSpPr>
              <a:spLocks/>
            </p:cNvSpPr>
            <p:nvPr/>
          </p:nvSpPr>
          <p:spPr bwMode="auto">
            <a:xfrm>
              <a:off x="3931" y="3366"/>
              <a:ext cx="22" cy="4"/>
            </a:xfrm>
            <a:custGeom>
              <a:avLst/>
              <a:gdLst>
                <a:gd name="T0" fmla="*/ 0 w 46"/>
                <a:gd name="T1" fmla="*/ 4 h 7"/>
                <a:gd name="T2" fmla="*/ 0 w 46"/>
                <a:gd name="T3" fmla="*/ 3 h 7"/>
                <a:gd name="T4" fmla="*/ 0 w 46"/>
                <a:gd name="T5" fmla="*/ 2 h 7"/>
                <a:gd name="T6" fmla="*/ 0 w 46"/>
                <a:gd name="T7" fmla="*/ 1 h 7"/>
                <a:gd name="T8" fmla="*/ 0 w 46"/>
                <a:gd name="T9" fmla="*/ 0 h 7"/>
                <a:gd name="T10" fmla="*/ 3 w 46"/>
                <a:gd name="T11" fmla="*/ 0 h 7"/>
                <a:gd name="T12" fmla="*/ 6 w 46"/>
                <a:gd name="T13" fmla="*/ 0 h 7"/>
                <a:gd name="T14" fmla="*/ 8 w 46"/>
                <a:gd name="T15" fmla="*/ 0 h 7"/>
                <a:gd name="T16" fmla="*/ 11 w 46"/>
                <a:gd name="T17" fmla="*/ 0 h 7"/>
                <a:gd name="T18" fmla="*/ 14 w 46"/>
                <a:gd name="T19" fmla="*/ 0 h 7"/>
                <a:gd name="T20" fmla="*/ 16 w 46"/>
                <a:gd name="T21" fmla="*/ 0 h 7"/>
                <a:gd name="T22" fmla="*/ 19 w 46"/>
                <a:gd name="T23" fmla="*/ 0 h 7"/>
                <a:gd name="T24" fmla="*/ 22 w 46"/>
                <a:gd name="T25" fmla="*/ 0 h 7"/>
                <a:gd name="T26" fmla="*/ 22 w 46"/>
                <a:gd name="T27" fmla="*/ 1 h 7"/>
                <a:gd name="T28" fmla="*/ 22 w 46"/>
                <a:gd name="T29" fmla="*/ 2 h 7"/>
                <a:gd name="T30" fmla="*/ 22 w 46"/>
                <a:gd name="T31" fmla="*/ 3 h 7"/>
                <a:gd name="T32" fmla="*/ 22 w 46"/>
                <a:gd name="T33" fmla="*/ 3 h 7"/>
                <a:gd name="T34" fmla="*/ 19 w 46"/>
                <a:gd name="T35" fmla="*/ 3 h 7"/>
                <a:gd name="T36" fmla="*/ 16 w 46"/>
                <a:gd name="T37" fmla="*/ 3 h 7"/>
                <a:gd name="T38" fmla="*/ 14 w 46"/>
                <a:gd name="T39" fmla="*/ 3 h 7"/>
                <a:gd name="T40" fmla="*/ 11 w 46"/>
                <a:gd name="T41" fmla="*/ 3 h 7"/>
                <a:gd name="T42" fmla="*/ 8 w 46"/>
                <a:gd name="T43" fmla="*/ 4 h 7"/>
                <a:gd name="T44" fmla="*/ 6 w 46"/>
                <a:gd name="T45" fmla="*/ 4 h 7"/>
                <a:gd name="T46" fmla="*/ 3 w 46"/>
                <a:gd name="T47" fmla="*/ 4 h 7"/>
                <a:gd name="T48" fmla="*/ 0 w 46"/>
                <a:gd name="T49" fmla="*/ 4 h 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"/>
                <a:gd name="T76" fmla="*/ 0 h 7"/>
                <a:gd name="T77" fmla="*/ 46 w 46"/>
                <a:gd name="T78" fmla="*/ 7 h 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" h="7">
                  <a:moveTo>
                    <a:pt x="0" y="7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34" y="6"/>
                  </a:lnTo>
                  <a:lnTo>
                    <a:pt x="29" y="6"/>
                  </a:lnTo>
                  <a:lnTo>
                    <a:pt x="23" y="6"/>
                  </a:lnTo>
                  <a:lnTo>
                    <a:pt x="17" y="7"/>
                  </a:lnTo>
                  <a:lnTo>
                    <a:pt x="12" y="7"/>
                  </a:lnTo>
                  <a:lnTo>
                    <a:pt x="6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1" name="Freeform 11"/>
            <p:cNvSpPr>
              <a:spLocks/>
            </p:cNvSpPr>
            <p:nvPr/>
          </p:nvSpPr>
          <p:spPr bwMode="auto">
            <a:xfrm>
              <a:off x="3961" y="3346"/>
              <a:ext cx="12" cy="4"/>
            </a:xfrm>
            <a:custGeom>
              <a:avLst/>
              <a:gdLst>
                <a:gd name="T0" fmla="*/ 1 w 22"/>
                <a:gd name="T1" fmla="*/ 4 h 7"/>
                <a:gd name="T2" fmla="*/ 1 w 22"/>
                <a:gd name="T3" fmla="*/ 4 h 7"/>
                <a:gd name="T4" fmla="*/ 0 w 22"/>
                <a:gd name="T5" fmla="*/ 3 h 7"/>
                <a:gd name="T6" fmla="*/ 0 w 22"/>
                <a:gd name="T7" fmla="*/ 2 h 7"/>
                <a:gd name="T8" fmla="*/ 0 w 22"/>
                <a:gd name="T9" fmla="*/ 0 h 7"/>
                <a:gd name="T10" fmla="*/ 6 w 22"/>
                <a:gd name="T11" fmla="*/ 1 h 7"/>
                <a:gd name="T12" fmla="*/ 9 w 22"/>
                <a:gd name="T13" fmla="*/ 1 h 7"/>
                <a:gd name="T14" fmla="*/ 11 w 22"/>
                <a:gd name="T15" fmla="*/ 2 h 7"/>
                <a:gd name="T16" fmla="*/ 12 w 22"/>
                <a:gd name="T17" fmla="*/ 2 h 7"/>
                <a:gd name="T18" fmla="*/ 10 w 22"/>
                <a:gd name="T19" fmla="*/ 3 h 7"/>
                <a:gd name="T20" fmla="*/ 8 w 22"/>
                <a:gd name="T21" fmla="*/ 4 h 7"/>
                <a:gd name="T22" fmla="*/ 5 w 22"/>
                <a:gd name="T23" fmla="*/ 4 h 7"/>
                <a:gd name="T24" fmla="*/ 1 w 22"/>
                <a:gd name="T25" fmla="*/ 4 h 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7"/>
                <a:gd name="T41" fmla="*/ 22 w 22"/>
                <a:gd name="T42" fmla="*/ 7 h 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7">
                  <a:moveTo>
                    <a:pt x="2" y="7"/>
                  </a:move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1" y="2"/>
                  </a:lnTo>
                  <a:lnTo>
                    <a:pt x="17" y="2"/>
                  </a:lnTo>
                  <a:lnTo>
                    <a:pt x="20" y="3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5" y="7"/>
                  </a:lnTo>
                  <a:lnTo>
                    <a:pt x="10" y="7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2" name="Freeform 12"/>
            <p:cNvSpPr>
              <a:spLocks/>
            </p:cNvSpPr>
            <p:nvPr/>
          </p:nvSpPr>
          <p:spPr bwMode="auto">
            <a:xfrm>
              <a:off x="3735" y="3241"/>
              <a:ext cx="101" cy="99"/>
            </a:xfrm>
            <a:custGeom>
              <a:avLst/>
              <a:gdLst>
                <a:gd name="T0" fmla="*/ 49 w 203"/>
                <a:gd name="T1" fmla="*/ 99 h 198"/>
                <a:gd name="T2" fmla="*/ 30 w 203"/>
                <a:gd name="T3" fmla="*/ 94 h 198"/>
                <a:gd name="T4" fmla="*/ 16 w 203"/>
                <a:gd name="T5" fmla="*/ 85 h 198"/>
                <a:gd name="T6" fmla="*/ 6 w 203"/>
                <a:gd name="T7" fmla="*/ 73 h 198"/>
                <a:gd name="T8" fmla="*/ 0 w 203"/>
                <a:gd name="T9" fmla="*/ 58 h 198"/>
                <a:gd name="T10" fmla="*/ 0 w 203"/>
                <a:gd name="T11" fmla="*/ 44 h 198"/>
                <a:gd name="T12" fmla="*/ 4 w 203"/>
                <a:gd name="T13" fmla="*/ 29 h 198"/>
                <a:gd name="T14" fmla="*/ 14 w 203"/>
                <a:gd name="T15" fmla="*/ 15 h 198"/>
                <a:gd name="T16" fmla="*/ 29 w 203"/>
                <a:gd name="T17" fmla="*/ 5 h 198"/>
                <a:gd name="T18" fmla="*/ 41 w 203"/>
                <a:gd name="T19" fmla="*/ 2 h 198"/>
                <a:gd name="T20" fmla="*/ 51 w 203"/>
                <a:gd name="T21" fmla="*/ 0 h 198"/>
                <a:gd name="T22" fmla="*/ 61 w 203"/>
                <a:gd name="T23" fmla="*/ 0 h 198"/>
                <a:gd name="T24" fmla="*/ 71 w 203"/>
                <a:gd name="T25" fmla="*/ 2 h 198"/>
                <a:gd name="T26" fmla="*/ 79 w 203"/>
                <a:gd name="T27" fmla="*/ 6 h 198"/>
                <a:gd name="T28" fmla="*/ 88 w 203"/>
                <a:gd name="T29" fmla="*/ 12 h 198"/>
                <a:gd name="T30" fmla="*/ 94 w 203"/>
                <a:gd name="T31" fmla="*/ 20 h 198"/>
                <a:gd name="T32" fmla="*/ 101 w 203"/>
                <a:gd name="T33" fmla="*/ 31 h 198"/>
                <a:gd name="T34" fmla="*/ 101 w 203"/>
                <a:gd name="T35" fmla="*/ 45 h 198"/>
                <a:gd name="T36" fmla="*/ 101 w 203"/>
                <a:gd name="T37" fmla="*/ 56 h 198"/>
                <a:gd name="T38" fmla="*/ 99 w 203"/>
                <a:gd name="T39" fmla="*/ 67 h 198"/>
                <a:gd name="T40" fmla="*/ 96 w 203"/>
                <a:gd name="T41" fmla="*/ 75 h 198"/>
                <a:gd name="T42" fmla="*/ 91 w 203"/>
                <a:gd name="T43" fmla="*/ 82 h 198"/>
                <a:gd name="T44" fmla="*/ 83 w 203"/>
                <a:gd name="T45" fmla="*/ 88 h 198"/>
                <a:gd name="T46" fmla="*/ 73 w 203"/>
                <a:gd name="T47" fmla="*/ 93 h 198"/>
                <a:gd name="T48" fmla="*/ 59 w 203"/>
                <a:gd name="T49" fmla="*/ 98 h 198"/>
                <a:gd name="T50" fmla="*/ 57 w 203"/>
                <a:gd name="T51" fmla="*/ 98 h 198"/>
                <a:gd name="T52" fmla="*/ 54 w 203"/>
                <a:gd name="T53" fmla="*/ 98 h 198"/>
                <a:gd name="T54" fmla="*/ 51 w 203"/>
                <a:gd name="T55" fmla="*/ 99 h 198"/>
                <a:gd name="T56" fmla="*/ 49 w 203"/>
                <a:gd name="T57" fmla="*/ 99 h 1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03"/>
                <a:gd name="T88" fmla="*/ 0 h 198"/>
                <a:gd name="T89" fmla="*/ 203 w 203"/>
                <a:gd name="T90" fmla="*/ 198 h 19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03" h="198">
                  <a:moveTo>
                    <a:pt x="99" y="198"/>
                  </a:moveTo>
                  <a:lnTo>
                    <a:pt x="60" y="188"/>
                  </a:lnTo>
                  <a:lnTo>
                    <a:pt x="32" y="170"/>
                  </a:lnTo>
                  <a:lnTo>
                    <a:pt x="12" y="146"/>
                  </a:lnTo>
                  <a:lnTo>
                    <a:pt x="0" y="117"/>
                  </a:lnTo>
                  <a:lnTo>
                    <a:pt x="0" y="87"/>
                  </a:lnTo>
                  <a:lnTo>
                    <a:pt x="9" y="59"/>
                  </a:lnTo>
                  <a:lnTo>
                    <a:pt x="29" y="31"/>
                  </a:lnTo>
                  <a:lnTo>
                    <a:pt x="59" y="9"/>
                  </a:lnTo>
                  <a:lnTo>
                    <a:pt x="82" y="3"/>
                  </a:lnTo>
                  <a:lnTo>
                    <a:pt x="103" y="0"/>
                  </a:lnTo>
                  <a:lnTo>
                    <a:pt x="123" y="0"/>
                  </a:lnTo>
                  <a:lnTo>
                    <a:pt x="142" y="3"/>
                  </a:lnTo>
                  <a:lnTo>
                    <a:pt x="159" y="11"/>
                  </a:lnTo>
                  <a:lnTo>
                    <a:pt x="176" y="23"/>
                  </a:lnTo>
                  <a:lnTo>
                    <a:pt x="189" y="40"/>
                  </a:lnTo>
                  <a:lnTo>
                    <a:pt x="202" y="63"/>
                  </a:lnTo>
                  <a:lnTo>
                    <a:pt x="203" y="90"/>
                  </a:lnTo>
                  <a:lnTo>
                    <a:pt x="202" y="113"/>
                  </a:lnTo>
                  <a:lnTo>
                    <a:pt x="199" y="133"/>
                  </a:lnTo>
                  <a:lnTo>
                    <a:pt x="192" y="150"/>
                  </a:lnTo>
                  <a:lnTo>
                    <a:pt x="182" y="163"/>
                  </a:lnTo>
                  <a:lnTo>
                    <a:pt x="166" y="176"/>
                  </a:lnTo>
                  <a:lnTo>
                    <a:pt x="146" y="186"/>
                  </a:lnTo>
                  <a:lnTo>
                    <a:pt x="119" y="195"/>
                  </a:lnTo>
                  <a:lnTo>
                    <a:pt x="115" y="195"/>
                  </a:lnTo>
                  <a:lnTo>
                    <a:pt x="109" y="196"/>
                  </a:lnTo>
                  <a:lnTo>
                    <a:pt x="103" y="198"/>
                  </a:lnTo>
                  <a:lnTo>
                    <a:pt x="99" y="198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3" name="Freeform 13"/>
            <p:cNvSpPr>
              <a:spLocks/>
            </p:cNvSpPr>
            <p:nvPr/>
          </p:nvSpPr>
          <p:spPr bwMode="auto">
            <a:xfrm>
              <a:off x="3506" y="2981"/>
              <a:ext cx="528" cy="574"/>
            </a:xfrm>
            <a:custGeom>
              <a:avLst/>
              <a:gdLst>
                <a:gd name="T0" fmla="*/ 409 w 1055"/>
                <a:gd name="T1" fmla="*/ 199 h 1150"/>
                <a:gd name="T2" fmla="*/ 397 w 1055"/>
                <a:gd name="T3" fmla="*/ 185 h 1150"/>
                <a:gd name="T4" fmla="*/ 402 w 1055"/>
                <a:gd name="T5" fmla="*/ 171 h 1150"/>
                <a:gd name="T6" fmla="*/ 402 w 1055"/>
                <a:gd name="T7" fmla="*/ 154 h 1150"/>
                <a:gd name="T8" fmla="*/ 389 w 1055"/>
                <a:gd name="T9" fmla="*/ 138 h 1150"/>
                <a:gd name="T10" fmla="*/ 393 w 1055"/>
                <a:gd name="T11" fmla="*/ 124 h 1150"/>
                <a:gd name="T12" fmla="*/ 386 w 1055"/>
                <a:gd name="T13" fmla="*/ 103 h 1150"/>
                <a:gd name="T14" fmla="*/ 382 w 1055"/>
                <a:gd name="T15" fmla="*/ 84 h 1150"/>
                <a:gd name="T16" fmla="*/ 376 w 1055"/>
                <a:gd name="T17" fmla="*/ 63 h 1150"/>
                <a:gd name="T18" fmla="*/ 353 w 1055"/>
                <a:gd name="T19" fmla="*/ 45 h 1150"/>
                <a:gd name="T20" fmla="*/ 334 w 1055"/>
                <a:gd name="T21" fmla="*/ 15 h 1150"/>
                <a:gd name="T22" fmla="*/ 213 w 1055"/>
                <a:gd name="T23" fmla="*/ 29 h 1150"/>
                <a:gd name="T24" fmla="*/ 205 w 1055"/>
                <a:gd name="T25" fmla="*/ 49 h 1150"/>
                <a:gd name="T26" fmla="*/ 194 w 1055"/>
                <a:gd name="T27" fmla="*/ 69 h 1150"/>
                <a:gd name="T28" fmla="*/ 182 w 1055"/>
                <a:gd name="T29" fmla="*/ 97 h 1150"/>
                <a:gd name="T30" fmla="*/ 175 w 1055"/>
                <a:gd name="T31" fmla="*/ 117 h 1150"/>
                <a:gd name="T32" fmla="*/ 159 w 1055"/>
                <a:gd name="T33" fmla="*/ 146 h 1150"/>
                <a:gd name="T34" fmla="*/ 163 w 1055"/>
                <a:gd name="T35" fmla="*/ 166 h 1150"/>
                <a:gd name="T36" fmla="*/ 158 w 1055"/>
                <a:gd name="T37" fmla="*/ 195 h 1150"/>
                <a:gd name="T38" fmla="*/ 143 w 1055"/>
                <a:gd name="T39" fmla="*/ 221 h 1150"/>
                <a:gd name="T40" fmla="*/ 115 w 1055"/>
                <a:gd name="T41" fmla="*/ 238 h 1150"/>
                <a:gd name="T42" fmla="*/ 88 w 1055"/>
                <a:gd name="T43" fmla="*/ 255 h 1150"/>
                <a:gd name="T44" fmla="*/ 83 w 1055"/>
                <a:gd name="T45" fmla="*/ 269 h 1150"/>
                <a:gd name="T46" fmla="*/ 64 w 1055"/>
                <a:gd name="T47" fmla="*/ 284 h 1150"/>
                <a:gd name="T48" fmla="*/ 49 w 1055"/>
                <a:gd name="T49" fmla="*/ 297 h 1150"/>
                <a:gd name="T50" fmla="*/ 47 w 1055"/>
                <a:gd name="T51" fmla="*/ 313 h 1150"/>
                <a:gd name="T52" fmla="*/ 26 w 1055"/>
                <a:gd name="T53" fmla="*/ 330 h 1150"/>
                <a:gd name="T54" fmla="*/ 26 w 1055"/>
                <a:gd name="T55" fmla="*/ 346 h 1150"/>
                <a:gd name="T56" fmla="*/ 36 w 1055"/>
                <a:gd name="T57" fmla="*/ 383 h 1150"/>
                <a:gd name="T58" fmla="*/ 4 w 1055"/>
                <a:gd name="T59" fmla="*/ 406 h 1150"/>
                <a:gd name="T60" fmla="*/ 2 w 1055"/>
                <a:gd name="T61" fmla="*/ 421 h 1150"/>
                <a:gd name="T62" fmla="*/ 1 w 1055"/>
                <a:gd name="T63" fmla="*/ 439 h 1150"/>
                <a:gd name="T64" fmla="*/ 6 w 1055"/>
                <a:gd name="T65" fmla="*/ 450 h 1150"/>
                <a:gd name="T66" fmla="*/ 1 w 1055"/>
                <a:gd name="T67" fmla="*/ 465 h 1150"/>
                <a:gd name="T68" fmla="*/ 1 w 1055"/>
                <a:gd name="T69" fmla="*/ 482 h 1150"/>
                <a:gd name="T70" fmla="*/ 14 w 1055"/>
                <a:gd name="T71" fmla="*/ 494 h 1150"/>
                <a:gd name="T72" fmla="*/ 6 w 1055"/>
                <a:gd name="T73" fmla="*/ 509 h 1150"/>
                <a:gd name="T74" fmla="*/ 1 w 1055"/>
                <a:gd name="T75" fmla="*/ 520 h 1150"/>
                <a:gd name="T76" fmla="*/ 19 w 1055"/>
                <a:gd name="T77" fmla="*/ 533 h 1150"/>
                <a:gd name="T78" fmla="*/ 16 w 1055"/>
                <a:gd name="T79" fmla="*/ 548 h 1150"/>
                <a:gd name="T80" fmla="*/ 139 w 1055"/>
                <a:gd name="T81" fmla="*/ 571 h 1150"/>
                <a:gd name="T82" fmla="*/ 303 w 1055"/>
                <a:gd name="T83" fmla="*/ 571 h 1150"/>
                <a:gd name="T84" fmla="*/ 516 w 1055"/>
                <a:gd name="T85" fmla="*/ 552 h 1150"/>
                <a:gd name="T86" fmla="*/ 520 w 1055"/>
                <a:gd name="T87" fmla="*/ 534 h 1150"/>
                <a:gd name="T88" fmla="*/ 522 w 1055"/>
                <a:gd name="T89" fmla="*/ 512 h 1150"/>
                <a:gd name="T90" fmla="*/ 523 w 1055"/>
                <a:gd name="T91" fmla="*/ 489 h 1150"/>
                <a:gd name="T92" fmla="*/ 518 w 1055"/>
                <a:gd name="T93" fmla="*/ 471 h 1150"/>
                <a:gd name="T94" fmla="*/ 508 w 1055"/>
                <a:gd name="T95" fmla="*/ 453 h 1150"/>
                <a:gd name="T96" fmla="*/ 509 w 1055"/>
                <a:gd name="T97" fmla="*/ 435 h 1150"/>
                <a:gd name="T98" fmla="*/ 499 w 1055"/>
                <a:gd name="T99" fmla="*/ 419 h 1150"/>
                <a:gd name="T100" fmla="*/ 506 w 1055"/>
                <a:gd name="T101" fmla="*/ 403 h 1150"/>
                <a:gd name="T102" fmla="*/ 487 w 1055"/>
                <a:gd name="T103" fmla="*/ 386 h 1150"/>
                <a:gd name="T104" fmla="*/ 481 w 1055"/>
                <a:gd name="T105" fmla="*/ 368 h 1150"/>
                <a:gd name="T106" fmla="*/ 491 w 1055"/>
                <a:gd name="T107" fmla="*/ 353 h 1150"/>
                <a:gd name="T108" fmla="*/ 490 w 1055"/>
                <a:gd name="T109" fmla="*/ 335 h 1150"/>
                <a:gd name="T110" fmla="*/ 476 w 1055"/>
                <a:gd name="T111" fmla="*/ 319 h 1150"/>
                <a:gd name="T112" fmla="*/ 499 w 1055"/>
                <a:gd name="T113" fmla="*/ 301 h 1150"/>
                <a:gd name="T114" fmla="*/ 495 w 1055"/>
                <a:gd name="T115" fmla="*/ 289 h 1150"/>
                <a:gd name="T116" fmla="*/ 510 w 1055"/>
                <a:gd name="T117" fmla="*/ 269 h 1150"/>
                <a:gd name="T118" fmla="*/ 393 w 1055"/>
                <a:gd name="T119" fmla="*/ 307 h 1150"/>
                <a:gd name="T120" fmla="*/ 230 w 1055"/>
                <a:gd name="T121" fmla="*/ 338 h 1150"/>
                <a:gd name="T122" fmla="*/ 365 w 1055"/>
                <a:gd name="T123" fmla="*/ 241 h 115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55"/>
                <a:gd name="T187" fmla="*/ 0 h 1150"/>
                <a:gd name="T188" fmla="*/ 1055 w 1055"/>
                <a:gd name="T189" fmla="*/ 1150 h 115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55" h="1150">
                  <a:moveTo>
                    <a:pt x="821" y="435"/>
                  </a:moveTo>
                  <a:lnTo>
                    <a:pt x="821" y="430"/>
                  </a:lnTo>
                  <a:lnTo>
                    <a:pt x="823" y="426"/>
                  </a:lnTo>
                  <a:lnTo>
                    <a:pt x="823" y="423"/>
                  </a:lnTo>
                  <a:lnTo>
                    <a:pt x="823" y="419"/>
                  </a:lnTo>
                  <a:lnTo>
                    <a:pt x="815" y="419"/>
                  </a:lnTo>
                  <a:lnTo>
                    <a:pt x="810" y="419"/>
                  </a:lnTo>
                  <a:lnTo>
                    <a:pt x="803" y="419"/>
                  </a:lnTo>
                  <a:lnTo>
                    <a:pt x="795" y="419"/>
                  </a:lnTo>
                  <a:lnTo>
                    <a:pt x="795" y="417"/>
                  </a:lnTo>
                  <a:lnTo>
                    <a:pt x="795" y="416"/>
                  </a:lnTo>
                  <a:lnTo>
                    <a:pt x="795" y="414"/>
                  </a:lnTo>
                  <a:lnTo>
                    <a:pt x="801" y="413"/>
                  </a:lnTo>
                  <a:lnTo>
                    <a:pt x="807" y="412"/>
                  </a:lnTo>
                  <a:lnTo>
                    <a:pt x="813" y="412"/>
                  </a:lnTo>
                  <a:lnTo>
                    <a:pt x="818" y="410"/>
                  </a:lnTo>
                  <a:lnTo>
                    <a:pt x="818" y="407"/>
                  </a:lnTo>
                  <a:lnTo>
                    <a:pt x="818" y="404"/>
                  </a:lnTo>
                  <a:lnTo>
                    <a:pt x="818" y="402"/>
                  </a:lnTo>
                  <a:lnTo>
                    <a:pt x="818" y="399"/>
                  </a:lnTo>
                  <a:lnTo>
                    <a:pt x="801" y="397"/>
                  </a:lnTo>
                  <a:lnTo>
                    <a:pt x="793" y="396"/>
                  </a:lnTo>
                  <a:lnTo>
                    <a:pt x="787" y="396"/>
                  </a:lnTo>
                  <a:lnTo>
                    <a:pt x="783" y="394"/>
                  </a:lnTo>
                  <a:lnTo>
                    <a:pt x="784" y="393"/>
                  </a:lnTo>
                  <a:lnTo>
                    <a:pt x="784" y="392"/>
                  </a:lnTo>
                  <a:lnTo>
                    <a:pt x="785" y="392"/>
                  </a:lnTo>
                  <a:lnTo>
                    <a:pt x="793" y="390"/>
                  </a:lnTo>
                  <a:lnTo>
                    <a:pt x="800" y="389"/>
                  </a:lnTo>
                  <a:lnTo>
                    <a:pt x="808" y="389"/>
                  </a:lnTo>
                  <a:lnTo>
                    <a:pt x="817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7" y="377"/>
                  </a:lnTo>
                  <a:lnTo>
                    <a:pt x="817" y="374"/>
                  </a:lnTo>
                  <a:lnTo>
                    <a:pt x="811" y="374"/>
                  </a:lnTo>
                  <a:lnTo>
                    <a:pt x="804" y="374"/>
                  </a:lnTo>
                  <a:lnTo>
                    <a:pt x="798" y="374"/>
                  </a:lnTo>
                  <a:lnTo>
                    <a:pt x="793" y="373"/>
                  </a:lnTo>
                  <a:lnTo>
                    <a:pt x="793" y="371"/>
                  </a:lnTo>
                  <a:lnTo>
                    <a:pt x="793" y="370"/>
                  </a:lnTo>
                  <a:lnTo>
                    <a:pt x="794" y="370"/>
                  </a:lnTo>
                  <a:lnTo>
                    <a:pt x="803" y="369"/>
                  </a:lnTo>
                  <a:lnTo>
                    <a:pt x="808" y="369"/>
                  </a:lnTo>
                  <a:lnTo>
                    <a:pt x="811" y="369"/>
                  </a:lnTo>
                  <a:lnTo>
                    <a:pt x="813" y="367"/>
                  </a:lnTo>
                  <a:lnTo>
                    <a:pt x="813" y="364"/>
                  </a:lnTo>
                  <a:lnTo>
                    <a:pt x="813" y="360"/>
                  </a:lnTo>
                  <a:lnTo>
                    <a:pt x="813" y="356"/>
                  </a:lnTo>
                  <a:lnTo>
                    <a:pt x="813" y="353"/>
                  </a:lnTo>
                  <a:lnTo>
                    <a:pt x="808" y="351"/>
                  </a:lnTo>
                  <a:lnTo>
                    <a:pt x="804" y="351"/>
                  </a:lnTo>
                  <a:lnTo>
                    <a:pt x="800" y="351"/>
                  </a:lnTo>
                  <a:lnTo>
                    <a:pt x="795" y="351"/>
                  </a:lnTo>
                  <a:lnTo>
                    <a:pt x="795" y="350"/>
                  </a:lnTo>
                  <a:lnTo>
                    <a:pt x="797" y="347"/>
                  </a:lnTo>
                  <a:lnTo>
                    <a:pt x="797" y="346"/>
                  </a:lnTo>
                  <a:lnTo>
                    <a:pt x="797" y="344"/>
                  </a:lnTo>
                  <a:lnTo>
                    <a:pt x="800" y="343"/>
                  </a:lnTo>
                  <a:lnTo>
                    <a:pt x="804" y="343"/>
                  </a:lnTo>
                  <a:lnTo>
                    <a:pt x="807" y="343"/>
                  </a:lnTo>
                  <a:lnTo>
                    <a:pt x="811" y="341"/>
                  </a:lnTo>
                  <a:lnTo>
                    <a:pt x="810" y="339"/>
                  </a:lnTo>
                  <a:lnTo>
                    <a:pt x="810" y="336"/>
                  </a:lnTo>
                  <a:lnTo>
                    <a:pt x="810" y="333"/>
                  </a:lnTo>
                  <a:lnTo>
                    <a:pt x="810" y="330"/>
                  </a:lnTo>
                  <a:lnTo>
                    <a:pt x="803" y="330"/>
                  </a:lnTo>
                  <a:lnTo>
                    <a:pt x="794" y="330"/>
                  </a:lnTo>
                  <a:lnTo>
                    <a:pt x="787" y="330"/>
                  </a:lnTo>
                  <a:lnTo>
                    <a:pt x="780" y="330"/>
                  </a:lnTo>
                  <a:lnTo>
                    <a:pt x="780" y="328"/>
                  </a:lnTo>
                  <a:lnTo>
                    <a:pt x="778" y="328"/>
                  </a:lnTo>
                  <a:lnTo>
                    <a:pt x="778" y="327"/>
                  </a:lnTo>
                  <a:lnTo>
                    <a:pt x="783" y="326"/>
                  </a:lnTo>
                  <a:lnTo>
                    <a:pt x="785" y="324"/>
                  </a:lnTo>
                  <a:lnTo>
                    <a:pt x="793" y="324"/>
                  </a:lnTo>
                  <a:lnTo>
                    <a:pt x="805" y="323"/>
                  </a:lnTo>
                  <a:lnTo>
                    <a:pt x="805" y="317"/>
                  </a:lnTo>
                  <a:lnTo>
                    <a:pt x="805" y="313"/>
                  </a:lnTo>
                  <a:lnTo>
                    <a:pt x="804" y="308"/>
                  </a:lnTo>
                  <a:lnTo>
                    <a:pt x="804" y="304"/>
                  </a:lnTo>
                  <a:lnTo>
                    <a:pt x="795" y="303"/>
                  </a:lnTo>
                  <a:lnTo>
                    <a:pt x="788" y="303"/>
                  </a:lnTo>
                  <a:lnTo>
                    <a:pt x="780" y="303"/>
                  </a:lnTo>
                  <a:lnTo>
                    <a:pt x="773" y="303"/>
                  </a:lnTo>
                  <a:lnTo>
                    <a:pt x="773" y="301"/>
                  </a:lnTo>
                  <a:lnTo>
                    <a:pt x="773" y="300"/>
                  </a:lnTo>
                  <a:lnTo>
                    <a:pt x="771" y="300"/>
                  </a:lnTo>
                  <a:lnTo>
                    <a:pt x="771" y="298"/>
                  </a:lnTo>
                  <a:lnTo>
                    <a:pt x="778" y="297"/>
                  </a:lnTo>
                  <a:lnTo>
                    <a:pt x="785" y="297"/>
                  </a:lnTo>
                  <a:lnTo>
                    <a:pt x="793" y="296"/>
                  </a:lnTo>
                  <a:lnTo>
                    <a:pt x="800" y="296"/>
                  </a:lnTo>
                  <a:lnTo>
                    <a:pt x="800" y="291"/>
                  </a:lnTo>
                  <a:lnTo>
                    <a:pt x="800" y="287"/>
                  </a:lnTo>
                  <a:lnTo>
                    <a:pt x="798" y="283"/>
                  </a:lnTo>
                  <a:lnTo>
                    <a:pt x="798" y="278"/>
                  </a:lnTo>
                  <a:lnTo>
                    <a:pt x="793" y="278"/>
                  </a:lnTo>
                  <a:lnTo>
                    <a:pt x="787" y="278"/>
                  </a:lnTo>
                  <a:lnTo>
                    <a:pt x="783" y="278"/>
                  </a:lnTo>
                  <a:lnTo>
                    <a:pt x="777" y="277"/>
                  </a:lnTo>
                  <a:lnTo>
                    <a:pt x="778" y="275"/>
                  </a:lnTo>
                  <a:lnTo>
                    <a:pt x="778" y="274"/>
                  </a:lnTo>
                  <a:lnTo>
                    <a:pt x="778" y="273"/>
                  </a:lnTo>
                  <a:lnTo>
                    <a:pt x="780" y="271"/>
                  </a:lnTo>
                  <a:lnTo>
                    <a:pt x="785" y="270"/>
                  </a:lnTo>
                  <a:lnTo>
                    <a:pt x="790" y="270"/>
                  </a:lnTo>
                  <a:lnTo>
                    <a:pt x="791" y="268"/>
                  </a:lnTo>
                  <a:lnTo>
                    <a:pt x="794" y="267"/>
                  </a:lnTo>
                  <a:lnTo>
                    <a:pt x="793" y="264"/>
                  </a:lnTo>
                  <a:lnTo>
                    <a:pt x="793" y="261"/>
                  </a:lnTo>
                  <a:lnTo>
                    <a:pt x="793" y="258"/>
                  </a:lnTo>
                  <a:lnTo>
                    <a:pt x="793" y="255"/>
                  </a:lnTo>
                  <a:lnTo>
                    <a:pt x="790" y="255"/>
                  </a:lnTo>
                  <a:lnTo>
                    <a:pt x="788" y="255"/>
                  </a:lnTo>
                  <a:lnTo>
                    <a:pt x="785" y="255"/>
                  </a:lnTo>
                  <a:lnTo>
                    <a:pt x="784" y="255"/>
                  </a:lnTo>
                  <a:lnTo>
                    <a:pt x="784" y="254"/>
                  </a:lnTo>
                  <a:lnTo>
                    <a:pt x="784" y="253"/>
                  </a:lnTo>
                  <a:lnTo>
                    <a:pt x="784" y="251"/>
                  </a:lnTo>
                  <a:lnTo>
                    <a:pt x="784" y="250"/>
                  </a:lnTo>
                  <a:lnTo>
                    <a:pt x="785" y="248"/>
                  </a:lnTo>
                  <a:lnTo>
                    <a:pt x="787" y="248"/>
                  </a:lnTo>
                  <a:lnTo>
                    <a:pt x="788" y="247"/>
                  </a:lnTo>
                  <a:lnTo>
                    <a:pt x="790" y="247"/>
                  </a:lnTo>
                  <a:lnTo>
                    <a:pt x="790" y="244"/>
                  </a:lnTo>
                  <a:lnTo>
                    <a:pt x="790" y="241"/>
                  </a:lnTo>
                  <a:lnTo>
                    <a:pt x="790" y="240"/>
                  </a:lnTo>
                  <a:lnTo>
                    <a:pt x="790" y="237"/>
                  </a:lnTo>
                  <a:lnTo>
                    <a:pt x="781" y="235"/>
                  </a:lnTo>
                  <a:lnTo>
                    <a:pt x="775" y="234"/>
                  </a:lnTo>
                  <a:lnTo>
                    <a:pt x="773" y="232"/>
                  </a:lnTo>
                  <a:lnTo>
                    <a:pt x="770" y="231"/>
                  </a:lnTo>
                  <a:lnTo>
                    <a:pt x="773" y="230"/>
                  </a:lnTo>
                  <a:lnTo>
                    <a:pt x="775" y="230"/>
                  </a:lnTo>
                  <a:lnTo>
                    <a:pt x="778" y="228"/>
                  </a:lnTo>
                  <a:lnTo>
                    <a:pt x="785" y="227"/>
                  </a:lnTo>
                  <a:lnTo>
                    <a:pt x="785" y="222"/>
                  </a:lnTo>
                  <a:lnTo>
                    <a:pt x="784" y="217"/>
                  </a:lnTo>
                  <a:lnTo>
                    <a:pt x="784" y="212"/>
                  </a:lnTo>
                  <a:lnTo>
                    <a:pt x="783" y="207"/>
                  </a:lnTo>
                  <a:lnTo>
                    <a:pt x="777" y="207"/>
                  </a:lnTo>
                  <a:lnTo>
                    <a:pt x="771" y="207"/>
                  </a:lnTo>
                  <a:lnTo>
                    <a:pt x="766" y="207"/>
                  </a:lnTo>
                  <a:lnTo>
                    <a:pt x="760" y="205"/>
                  </a:lnTo>
                  <a:lnTo>
                    <a:pt x="760" y="204"/>
                  </a:lnTo>
                  <a:lnTo>
                    <a:pt x="760" y="202"/>
                  </a:lnTo>
                  <a:lnTo>
                    <a:pt x="760" y="201"/>
                  </a:lnTo>
                  <a:lnTo>
                    <a:pt x="760" y="200"/>
                  </a:lnTo>
                  <a:lnTo>
                    <a:pt x="764" y="200"/>
                  </a:lnTo>
                  <a:lnTo>
                    <a:pt x="768" y="198"/>
                  </a:lnTo>
                  <a:lnTo>
                    <a:pt x="773" y="198"/>
                  </a:lnTo>
                  <a:lnTo>
                    <a:pt x="777" y="198"/>
                  </a:lnTo>
                  <a:lnTo>
                    <a:pt x="775" y="182"/>
                  </a:lnTo>
                  <a:lnTo>
                    <a:pt x="767" y="177"/>
                  </a:lnTo>
                  <a:lnTo>
                    <a:pt x="756" y="177"/>
                  </a:lnTo>
                  <a:lnTo>
                    <a:pt x="744" y="177"/>
                  </a:lnTo>
                  <a:lnTo>
                    <a:pt x="744" y="175"/>
                  </a:lnTo>
                  <a:lnTo>
                    <a:pt x="744" y="174"/>
                  </a:lnTo>
                  <a:lnTo>
                    <a:pt x="744" y="172"/>
                  </a:lnTo>
                  <a:lnTo>
                    <a:pt x="744" y="171"/>
                  </a:lnTo>
                  <a:lnTo>
                    <a:pt x="750" y="171"/>
                  </a:lnTo>
                  <a:lnTo>
                    <a:pt x="756" y="171"/>
                  </a:lnTo>
                  <a:lnTo>
                    <a:pt x="763" y="169"/>
                  </a:lnTo>
                  <a:lnTo>
                    <a:pt x="768" y="167"/>
                  </a:lnTo>
                  <a:lnTo>
                    <a:pt x="767" y="162"/>
                  </a:lnTo>
                  <a:lnTo>
                    <a:pt x="766" y="158"/>
                  </a:lnTo>
                  <a:lnTo>
                    <a:pt x="764" y="154"/>
                  </a:lnTo>
                  <a:lnTo>
                    <a:pt x="763" y="149"/>
                  </a:lnTo>
                  <a:lnTo>
                    <a:pt x="756" y="149"/>
                  </a:lnTo>
                  <a:lnTo>
                    <a:pt x="748" y="149"/>
                  </a:lnTo>
                  <a:lnTo>
                    <a:pt x="740" y="149"/>
                  </a:lnTo>
                  <a:lnTo>
                    <a:pt x="733" y="148"/>
                  </a:lnTo>
                  <a:lnTo>
                    <a:pt x="733" y="147"/>
                  </a:lnTo>
                  <a:lnTo>
                    <a:pt x="733" y="145"/>
                  </a:lnTo>
                  <a:lnTo>
                    <a:pt x="733" y="144"/>
                  </a:lnTo>
                  <a:lnTo>
                    <a:pt x="738" y="142"/>
                  </a:lnTo>
                  <a:lnTo>
                    <a:pt x="743" y="141"/>
                  </a:lnTo>
                  <a:lnTo>
                    <a:pt x="747" y="141"/>
                  </a:lnTo>
                  <a:lnTo>
                    <a:pt x="753" y="139"/>
                  </a:lnTo>
                  <a:lnTo>
                    <a:pt x="754" y="136"/>
                  </a:lnTo>
                  <a:lnTo>
                    <a:pt x="754" y="134"/>
                  </a:lnTo>
                  <a:lnTo>
                    <a:pt x="753" y="131"/>
                  </a:lnTo>
                  <a:lnTo>
                    <a:pt x="751" y="126"/>
                  </a:lnTo>
                  <a:lnTo>
                    <a:pt x="743" y="125"/>
                  </a:lnTo>
                  <a:lnTo>
                    <a:pt x="736" y="124"/>
                  </a:lnTo>
                  <a:lnTo>
                    <a:pt x="727" y="122"/>
                  </a:lnTo>
                  <a:lnTo>
                    <a:pt x="718" y="121"/>
                  </a:lnTo>
                  <a:lnTo>
                    <a:pt x="718" y="119"/>
                  </a:lnTo>
                  <a:lnTo>
                    <a:pt x="718" y="116"/>
                  </a:lnTo>
                  <a:lnTo>
                    <a:pt x="718" y="115"/>
                  </a:lnTo>
                  <a:lnTo>
                    <a:pt x="720" y="114"/>
                  </a:lnTo>
                  <a:lnTo>
                    <a:pt x="726" y="114"/>
                  </a:lnTo>
                  <a:lnTo>
                    <a:pt x="731" y="114"/>
                  </a:lnTo>
                  <a:lnTo>
                    <a:pt x="736" y="114"/>
                  </a:lnTo>
                  <a:lnTo>
                    <a:pt x="741" y="114"/>
                  </a:lnTo>
                  <a:lnTo>
                    <a:pt x="743" y="111"/>
                  </a:lnTo>
                  <a:lnTo>
                    <a:pt x="741" y="108"/>
                  </a:lnTo>
                  <a:lnTo>
                    <a:pt x="740" y="104"/>
                  </a:lnTo>
                  <a:lnTo>
                    <a:pt x="736" y="95"/>
                  </a:lnTo>
                  <a:lnTo>
                    <a:pt x="730" y="94"/>
                  </a:lnTo>
                  <a:lnTo>
                    <a:pt x="724" y="92"/>
                  </a:lnTo>
                  <a:lnTo>
                    <a:pt x="717" y="92"/>
                  </a:lnTo>
                  <a:lnTo>
                    <a:pt x="706" y="92"/>
                  </a:lnTo>
                  <a:lnTo>
                    <a:pt x="706" y="91"/>
                  </a:lnTo>
                  <a:lnTo>
                    <a:pt x="706" y="89"/>
                  </a:lnTo>
                  <a:lnTo>
                    <a:pt x="706" y="88"/>
                  </a:lnTo>
                  <a:lnTo>
                    <a:pt x="711" y="86"/>
                  </a:lnTo>
                  <a:lnTo>
                    <a:pt x="716" y="85"/>
                  </a:lnTo>
                  <a:lnTo>
                    <a:pt x="720" y="85"/>
                  </a:lnTo>
                  <a:lnTo>
                    <a:pt x="726" y="83"/>
                  </a:lnTo>
                  <a:lnTo>
                    <a:pt x="716" y="71"/>
                  </a:lnTo>
                  <a:lnTo>
                    <a:pt x="708" y="63"/>
                  </a:lnTo>
                  <a:lnTo>
                    <a:pt x="700" y="62"/>
                  </a:lnTo>
                  <a:lnTo>
                    <a:pt x="688" y="61"/>
                  </a:lnTo>
                  <a:lnTo>
                    <a:pt x="688" y="59"/>
                  </a:lnTo>
                  <a:lnTo>
                    <a:pt x="688" y="58"/>
                  </a:lnTo>
                  <a:lnTo>
                    <a:pt x="688" y="56"/>
                  </a:lnTo>
                  <a:lnTo>
                    <a:pt x="688" y="55"/>
                  </a:lnTo>
                  <a:lnTo>
                    <a:pt x="691" y="55"/>
                  </a:lnTo>
                  <a:lnTo>
                    <a:pt x="694" y="55"/>
                  </a:lnTo>
                  <a:lnTo>
                    <a:pt x="694" y="53"/>
                  </a:lnTo>
                  <a:lnTo>
                    <a:pt x="696" y="52"/>
                  </a:lnTo>
                  <a:lnTo>
                    <a:pt x="681" y="40"/>
                  </a:lnTo>
                  <a:lnTo>
                    <a:pt x="667" y="30"/>
                  </a:lnTo>
                  <a:lnTo>
                    <a:pt x="651" y="22"/>
                  </a:lnTo>
                  <a:lnTo>
                    <a:pt x="636" y="15"/>
                  </a:lnTo>
                  <a:lnTo>
                    <a:pt x="620" y="9"/>
                  </a:lnTo>
                  <a:lnTo>
                    <a:pt x="604" y="5"/>
                  </a:lnTo>
                  <a:lnTo>
                    <a:pt x="587" y="2"/>
                  </a:lnTo>
                  <a:lnTo>
                    <a:pt x="572" y="0"/>
                  </a:lnTo>
                  <a:lnTo>
                    <a:pt x="556" y="0"/>
                  </a:lnTo>
                  <a:lnTo>
                    <a:pt x="539" y="2"/>
                  </a:lnTo>
                  <a:lnTo>
                    <a:pt x="523" y="6"/>
                  </a:lnTo>
                  <a:lnTo>
                    <a:pt x="507" y="10"/>
                  </a:lnTo>
                  <a:lnTo>
                    <a:pt x="490" y="16"/>
                  </a:lnTo>
                  <a:lnTo>
                    <a:pt x="475" y="23"/>
                  </a:lnTo>
                  <a:lnTo>
                    <a:pt x="460" y="30"/>
                  </a:lnTo>
                  <a:lnTo>
                    <a:pt x="445" y="40"/>
                  </a:lnTo>
                  <a:lnTo>
                    <a:pt x="443" y="42"/>
                  </a:lnTo>
                  <a:lnTo>
                    <a:pt x="443" y="45"/>
                  </a:lnTo>
                  <a:lnTo>
                    <a:pt x="443" y="46"/>
                  </a:lnTo>
                  <a:lnTo>
                    <a:pt x="443" y="49"/>
                  </a:lnTo>
                  <a:lnTo>
                    <a:pt x="435" y="52"/>
                  </a:lnTo>
                  <a:lnTo>
                    <a:pt x="429" y="55"/>
                  </a:lnTo>
                  <a:lnTo>
                    <a:pt x="425" y="59"/>
                  </a:lnTo>
                  <a:lnTo>
                    <a:pt x="419" y="65"/>
                  </a:lnTo>
                  <a:lnTo>
                    <a:pt x="419" y="66"/>
                  </a:lnTo>
                  <a:lnTo>
                    <a:pt x="419" y="68"/>
                  </a:lnTo>
                  <a:lnTo>
                    <a:pt x="419" y="69"/>
                  </a:lnTo>
                  <a:lnTo>
                    <a:pt x="419" y="71"/>
                  </a:lnTo>
                  <a:lnTo>
                    <a:pt x="423" y="72"/>
                  </a:lnTo>
                  <a:lnTo>
                    <a:pt x="427" y="72"/>
                  </a:lnTo>
                  <a:lnTo>
                    <a:pt x="432" y="72"/>
                  </a:lnTo>
                  <a:lnTo>
                    <a:pt x="436" y="73"/>
                  </a:lnTo>
                  <a:lnTo>
                    <a:pt x="435" y="75"/>
                  </a:lnTo>
                  <a:lnTo>
                    <a:pt x="435" y="76"/>
                  </a:lnTo>
                  <a:lnTo>
                    <a:pt x="435" y="78"/>
                  </a:lnTo>
                  <a:lnTo>
                    <a:pt x="435" y="79"/>
                  </a:lnTo>
                  <a:lnTo>
                    <a:pt x="417" y="81"/>
                  </a:lnTo>
                  <a:lnTo>
                    <a:pt x="409" y="82"/>
                  </a:lnTo>
                  <a:lnTo>
                    <a:pt x="402" y="86"/>
                  </a:lnTo>
                  <a:lnTo>
                    <a:pt x="396" y="98"/>
                  </a:lnTo>
                  <a:lnTo>
                    <a:pt x="402" y="99"/>
                  </a:lnTo>
                  <a:lnTo>
                    <a:pt x="406" y="99"/>
                  </a:lnTo>
                  <a:lnTo>
                    <a:pt x="408" y="99"/>
                  </a:lnTo>
                  <a:lnTo>
                    <a:pt x="410" y="98"/>
                  </a:lnTo>
                  <a:lnTo>
                    <a:pt x="410" y="99"/>
                  </a:lnTo>
                  <a:lnTo>
                    <a:pt x="410" y="101"/>
                  </a:lnTo>
                  <a:lnTo>
                    <a:pt x="410" y="102"/>
                  </a:lnTo>
                  <a:lnTo>
                    <a:pt x="412" y="104"/>
                  </a:lnTo>
                  <a:lnTo>
                    <a:pt x="406" y="104"/>
                  </a:lnTo>
                  <a:lnTo>
                    <a:pt x="400" y="105"/>
                  </a:lnTo>
                  <a:lnTo>
                    <a:pt x="395" y="105"/>
                  </a:lnTo>
                  <a:lnTo>
                    <a:pt x="389" y="106"/>
                  </a:lnTo>
                  <a:lnTo>
                    <a:pt x="385" y="114"/>
                  </a:lnTo>
                  <a:lnTo>
                    <a:pt x="380" y="119"/>
                  </a:lnTo>
                  <a:lnTo>
                    <a:pt x="376" y="126"/>
                  </a:lnTo>
                  <a:lnTo>
                    <a:pt x="373" y="134"/>
                  </a:lnTo>
                  <a:lnTo>
                    <a:pt x="379" y="134"/>
                  </a:lnTo>
                  <a:lnTo>
                    <a:pt x="385" y="134"/>
                  </a:lnTo>
                  <a:lnTo>
                    <a:pt x="389" y="134"/>
                  </a:lnTo>
                  <a:lnTo>
                    <a:pt x="395" y="134"/>
                  </a:lnTo>
                  <a:lnTo>
                    <a:pt x="395" y="135"/>
                  </a:lnTo>
                  <a:lnTo>
                    <a:pt x="395" y="136"/>
                  </a:lnTo>
                  <a:lnTo>
                    <a:pt x="395" y="138"/>
                  </a:lnTo>
                  <a:lnTo>
                    <a:pt x="388" y="139"/>
                  </a:lnTo>
                  <a:lnTo>
                    <a:pt x="380" y="139"/>
                  </a:lnTo>
                  <a:lnTo>
                    <a:pt x="373" y="141"/>
                  </a:lnTo>
                  <a:lnTo>
                    <a:pt x="366" y="142"/>
                  </a:lnTo>
                  <a:lnTo>
                    <a:pt x="365" y="148"/>
                  </a:lnTo>
                  <a:lnTo>
                    <a:pt x="363" y="152"/>
                  </a:lnTo>
                  <a:lnTo>
                    <a:pt x="362" y="158"/>
                  </a:lnTo>
                  <a:lnTo>
                    <a:pt x="360" y="162"/>
                  </a:lnTo>
                  <a:lnTo>
                    <a:pt x="365" y="162"/>
                  </a:lnTo>
                  <a:lnTo>
                    <a:pt x="373" y="162"/>
                  </a:lnTo>
                  <a:lnTo>
                    <a:pt x="382" y="162"/>
                  </a:lnTo>
                  <a:lnTo>
                    <a:pt x="389" y="167"/>
                  </a:lnTo>
                  <a:lnTo>
                    <a:pt x="380" y="168"/>
                  </a:lnTo>
                  <a:lnTo>
                    <a:pt x="372" y="168"/>
                  </a:lnTo>
                  <a:lnTo>
                    <a:pt x="363" y="169"/>
                  </a:lnTo>
                  <a:lnTo>
                    <a:pt x="355" y="171"/>
                  </a:lnTo>
                  <a:lnTo>
                    <a:pt x="350" y="179"/>
                  </a:lnTo>
                  <a:lnTo>
                    <a:pt x="348" y="184"/>
                  </a:lnTo>
                  <a:lnTo>
                    <a:pt x="346" y="188"/>
                  </a:lnTo>
                  <a:lnTo>
                    <a:pt x="346" y="194"/>
                  </a:lnTo>
                  <a:lnTo>
                    <a:pt x="358" y="194"/>
                  </a:lnTo>
                  <a:lnTo>
                    <a:pt x="363" y="194"/>
                  </a:lnTo>
                  <a:lnTo>
                    <a:pt x="368" y="195"/>
                  </a:lnTo>
                  <a:lnTo>
                    <a:pt x="372" y="197"/>
                  </a:lnTo>
                  <a:lnTo>
                    <a:pt x="372" y="198"/>
                  </a:lnTo>
                  <a:lnTo>
                    <a:pt x="370" y="200"/>
                  </a:lnTo>
                  <a:lnTo>
                    <a:pt x="363" y="200"/>
                  </a:lnTo>
                  <a:lnTo>
                    <a:pt x="356" y="201"/>
                  </a:lnTo>
                  <a:lnTo>
                    <a:pt x="348" y="201"/>
                  </a:lnTo>
                  <a:lnTo>
                    <a:pt x="339" y="202"/>
                  </a:lnTo>
                  <a:lnTo>
                    <a:pt x="339" y="208"/>
                  </a:lnTo>
                  <a:lnTo>
                    <a:pt x="338" y="212"/>
                  </a:lnTo>
                  <a:lnTo>
                    <a:pt x="336" y="218"/>
                  </a:lnTo>
                  <a:lnTo>
                    <a:pt x="336" y="227"/>
                  </a:lnTo>
                  <a:lnTo>
                    <a:pt x="350" y="228"/>
                  </a:lnTo>
                  <a:lnTo>
                    <a:pt x="359" y="228"/>
                  </a:lnTo>
                  <a:lnTo>
                    <a:pt x="363" y="228"/>
                  </a:lnTo>
                  <a:lnTo>
                    <a:pt x="365" y="230"/>
                  </a:lnTo>
                  <a:lnTo>
                    <a:pt x="363" y="231"/>
                  </a:lnTo>
                  <a:lnTo>
                    <a:pt x="359" y="232"/>
                  </a:lnTo>
                  <a:lnTo>
                    <a:pt x="349" y="234"/>
                  </a:lnTo>
                  <a:lnTo>
                    <a:pt x="330" y="235"/>
                  </a:lnTo>
                  <a:lnTo>
                    <a:pt x="329" y="241"/>
                  </a:lnTo>
                  <a:lnTo>
                    <a:pt x="329" y="247"/>
                  </a:lnTo>
                  <a:lnTo>
                    <a:pt x="328" y="254"/>
                  </a:lnTo>
                  <a:lnTo>
                    <a:pt x="326" y="260"/>
                  </a:lnTo>
                  <a:lnTo>
                    <a:pt x="333" y="260"/>
                  </a:lnTo>
                  <a:lnTo>
                    <a:pt x="340" y="260"/>
                  </a:lnTo>
                  <a:lnTo>
                    <a:pt x="346" y="260"/>
                  </a:lnTo>
                  <a:lnTo>
                    <a:pt x="353" y="261"/>
                  </a:lnTo>
                  <a:lnTo>
                    <a:pt x="355" y="263"/>
                  </a:lnTo>
                  <a:lnTo>
                    <a:pt x="355" y="264"/>
                  </a:lnTo>
                  <a:lnTo>
                    <a:pt x="355" y="265"/>
                  </a:lnTo>
                  <a:lnTo>
                    <a:pt x="355" y="267"/>
                  </a:lnTo>
                  <a:lnTo>
                    <a:pt x="345" y="267"/>
                  </a:lnTo>
                  <a:lnTo>
                    <a:pt x="336" y="265"/>
                  </a:lnTo>
                  <a:lnTo>
                    <a:pt x="328" y="267"/>
                  </a:lnTo>
                  <a:lnTo>
                    <a:pt x="320" y="270"/>
                  </a:lnTo>
                  <a:lnTo>
                    <a:pt x="319" y="275"/>
                  </a:lnTo>
                  <a:lnTo>
                    <a:pt x="319" y="281"/>
                  </a:lnTo>
                  <a:lnTo>
                    <a:pt x="318" y="287"/>
                  </a:lnTo>
                  <a:lnTo>
                    <a:pt x="318" y="293"/>
                  </a:lnTo>
                  <a:lnTo>
                    <a:pt x="330" y="293"/>
                  </a:lnTo>
                  <a:lnTo>
                    <a:pt x="338" y="293"/>
                  </a:lnTo>
                  <a:lnTo>
                    <a:pt x="342" y="294"/>
                  </a:lnTo>
                  <a:lnTo>
                    <a:pt x="348" y="296"/>
                  </a:lnTo>
                  <a:lnTo>
                    <a:pt x="346" y="297"/>
                  </a:lnTo>
                  <a:lnTo>
                    <a:pt x="342" y="298"/>
                  </a:lnTo>
                  <a:lnTo>
                    <a:pt x="332" y="300"/>
                  </a:lnTo>
                  <a:lnTo>
                    <a:pt x="315" y="301"/>
                  </a:lnTo>
                  <a:lnTo>
                    <a:pt x="313" y="307"/>
                  </a:lnTo>
                  <a:lnTo>
                    <a:pt x="313" y="313"/>
                  </a:lnTo>
                  <a:lnTo>
                    <a:pt x="312" y="318"/>
                  </a:lnTo>
                  <a:lnTo>
                    <a:pt x="311" y="324"/>
                  </a:lnTo>
                  <a:lnTo>
                    <a:pt x="319" y="326"/>
                  </a:lnTo>
                  <a:lnTo>
                    <a:pt x="326" y="326"/>
                  </a:lnTo>
                  <a:lnTo>
                    <a:pt x="335" y="326"/>
                  </a:lnTo>
                  <a:lnTo>
                    <a:pt x="342" y="327"/>
                  </a:lnTo>
                  <a:lnTo>
                    <a:pt x="342" y="328"/>
                  </a:lnTo>
                  <a:lnTo>
                    <a:pt x="342" y="330"/>
                  </a:lnTo>
                  <a:lnTo>
                    <a:pt x="340" y="333"/>
                  </a:lnTo>
                  <a:lnTo>
                    <a:pt x="340" y="334"/>
                  </a:lnTo>
                  <a:lnTo>
                    <a:pt x="326" y="333"/>
                  </a:lnTo>
                  <a:lnTo>
                    <a:pt x="318" y="331"/>
                  </a:lnTo>
                  <a:lnTo>
                    <a:pt x="313" y="331"/>
                  </a:lnTo>
                  <a:lnTo>
                    <a:pt x="309" y="333"/>
                  </a:lnTo>
                  <a:lnTo>
                    <a:pt x="308" y="337"/>
                  </a:lnTo>
                  <a:lnTo>
                    <a:pt x="306" y="340"/>
                  </a:lnTo>
                  <a:lnTo>
                    <a:pt x="306" y="349"/>
                  </a:lnTo>
                  <a:lnTo>
                    <a:pt x="305" y="361"/>
                  </a:lnTo>
                  <a:lnTo>
                    <a:pt x="313" y="363"/>
                  </a:lnTo>
                  <a:lnTo>
                    <a:pt x="323" y="363"/>
                  </a:lnTo>
                  <a:lnTo>
                    <a:pt x="330" y="366"/>
                  </a:lnTo>
                  <a:lnTo>
                    <a:pt x="330" y="370"/>
                  </a:lnTo>
                  <a:lnTo>
                    <a:pt x="319" y="369"/>
                  </a:lnTo>
                  <a:lnTo>
                    <a:pt x="312" y="369"/>
                  </a:lnTo>
                  <a:lnTo>
                    <a:pt x="308" y="369"/>
                  </a:lnTo>
                  <a:lnTo>
                    <a:pt x="302" y="370"/>
                  </a:lnTo>
                  <a:lnTo>
                    <a:pt x="301" y="374"/>
                  </a:lnTo>
                  <a:lnTo>
                    <a:pt x="299" y="380"/>
                  </a:lnTo>
                  <a:lnTo>
                    <a:pt x="298" y="384"/>
                  </a:lnTo>
                  <a:lnTo>
                    <a:pt x="298" y="390"/>
                  </a:lnTo>
                  <a:lnTo>
                    <a:pt x="306" y="390"/>
                  </a:lnTo>
                  <a:lnTo>
                    <a:pt x="315" y="390"/>
                  </a:lnTo>
                  <a:lnTo>
                    <a:pt x="325" y="393"/>
                  </a:lnTo>
                  <a:lnTo>
                    <a:pt x="335" y="397"/>
                  </a:lnTo>
                  <a:lnTo>
                    <a:pt x="325" y="397"/>
                  </a:lnTo>
                  <a:lnTo>
                    <a:pt x="315" y="397"/>
                  </a:lnTo>
                  <a:lnTo>
                    <a:pt x="305" y="399"/>
                  </a:lnTo>
                  <a:lnTo>
                    <a:pt x="296" y="399"/>
                  </a:lnTo>
                  <a:lnTo>
                    <a:pt x="295" y="403"/>
                  </a:lnTo>
                  <a:lnTo>
                    <a:pt x="293" y="406"/>
                  </a:lnTo>
                  <a:lnTo>
                    <a:pt x="293" y="412"/>
                  </a:lnTo>
                  <a:lnTo>
                    <a:pt x="292" y="419"/>
                  </a:lnTo>
                  <a:lnTo>
                    <a:pt x="301" y="420"/>
                  </a:lnTo>
                  <a:lnTo>
                    <a:pt x="306" y="422"/>
                  </a:lnTo>
                  <a:lnTo>
                    <a:pt x="311" y="423"/>
                  </a:lnTo>
                  <a:lnTo>
                    <a:pt x="318" y="426"/>
                  </a:lnTo>
                  <a:lnTo>
                    <a:pt x="311" y="426"/>
                  </a:lnTo>
                  <a:lnTo>
                    <a:pt x="303" y="427"/>
                  </a:lnTo>
                  <a:lnTo>
                    <a:pt x="296" y="427"/>
                  </a:lnTo>
                  <a:lnTo>
                    <a:pt x="291" y="429"/>
                  </a:lnTo>
                  <a:lnTo>
                    <a:pt x="289" y="436"/>
                  </a:lnTo>
                  <a:lnTo>
                    <a:pt x="288" y="439"/>
                  </a:lnTo>
                  <a:lnTo>
                    <a:pt x="286" y="442"/>
                  </a:lnTo>
                  <a:lnTo>
                    <a:pt x="283" y="443"/>
                  </a:lnTo>
                  <a:lnTo>
                    <a:pt x="265" y="447"/>
                  </a:lnTo>
                  <a:lnTo>
                    <a:pt x="248" y="452"/>
                  </a:lnTo>
                  <a:lnTo>
                    <a:pt x="229" y="455"/>
                  </a:lnTo>
                  <a:lnTo>
                    <a:pt x="212" y="456"/>
                  </a:lnTo>
                  <a:lnTo>
                    <a:pt x="195" y="459"/>
                  </a:lnTo>
                  <a:lnTo>
                    <a:pt x="178" y="463"/>
                  </a:lnTo>
                  <a:lnTo>
                    <a:pt x="161" y="467"/>
                  </a:lnTo>
                  <a:lnTo>
                    <a:pt x="144" y="475"/>
                  </a:lnTo>
                  <a:lnTo>
                    <a:pt x="142" y="476"/>
                  </a:lnTo>
                  <a:lnTo>
                    <a:pt x="142" y="478"/>
                  </a:lnTo>
                  <a:lnTo>
                    <a:pt x="142" y="479"/>
                  </a:lnTo>
                  <a:lnTo>
                    <a:pt x="142" y="480"/>
                  </a:lnTo>
                  <a:lnTo>
                    <a:pt x="156" y="479"/>
                  </a:lnTo>
                  <a:lnTo>
                    <a:pt x="168" y="478"/>
                  </a:lnTo>
                  <a:lnTo>
                    <a:pt x="176" y="478"/>
                  </a:lnTo>
                  <a:lnTo>
                    <a:pt x="185" y="476"/>
                  </a:lnTo>
                  <a:lnTo>
                    <a:pt x="194" y="476"/>
                  </a:lnTo>
                  <a:lnTo>
                    <a:pt x="204" y="476"/>
                  </a:lnTo>
                  <a:lnTo>
                    <a:pt x="215" y="476"/>
                  </a:lnTo>
                  <a:lnTo>
                    <a:pt x="229" y="476"/>
                  </a:lnTo>
                  <a:lnTo>
                    <a:pt x="228" y="478"/>
                  </a:lnTo>
                  <a:lnTo>
                    <a:pt x="225" y="478"/>
                  </a:lnTo>
                  <a:lnTo>
                    <a:pt x="221" y="479"/>
                  </a:lnTo>
                  <a:lnTo>
                    <a:pt x="214" y="480"/>
                  </a:lnTo>
                  <a:lnTo>
                    <a:pt x="202" y="482"/>
                  </a:lnTo>
                  <a:lnTo>
                    <a:pt x="184" y="483"/>
                  </a:lnTo>
                  <a:lnTo>
                    <a:pt x="159" y="486"/>
                  </a:lnTo>
                  <a:lnTo>
                    <a:pt x="128" y="489"/>
                  </a:lnTo>
                  <a:lnTo>
                    <a:pt x="125" y="493"/>
                  </a:lnTo>
                  <a:lnTo>
                    <a:pt x="124" y="496"/>
                  </a:lnTo>
                  <a:lnTo>
                    <a:pt x="122" y="499"/>
                  </a:lnTo>
                  <a:lnTo>
                    <a:pt x="122" y="505"/>
                  </a:lnTo>
                  <a:lnTo>
                    <a:pt x="139" y="505"/>
                  </a:lnTo>
                  <a:lnTo>
                    <a:pt x="151" y="506"/>
                  </a:lnTo>
                  <a:lnTo>
                    <a:pt x="161" y="506"/>
                  </a:lnTo>
                  <a:lnTo>
                    <a:pt x="168" y="506"/>
                  </a:lnTo>
                  <a:lnTo>
                    <a:pt x="172" y="506"/>
                  </a:lnTo>
                  <a:lnTo>
                    <a:pt x="175" y="508"/>
                  </a:lnTo>
                  <a:lnTo>
                    <a:pt x="179" y="508"/>
                  </a:lnTo>
                  <a:lnTo>
                    <a:pt x="182" y="509"/>
                  </a:lnTo>
                  <a:lnTo>
                    <a:pt x="176" y="510"/>
                  </a:lnTo>
                  <a:lnTo>
                    <a:pt x="168" y="512"/>
                  </a:lnTo>
                  <a:lnTo>
                    <a:pt x="158" y="513"/>
                  </a:lnTo>
                  <a:lnTo>
                    <a:pt x="148" y="513"/>
                  </a:lnTo>
                  <a:lnTo>
                    <a:pt x="138" y="513"/>
                  </a:lnTo>
                  <a:lnTo>
                    <a:pt x="128" y="513"/>
                  </a:lnTo>
                  <a:lnTo>
                    <a:pt x="119" y="513"/>
                  </a:lnTo>
                  <a:lnTo>
                    <a:pt x="114" y="513"/>
                  </a:lnTo>
                  <a:lnTo>
                    <a:pt x="112" y="519"/>
                  </a:lnTo>
                  <a:lnTo>
                    <a:pt x="112" y="523"/>
                  </a:lnTo>
                  <a:lnTo>
                    <a:pt x="111" y="529"/>
                  </a:lnTo>
                  <a:lnTo>
                    <a:pt x="109" y="535"/>
                  </a:lnTo>
                  <a:lnTo>
                    <a:pt x="117" y="535"/>
                  </a:lnTo>
                  <a:lnTo>
                    <a:pt x="124" y="535"/>
                  </a:lnTo>
                  <a:lnTo>
                    <a:pt x="131" y="535"/>
                  </a:lnTo>
                  <a:lnTo>
                    <a:pt x="138" y="535"/>
                  </a:lnTo>
                  <a:lnTo>
                    <a:pt x="145" y="535"/>
                  </a:lnTo>
                  <a:lnTo>
                    <a:pt x="152" y="535"/>
                  </a:lnTo>
                  <a:lnTo>
                    <a:pt x="159" y="535"/>
                  </a:lnTo>
                  <a:lnTo>
                    <a:pt x="166" y="535"/>
                  </a:lnTo>
                  <a:lnTo>
                    <a:pt x="165" y="536"/>
                  </a:lnTo>
                  <a:lnTo>
                    <a:pt x="165" y="538"/>
                  </a:lnTo>
                  <a:lnTo>
                    <a:pt x="165" y="539"/>
                  </a:lnTo>
                  <a:lnTo>
                    <a:pt x="164" y="541"/>
                  </a:lnTo>
                  <a:lnTo>
                    <a:pt x="148" y="539"/>
                  </a:lnTo>
                  <a:lnTo>
                    <a:pt x="132" y="538"/>
                  </a:lnTo>
                  <a:lnTo>
                    <a:pt x="117" y="539"/>
                  </a:lnTo>
                  <a:lnTo>
                    <a:pt x="99" y="541"/>
                  </a:lnTo>
                  <a:lnTo>
                    <a:pt x="84" y="543"/>
                  </a:lnTo>
                  <a:lnTo>
                    <a:pt x="68" y="548"/>
                  </a:lnTo>
                  <a:lnTo>
                    <a:pt x="52" y="552"/>
                  </a:lnTo>
                  <a:lnTo>
                    <a:pt x="38" y="556"/>
                  </a:lnTo>
                  <a:lnTo>
                    <a:pt x="37" y="558"/>
                  </a:lnTo>
                  <a:lnTo>
                    <a:pt x="37" y="559"/>
                  </a:lnTo>
                  <a:lnTo>
                    <a:pt x="37" y="561"/>
                  </a:lnTo>
                  <a:lnTo>
                    <a:pt x="37" y="562"/>
                  </a:lnTo>
                  <a:lnTo>
                    <a:pt x="50" y="562"/>
                  </a:lnTo>
                  <a:lnTo>
                    <a:pt x="62" y="563"/>
                  </a:lnTo>
                  <a:lnTo>
                    <a:pt x="75" y="563"/>
                  </a:lnTo>
                  <a:lnTo>
                    <a:pt x="87" y="563"/>
                  </a:lnTo>
                  <a:lnTo>
                    <a:pt x="99" y="565"/>
                  </a:lnTo>
                  <a:lnTo>
                    <a:pt x="114" y="566"/>
                  </a:lnTo>
                  <a:lnTo>
                    <a:pt x="127" y="568"/>
                  </a:lnTo>
                  <a:lnTo>
                    <a:pt x="141" y="569"/>
                  </a:lnTo>
                  <a:lnTo>
                    <a:pt x="127" y="569"/>
                  </a:lnTo>
                  <a:lnTo>
                    <a:pt x="111" y="571"/>
                  </a:lnTo>
                  <a:lnTo>
                    <a:pt x="97" y="571"/>
                  </a:lnTo>
                  <a:lnTo>
                    <a:pt x="82" y="571"/>
                  </a:lnTo>
                  <a:lnTo>
                    <a:pt x="67" y="572"/>
                  </a:lnTo>
                  <a:lnTo>
                    <a:pt x="52" y="572"/>
                  </a:lnTo>
                  <a:lnTo>
                    <a:pt x="37" y="574"/>
                  </a:lnTo>
                  <a:lnTo>
                    <a:pt x="22" y="574"/>
                  </a:lnTo>
                  <a:lnTo>
                    <a:pt x="21" y="576"/>
                  </a:lnTo>
                  <a:lnTo>
                    <a:pt x="20" y="581"/>
                  </a:lnTo>
                  <a:lnTo>
                    <a:pt x="18" y="584"/>
                  </a:lnTo>
                  <a:lnTo>
                    <a:pt x="18" y="588"/>
                  </a:lnTo>
                  <a:lnTo>
                    <a:pt x="27" y="588"/>
                  </a:lnTo>
                  <a:lnTo>
                    <a:pt x="37" y="588"/>
                  </a:lnTo>
                  <a:lnTo>
                    <a:pt x="47" y="586"/>
                  </a:lnTo>
                  <a:lnTo>
                    <a:pt x="57" y="586"/>
                  </a:lnTo>
                  <a:lnTo>
                    <a:pt x="67" y="588"/>
                  </a:lnTo>
                  <a:lnTo>
                    <a:pt x="77" y="589"/>
                  </a:lnTo>
                  <a:lnTo>
                    <a:pt x="88" y="591"/>
                  </a:lnTo>
                  <a:lnTo>
                    <a:pt x="98" y="595"/>
                  </a:lnTo>
                  <a:lnTo>
                    <a:pt x="88" y="595"/>
                  </a:lnTo>
                  <a:lnTo>
                    <a:pt x="77" y="596"/>
                  </a:lnTo>
                  <a:lnTo>
                    <a:pt x="67" y="596"/>
                  </a:lnTo>
                  <a:lnTo>
                    <a:pt x="55" y="596"/>
                  </a:lnTo>
                  <a:lnTo>
                    <a:pt x="45" y="598"/>
                  </a:lnTo>
                  <a:lnTo>
                    <a:pt x="34" y="598"/>
                  </a:lnTo>
                  <a:lnTo>
                    <a:pt x="24" y="598"/>
                  </a:lnTo>
                  <a:lnTo>
                    <a:pt x="14" y="598"/>
                  </a:lnTo>
                  <a:lnTo>
                    <a:pt x="11" y="608"/>
                  </a:lnTo>
                  <a:lnTo>
                    <a:pt x="11" y="614"/>
                  </a:lnTo>
                  <a:lnTo>
                    <a:pt x="10" y="618"/>
                  </a:lnTo>
                  <a:lnTo>
                    <a:pt x="11" y="622"/>
                  </a:lnTo>
                  <a:lnTo>
                    <a:pt x="21" y="622"/>
                  </a:lnTo>
                  <a:lnTo>
                    <a:pt x="32" y="621"/>
                  </a:lnTo>
                  <a:lnTo>
                    <a:pt x="44" y="621"/>
                  </a:lnTo>
                  <a:lnTo>
                    <a:pt x="57" y="621"/>
                  </a:lnTo>
                  <a:lnTo>
                    <a:pt x="69" y="621"/>
                  </a:lnTo>
                  <a:lnTo>
                    <a:pt x="82" y="621"/>
                  </a:lnTo>
                  <a:lnTo>
                    <a:pt x="94" y="622"/>
                  </a:lnTo>
                  <a:lnTo>
                    <a:pt x="105" y="625"/>
                  </a:lnTo>
                  <a:lnTo>
                    <a:pt x="94" y="628"/>
                  </a:lnTo>
                  <a:lnTo>
                    <a:pt x="81" y="631"/>
                  </a:lnTo>
                  <a:lnTo>
                    <a:pt x="68" y="631"/>
                  </a:lnTo>
                  <a:lnTo>
                    <a:pt x="55" y="632"/>
                  </a:lnTo>
                  <a:lnTo>
                    <a:pt x="42" y="632"/>
                  </a:lnTo>
                  <a:lnTo>
                    <a:pt x="30" y="632"/>
                  </a:lnTo>
                  <a:lnTo>
                    <a:pt x="18" y="632"/>
                  </a:lnTo>
                  <a:lnTo>
                    <a:pt x="8" y="632"/>
                  </a:lnTo>
                  <a:lnTo>
                    <a:pt x="7" y="638"/>
                  </a:lnTo>
                  <a:lnTo>
                    <a:pt x="7" y="642"/>
                  </a:lnTo>
                  <a:lnTo>
                    <a:pt x="7" y="648"/>
                  </a:lnTo>
                  <a:lnTo>
                    <a:pt x="7" y="652"/>
                  </a:lnTo>
                  <a:lnTo>
                    <a:pt x="22" y="652"/>
                  </a:lnTo>
                  <a:lnTo>
                    <a:pt x="34" y="654"/>
                  </a:lnTo>
                  <a:lnTo>
                    <a:pt x="42" y="654"/>
                  </a:lnTo>
                  <a:lnTo>
                    <a:pt x="48" y="654"/>
                  </a:lnTo>
                  <a:lnTo>
                    <a:pt x="52" y="654"/>
                  </a:lnTo>
                  <a:lnTo>
                    <a:pt x="55" y="655"/>
                  </a:lnTo>
                  <a:lnTo>
                    <a:pt x="59" y="655"/>
                  </a:lnTo>
                  <a:lnTo>
                    <a:pt x="62" y="657"/>
                  </a:lnTo>
                  <a:lnTo>
                    <a:pt x="57" y="659"/>
                  </a:lnTo>
                  <a:lnTo>
                    <a:pt x="51" y="661"/>
                  </a:lnTo>
                  <a:lnTo>
                    <a:pt x="42" y="661"/>
                  </a:lnTo>
                  <a:lnTo>
                    <a:pt x="34" y="662"/>
                  </a:lnTo>
                  <a:lnTo>
                    <a:pt x="25" y="662"/>
                  </a:lnTo>
                  <a:lnTo>
                    <a:pt x="18" y="662"/>
                  </a:lnTo>
                  <a:lnTo>
                    <a:pt x="11" y="662"/>
                  </a:lnTo>
                  <a:lnTo>
                    <a:pt x="7" y="662"/>
                  </a:lnTo>
                  <a:lnTo>
                    <a:pt x="5" y="670"/>
                  </a:lnTo>
                  <a:lnTo>
                    <a:pt x="4" y="672"/>
                  </a:lnTo>
                  <a:lnTo>
                    <a:pt x="4" y="677"/>
                  </a:lnTo>
                  <a:lnTo>
                    <a:pt x="5" y="680"/>
                  </a:lnTo>
                  <a:lnTo>
                    <a:pt x="15" y="681"/>
                  </a:lnTo>
                  <a:lnTo>
                    <a:pt x="28" y="682"/>
                  </a:lnTo>
                  <a:lnTo>
                    <a:pt x="41" y="684"/>
                  </a:lnTo>
                  <a:lnTo>
                    <a:pt x="52" y="684"/>
                  </a:lnTo>
                  <a:lnTo>
                    <a:pt x="64" y="685"/>
                  </a:lnTo>
                  <a:lnTo>
                    <a:pt x="74" y="685"/>
                  </a:lnTo>
                  <a:lnTo>
                    <a:pt x="79" y="685"/>
                  </a:lnTo>
                  <a:lnTo>
                    <a:pt x="82" y="685"/>
                  </a:lnTo>
                  <a:lnTo>
                    <a:pt x="74" y="688"/>
                  </a:lnTo>
                  <a:lnTo>
                    <a:pt x="64" y="691"/>
                  </a:lnTo>
                  <a:lnTo>
                    <a:pt x="51" y="694"/>
                  </a:lnTo>
                  <a:lnTo>
                    <a:pt x="38" y="695"/>
                  </a:lnTo>
                  <a:lnTo>
                    <a:pt x="27" y="697"/>
                  </a:lnTo>
                  <a:lnTo>
                    <a:pt x="17" y="698"/>
                  </a:lnTo>
                  <a:lnTo>
                    <a:pt x="10" y="698"/>
                  </a:lnTo>
                  <a:lnTo>
                    <a:pt x="7" y="698"/>
                  </a:lnTo>
                  <a:lnTo>
                    <a:pt x="2" y="718"/>
                  </a:lnTo>
                  <a:lnTo>
                    <a:pt x="14" y="721"/>
                  </a:lnTo>
                  <a:lnTo>
                    <a:pt x="25" y="723"/>
                  </a:lnTo>
                  <a:lnTo>
                    <a:pt x="37" y="724"/>
                  </a:lnTo>
                  <a:lnTo>
                    <a:pt x="48" y="725"/>
                  </a:lnTo>
                  <a:lnTo>
                    <a:pt x="58" y="725"/>
                  </a:lnTo>
                  <a:lnTo>
                    <a:pt x="68" y="727"/>
                  </a:lnTo>
                  <a:lnTo>
                    <a:pt x="75" y="727"/>
                  </a:lnTo>
                  <a:lnTo>
                    <a:pt x="79" y="728"/>
                  </a:lnTo>
                  <a:lnTo>
                    <a:pt x="2" y="738"/>
                  </a:lnTo>
                  <a:lnTo>
                    <a:pt x="0" y="761"/>
                  </a:lnTo>
                  <a:lnTo>
                    <a:pt x="10" y="764"/>
                  </a:lnTo>
                  <a:lnTo>
                    <a:pt x="24" y="766"/>
                  </a:lnTo>
                  <a:lnTo>
                    <a:pt x="40" y="767"/>
                  </a:lnTo>
                  <a:lnTo>
                    <a:pt x="55" y="768"/>
                  </a:lnTo>
                  <a:lnTo>
                    <a:pt x="71" y="768"/>
                  </a:lnTo>
                  <a:lnTo>
                    <a:pt x="85" y="770"/>
                  </a:lnTo>
                  <a:lnTo>
                    <a:pt x="97" y="770"/>
                  </a:lnTo>
                  <a:lnTo>
                    <a:pt x="105" y="771"/>
                  </a:lnTo>
                  <a:lnTo>
                    <a:pt x="2" y="778"/>
                  </a:lnTo>
                  <a:lnTo>
                    <a:pt x="10" y="800"/>
                  </a:lnTo>
                  <a:lnTo>
                    <a:pt x="11" y="801"/>
                  </a:lnTo>
                  <a:lnTo>
                    <a:pt x="12" y="801"/>
                  </a:lnTo>
                  <a:lnTo>
                    <a:pt x="15" y="803"/>
                  </a:lnTo>
                  <a:lnTo>
                    <a:pt x="20" y="803"/>
                  </a:lnTo>
                  <a:lnTo>
                    <a:pt x="25" y="804"/>
                  </a:lnTo>
                  <a:lnTo>
                    <a:pt x="35" y="804"/>
                  </a:lnTo>
                  <a:lnTo>
                    <a:pt x="47" y="806"/>
                  </a:lnTo>
                  <a:lnTo>
                    <a:pt x="64" y="807"/>
                  </a:lnTo>
                  <a:lnTo>
                    <a:pt x="57" y="810"/>
                  </a:lnTo>
                  <a:lnTo>
                    <a:pt x="50" y="811"/>
                  </a:lnTo>
                  <a:lnTo>
                    <a:pt x="42" y="813"/>
                  </a:lnTo>
                  <a:lnTo>
                    <a:pt x="34" y="813"/>
                  </a:lnTo>
                  <a:lnTo>
                    <a:pt x="27" y="813"/>
                  </a:lnTo>
                  <a:lnTo>
                    <a:pt x="20" y="813"/>
                  </a:lnTo>
                  <a:lnTo>
                    <a:pt x="12" y="813"/>
                  </a:lnTo>
                  <a:lnTo>
                    <a:pt x="7" y="813"/>
                  </a:lnTo>
                  <a:lnTo>
                    <a:pt x="7" y="816"/>
                  </a:lnTo>
                  <a:lnTo>
                    <a:pt x="7" y="820"/>
                  </a:lnTo>
                  <a:lnTo>
                    <a:pt x="5" y="823"/>
                  </a:lnTo>
                  <a:lnTo>
                    <a:pt x="5" y="827"/>
                  </a:lnTo>
                  <a:lnTo>
                    <a:pt x="21" y="827"/>
                  </a:lnTo>
                  <a:lnTo>
                    <a:pt x="38" y="826"/>
                  </a:lnTo>
                  <a:lnTo>
                    <a:pt x="54" y="826"/>
                  </a:lnTo>
                  <a:lnTo>
                    <a:pt x="69" y="826"/>
                  </a:lnTo>
                  <a:lnTo>
                    <a:pt x="85" y="826"/>
                  </a:lnTo>
                  <a:lnTo>
                    <a:pt x="102" y="826"/>
                  </a:lnTo>
                  <a:lnTo>
                    <a:pt x="118" y="826"/>
                  </a:lnTo>
                  <a:lnTo>
                    <a:pt x="135" y="826"/>
                  </a:lnTo>
                  <a:lnTo>
                    <a:pt x="118" y="830"/>
                  </a:lnTo>
                  <a:lnTo>
                    <a:pt x="102" y="833"/>
                  </a:lnTo>
                  <a:lnTo>
                    <a:pt x="85" y="834"/>
                  </a:lnTo>
                  <a:lnTo>
                    <a:pt x="69" y="836"/>
                  </a:lnTo>
                  <a:lnTo>
                    <a:pt x="52" y="836"/>
                  </a:lnTo>
                  <a:lnTo>
                    <a:pt x="37" y="836"/>
                  </a:lnTo>
                  <a:lnTo>
                    <a:pt x="21" y="836"/>
                  </a:lnTo>
                  <a:lnTo>
                    <a:pt x="5" y="837"/>
                  </a:lnTo>
                  <a:lnTo>
                    <a:pt x="4" y="843"/>
                  </a:lnTo>
                  <a:lnTo>
                    <a:pt x="4" y="847"/>
                  </a:lnTo>
                  <a:lnTo>
                    <a:pt x="2" y="853"/>
                  </a:lnTo>
                  <a:lnTo>
                    <a:pt x="2" y="859"/>
                  </a:lnTo>
                  <a:lnTo>
                    <a:pt x="10" y="860"/>
                  </a:lnTo>
                  <a:lnTo>
                    <a:pt x="22" y="862"/>
                  </a:lnTo>
                  <a:lnTo>
                    <a:pt x="38" y="863"/>
                  </a:lnTo>
                  <a:lnTo>
                    <a:pt x="58" y="863"/>
                  </a:lnTo>
                  <a:lnTo>
                    <a:pt x="77" y="863"/>
                  </a:lnTo>
                  <a:lnTo>
                    <a:pt x="95" y="863"/>
                  </a:lnTo>
                  <a:lnTo>
                    <a:pt x="111" y="863"/>
                  </a:lnTo>
                  <a:lnTo>
                    <a:pt x="122" y="863"/>
                  </a:lnTo>
                  <a:lnTo>
                    <a:pt x="108" y="867"/>
                  </a:lnTo>
                  <a:lnTo>
                    <a:pt x="92" y="869"/>
                  </a:lnTo>
                  <a:lnTo>
                    <a:pt x="77" y="870"/>
                  </a:lnTo>
                  <a:lnTo>
                    <a:pt x="61" y="870"/>
                  </a:lnTo>
                  <a:lnTo>
                    <a:pt x="45" y="872"/>
                  </a:lnTo>
                  <a:lnTo>
                    <a:pt x="30" y="870"/>
                  </a:lnTo>
                  <a:lnTo>
                    <a:pt x="15" y="870"/>
                  </a:lnTo>
                  <a:lnTo>
                    <a:pt x="2" y="870"/>
                  </a:lnTo>
                  <a:lnTo>
                    <a:pt x="2" y="876"/>
                  </a:lnTo>
                  <a:lnTo>
                    <a:pt x="2" y="880"/>
                  </a:lnTo>
                  <a:lnTo>
                    <a:pt x="2" y="884"/>
                  </a:lnTo>
                  <a:lnTo>
                    <a:pt x="4" y="890"/>
                  </a:lnTo>
                  <a:lnTo>
                    <a:pt x="8" y="892"/>
                  </a:lnTo>
                  <a:lnTo>
                    <a:pt x="11" y="892"/>
                  </a:lnTo>
                  <a:lnTo>
                    <a:pt x="15" y="893"/>
                  </a:lnTo>
                  <a:lnTo>
                    <a:pt x="21" y="893"/>
                  </a:lnTo>
                  <a:lnTo>
                    <a:pt x="30" y="893"/>
                  </a:lnTo>
                  <a:lnTo>
                    <a:pt x="41" y="894"/>
                  </a:lnTo>
                  <a:lnTo>
                    <a:pt x="55" y="894"/>
                  </a:lnTo>
                  <a:lnTo>
                    <a:pt x="75" y="896"/>
                  </a:lnTo>
                  <a:lnTo>
                    <a:pt x="74" y="896"/>
                  </a:lnTo>
                  <a:lnTo>
                    <a:pt x="74" y="897"/>
                  </a:lnTo>
                  <a:lnTo>
                    <a:pt x="74" y="899"/>
                  </a:lnTo>
                  <a:lnTo>
                    <a:pt x="65" y="899"/>
                  </a:lnTo>
                  <a:lnTo>
                    <a:pt x="55" y="899"/>
                  </a:lnTo>
                  <a:lnTo>
                    <a:pt x="47" y="899"/>
                  </a:lnTo>
                  <a:lnTo>
                    <a:pt x="38" y="900"/>
                  </a:lnTo>
                  <a:lnTo>
                    <a:pt x="30" y="900"/>
                  </a:lnTo>
                  <a:lnTo>
                    <a:pt x="21" y="900"/>
                  </a:lnTo>
                  <a:lnTo>
                    <a:pt x="12" y="902"/>
                  </a:lnTo>
                  <a:lnTo>
                    <a:pt x="4" y="902"/>
                  </a:lnTo>
                  <a:lnTo>
                    <a:pt x="4" y="906"/>
                  </a:lnTo>
                  <a:lnTo>
                    <a:pt x="4" y="912"/>
                  </a:lnTo>
                  <a:lnTo>
                    <a:pt x="4" y="916"/>
                  </a:lnTo>
                  <a:lnTo>
                    <a:pt x="4" y="922"/>
                  </a:lnTo>
                  <a:lnTo>
                    <a:pt x="12" y="923"/>
                  </a:lnTo>
                  <a:lnTo>
                    <a:pt x="20" y="925"/>
                  </a:lnTo>
                  <a:lnTo>
                    <a:pt x="28" y="925"/>
                  </a:lnTo>
                  <a:lnTo>
                    <a:pt x="37" y="926"/>
                  </a:lnTo>
                  <a:lnTo>
                    <a:pt x="50" y="926"/>
                  </a:lnTo>
                  <a:lnTo>
                    <a:pt x="65" y="926"/>
                  </a:lnTo>
                  <a:lnTo>
                    <a:pt x="87" y="927"/>
                  </a:lnTo>
                  <a:lnTo>
                    <a:pt x="115" y="927"/>
                  </a:lnTo>
                  <a:lnTo>
                    <a:pt x="101" y="930"/>
                  </a:lnTo>
                  <a:lnTo>
                    <a:pt x="87" y="932"/>
                  </a:lnTo>
                  <a:lnTo>
                    <a:pt x="72" y="933"/>
                  </a:lnTo>
                  <a:lnTo>
                    <a:pt x="58" y="933"/>
                  </a:lnTo>
                  <a:lnTo>
                    <a:pt x="44" y="933"/>
                  </a:lnTo>
                  <a:lnTo>
                    <a:pt x="30" y="933"/>
                  </a:lnTo>
                  <a:lnTo>
                    <a:pt x="15" y="932"/>
                  </a:lnTo>
                  <a:lnTo>
                    <a:pt x="2" y="932"/>
                  </a:lnTo>
                  <a:lnTo>
                    <a:pt x="2" y="936"/>
                  </a:lnTo>
                  <a:lnTo>
                    <a:pt x="2" y="940"/>
                  </a:lnTo>
                  <a:lnTo>
                    <a:pt x="2" y="946"/>
                  </a:lnTo>
                  <a:lnTo>
                    <a:pt x="2" y="950"/>
                  </a:lnTo>
                  <a:lnTo>
                    <a:pt x="30" y="952"/>
                  </a:lnTo>
                  <a:lnTo>
                    <a:pt x="50" y="953"/>
                  </a:lnTo>
                  <a:lnTo>
                    <a:pt x="64" y="955"/>
                  </a:lnTo>
                  <a:lnTo>
                    <a:pt x="75" y="956"/>
                  </a:lnTo>
                  <a:lnTo>
                    <a:pt x="81" y="956"/>
                  </a:lnTo>
                  <a:lnTo>
                    <a:pt x="85" y="958"/>
                  </a:lnTo>
                  <a:lnTo>
                    <a:pt x="88" y="958"/>
                  </a:lnTo>
                  <a:lnTo>
                    <a:pt x="91" y="959"/>
                  </a:lnTo>
                  <a:lnTo>
                    <a:pt x="79" y="959"/>
                  </a:lnTo>
                  <a:lnTo>
                    <a:pt x="68" y="959"/>
                  </a:lnTo>
                  <a:lnTo>
                    <a:pt x="57" y="959"/>
                  </a:lnTo>
                  <a:lnTo>
                    <a:pt x="45" y="959"/>
                  </a:lnTo>
                  <a:lnTo>
                    <a:pt x="34" y="960"/>
                  </a:lnTo>
                  <a:lnTo>
                    <a:pt x="22" y="960"/>
                  </a:lnTo>
                  <a:lnTo>
                    <a:pt x="12" y="960"/>
                  </a:lnTo>
                  <a:lnTo>
                    <a:pt x="1" y="960"/>
                  </a:lnTo>
                  <a:lnTo>
                    <a:pt x="1" y="965"/>
                  </a:lnTo>
                  <a:lnTo>
                    <a:pt x="1" y="969"/>
                  </a:lnTo>
                  <a:lnTo>
                    <a:pt x="1" y="975"/>
                  </a:lnTo>
                  <a:lnTo>
                    <a:pt x="1" y="979"/>
                  </a:lnTo>
                  <a:lnTo>
                    <a:pt x="10" y="979"/>
                  </a:lnTo>
                  <a:lnTo>
                    <a:pt x="18" y="980"/>
                  </a:lnTo>
                  <a:lnTo>
                    <a:pt x="28" y="980"/>
                  </a:lnTo>
                  <a:lnTo>
                    <a:pt x="37" y="980"/>
                  </a:lnTo>
                  <a:lnTo>
                    <a:pt x="47" y="982"/>
                  </a:lnTo>
                  <a:lnTo>
                    <a:pt x="55" y="982"/>
                  </a:lnTo>
                  <a:lnTo>
                    <a:pt x="65" y="983"/>
                  </a:lnTo>
                  <a:lnTo>
                    <a:pt x="74" y="983"/>
                  </a:lnTo>
                  <a:lnTo>
                    <a:pt x="74" y="985"/>
                  </a:lnTo>
                  <a:lnTo>
                    <a:pt x="74" y="986"/>
                  </a:lnTo>
                  <a:lnTo>
                    <a:pt x="74" y="988"/>
                  </a:lnTo>
                  <a:lnTo>
                    <a:pt x="74" y="989"/>
                  </a:lnTo>
                  <a:lnTo>
                    <a:pt x="65" y="989"/>
                  </a:lnTo>
                  <a:lnTo>
                    <a:pt x="58" y="990"/>
                  </a:lnTo>
                  <a:lnTo>
                    <a:pt x="51" y="990"/>
                  </a:lnTo>
                  <a:lnTo>
                    <a:pt x="44" y="990"/>
                  </a:lnTo>
                  <a:lnTo>
                    <a:pt x="37" y="989"/>
                  </a:lnTo>
                  <a:lnTo>
                    <a:pt x="28" y="989"/>
                  </a:lnTo>
                  <a:lnTo>
                    <a:pt x="17" y="989"/>
                  </a:lnTo>
                  <a:lnTo>
                    <a:pt x="1" y="988"/>
                  </a:lnTo>
                  <a:lnTo>
                    <a:pt x="2" y="993"/>
                  </a:lnTo>
                  <a:lnTo>
                    <a:pt x="2" y="998"/>
                  </a:lnTo>
                  <a:lnTo>
                    <a:pt x="2" y="1002"/>
                  </a:lnTo>
                  <a:lnTo>
                    <a:pt x="4" y="1006"/>
                  </a:lnTo>
                  <a:lnTo>
                    <a:pt x="21" y="1009"/>
                  </a:lnTo>
                  <a:lnTo>
                    <a:pt x="38" y="1011"/>
                  </a:lnTo>
                  <a:lnTo>
                    <a:pt x="55" y="1012"/>
                  </a:lnTo>
                  <a:lnTo>
                    <a:pt x="74" y="1013"/>
                  </a:lnTo>
                  <a:lnTo>
                    <a:pt x="91" y="1015"/>
                  </a:lnTo>
                  <a:lnTo>
                    <a:pt x="109" y="1015"/>
                  </a:lnTo>
                  <a:lnTo>
                    <a:pt x="128" y="1015"/>
                  </a:lnTo>
                  <a:lnTo>
                    <a:pt x="146" y="1015"/>
                  </a:lnTo>
                  <a:lnTo>
                    <a:pt x="134" y="1019"/>
                  </a:lnTo>
                  <a:lnTo>
                    <a:pt x="115" y="1022"/>
                  </a:lnTo>
                  <a:lnTo>
                    <a:pt x="95" y="1022"/>
                  </a:lnTo>
                  <a:lnTo>
                    <a:pt x="72" y="1022"/>
                  </a:lnTo>
                  <a:lnTo>
                    <a:pt x="50" y="1022"/>
                  </a:lnTo>
                  <a:lnTo>
                    <a:pt x="30" y="1021"/>
                  </a:lnTo>
                  <a:lnTo>
                    <a:pt x="12" y="1019"/>
                  </a:lnTo>
                  <a:lnTo>
                    <a:pt x="1" y="1019"/>
                  </a:lnTo>
                  <a:lnTo>
                    <a:pt x="1" y="1022"/>
                  </a:lnTo>
                  <a:lnTo>
                    <a:pt x="2" y="1025"/>
                  </a:lnTo>
                  <a:lnTo>
                    <a:pt x="2" y="1029"/>
                  </a:lnTo>
                  <a:lnTo>
                    <a:pt x="2" y="1032"/>
                  </a:lnTo>
                  <a:lnTo>
                    <a:pt x="8" y="1032"/>
                  </a:lnTo>
                  <a:lnTo>
                    <a:pt x="17" y="1033"/>
                  </a:lnTo>
                  <a:lnTo>
                    <a:pt x="27" y="1035"/>
                  </a:lnTo>
                  <a:lnTo>
                    <a:pt x="40" y="1036"/>
                  </a:lnTo>
                  <a:lnTo>
                    <a:pt x="51" y="1038"/>
                  </a:lnTo>
                  <a:lnTo>
                    <a:pt x="61" y="1039"/>
                  </a:lnTo>
                  <a:lnTo>
                    <a:pt x="69" y="1042"/>
                  </a:lnTo>
                  <a:lnTo>
                    <a:pt x="75" y="1045"/>
                  </a:lnTo>
                  <a:lnTo>
                    <a:pt x="65" y="1045"/>
                  </a:lnTo>
                  <a:lnTo>
                    <a:pt x="57" y="1043"/>
                  </a:lnTo>
                  <a:lnTo>
                    <a:pt x="47" y="1043"/>
                  </a:lnTo>
                  <a:lnTo>
                    <a:pt x="37" y="1043"/>
                  </a:lnTo>
                  <a:lnTo>
                    <a:pt x="28" y="1042"/>
                  </a:lnTo>
                  <a:lnTo>
                    <a:pt x="18" y="1042"/>
                  </a:lnTo>
                  <a:lnTo>
                    <a:pt x="10" y="1042"/>
                  </a:lnTo>
                  <a:lnTo>
                    <a:pt x="1" y="1042"/>
                  </a:lnTo>
                  <a:lnTo>
                    <a:pt x="1" y="1046"/>
                  </a:lnTo>
                  <a:lnTo>
                    <a:pt x="1" y="1049"/>
                  </a:lnTo>
                  <a:lnTo>
                    <a:pt x="1" y="1054"/>
                  </a:lnTo>
                  <a:lnTo>
                    <a:pt x="1" y="1056"/>
                  </a:lnTo>
                  <a:lnTo>
                    <a:pt x="14" y="1058"/>
                  </a:lnTo>
                  <a:lnTo>
                    <a:pt x="27" y="1061"/>
                  </a:lnTo>
                  <a:lnTo>
                    <a:pt x="40" y="1062"/>
                  </a:lnTo>
                  <a:lnTo>
                    <a:pt x="52" y="1065"/>
                  </a:lnTo>
                  <a:lnTo>
                    <a:pt x="67" y="1066"/>
                  </a:lnTo>
                  <a:lnTo>
                    <a:pt x="79" y="1068"/>
                  </a:lnTo>
                  <a:lnTo>
                    <a:pt x="94" y="1068"/>
                  </a:lnTo>
                  <a:lnTo>
                    <a:pt x="108" y="1069"/>
                  </a:lnTo>
                  <a:lnTo>
                    <a:pt x="107" y="1069"/>
                  </a:lnTo>
                  <a:lnTo>
                    <a:pt x="105" y="1069"/>
                  </a:lnTo>
                  <a:lnTo>
                    <a:pt x="105" y="1071"/>
                  </a:lnTo>
                  <a:lnTo>
                    <a:pt x="91" y="1071"/>
                  </a:lnTo>
                  <a:lnTo>
                    <a:pt x="78" y="1069"/>
                  </a:lnTo>
                  <a:lnTo>
                    <a:pt x="64" y="1069"/>
                  </a:lnTo>
                  <a:lnTo>
                    <a:pt x="51" y="1068"/>
                  </a:lnTo>
                  <a:lnTo>
                    <a:pt x="38" y="1068"/>
                  </a:lnTo>
                  <a:lnTo>
                    <a:pt x="25" y="1066"/>
                  </a:lnTo>
                  <a:lnTo>
                    <a:pt x="14" y="1068"/>
                  </a:lnTo>
                  <a:lnTo>
                    <a:pt x="2" y="1068"/>
                  </a:lnTo>
                  <a:lnTo>
                    <a:pt x="2" y="1072"/>
                  </a:lnTo>
                  <a:lnTo>
                    <a:pt x="4" y="1076"/>
                  </a:lnTo>
                  <a:lnTo>
                    <a:pt x="4" y="1081"/>
                  </a:lnTo>
                  <a:lnTo>
                    <a:pt x="5" y="1085"/>
                  </a:lnTo>
                  <a:lnTo>
                    <a:pt x="7" y="1086"/>
                  </a:lnTo>
                  <a:lnTo>
                    <a:pt x="10" y="1086"/>
                  </a:lnTo>
                  <a:lnTo>
                    <a:pt x="12" y="1088"/>
                  </a:lnTo>
                  <a:lnTo>
                    <a:pt x="20" y="1089"/>
                  </a:lnTo>
                  <a:lnTo>
                    <a:pt x="30" y="1091"/>
                  </a:lnTo>
                  <a:lnTo>
                    <a:pt x="44" y="1094"/>
                  </a:lnTo>
                  <a:lnTo>
                    <a:pt x="64" y="1096"/>
                  </a:lnTo>
                  <a:lnTo>
                    <a:pt x="89" y="1101"/>
                  </a:lnTo>
                  <a:lnTo>
                    <a:pt x="79" y="1101"/>
                  </a:lnTo>
                  <a:lnTo>
                    <a:pt x="71" y="1101"/>
                  </a:lnTo>
                  <a:lnTo>
                    <a:pt x="61" y="1101"/>
                  </a:lnTo>
                  <a:lnTo>
                    <a:pt x="51" y="1099"/>
                  </a:lnTo>
                  <a:lnTo>
                    <a:pt x="41" y="1099"/>
                  </a:lnTo>
                  <a:lnTo>
                    <a:pt x="32" y="1098"/>
                  </a:lnTo>
                  <a:lnTo>
                    <a:pt x="24" y="1096"/>
                  </a:lnTo>
                  <a:lnTo>
                    <a:pt x="15" y="1095"/>
                  </a:lnTo>
                  <a:lnTo>
                    <a:pt x="15" y="1096"/>
                  </a:lnTo>
                  <a:lnTo>
                    <a:pt x="17" y="1099"/>
                  </a:lnTo>
                  <a:lnTo>
                    <a:pt x="17" y="1101"/>
                  </a:lnTo>
                  <a:lnTo>
                    <a:pt x="17" y="1104"/>
                  </a:lnTo>
                  <a:lnTo>
                    <a:pt x="32" y="1109"/>
                  </a:lnTo>
                  <a:lnTo>
                    <a:pt x="48" y="1115"/>
                  </a:lnTo>
                  <a:lnTo>
                    <a:pt x="64" y="1119"/>
                  </a:lnTo>
                  <a:lnTo>
                    <a:pt x="81" y="1124"/>
                  </a:lnTo>
                  <a:lnTo>
                    <a:pt x="98" y="1128"/>
                  </a:lnTo>
                  <a:lnTo>
                    <a:pt x="117" y="1131"/>
                  </a:lnTo>
                  <a:lnTo>
                    <a:pt x="134" y="1132"/>
                  </a:lnTo>
                  <a:lnTo>
                    <a:pt x="152" y="1135"/>
                  </a:lnTo>
                  <a:lnTo>
                    <a:pt x="171" y="1137"/>
                  </a:lnTo>
                  <a:lnTo>
                    <a:pt x="188" y="1138"/>
                  </a:lnTo>
                  <a:lnTo>
                    <a:pt x="206" y="1139"/>
                  </a:lnTo>
                  <a:lnTo>
                    <a:pt x="225" y="1141"/>
                  </a:lnTo>
                  <a:lnTo>
                    <a:pt x="242" y="1142"/>
                  </a:lnTo>
                  <a:lnTo>
                    <a:pt x="261" y="1144"/>
                  </a:lnTo>
                  <a:lnTo>
                    <a:pt x="278" y="1144"/>
                  </a:lnTo>
                  <a:lnTo>
                    <a:pt x="295" y="1145"/>
                  </a:lnTo>
                  <a:lnTo>
                    <a:pt x="318" y="1145"/>
                  </a:lnTo>
                  <a:lnTo>
                    <a:pt x="338" y="1145"/>
                  </a:lnTo>
                  <a:lnTo>
                    <a:pt x="353" y="1147"/>
                  </a:lnTo>
                  <a:lnTo>
                    <a:pt x="369" y="1147"/>
                  </a:lnTo>
                  <a:lnTo>
                    <a:pt x="385" y="1148"/>
                  </a:lnTo>
                  <a:lnTo>
                    <a:pt x="402" y="1148"/>
                  </a:lnTo>
                  <a:lnTo>
                    <a:pt x="422" y="1150"/>
                  </a:lnTo>
                  <a:lnTo>
                    <a:pt x="447" y="1150"/>
                  </a:lnTo>
                  <a:lnTo>
                    <a:pt x="455" y="1150"/>
                  </a:lnTo>
                  <a:lnTo>
                    <a:pt x="463" y="1148"/>
                  </a:lnTo>
                  <a:lnTo>
                    <a:pt x="473" y="1148"/>
                  </a:lnTo>
                  <a:lnTo>
                    <a:pt x="485" y="1148"/>
                  </a:lnTo>
                  <a:lnTo>
                    <a:pt x="496" y="1147"/>
                  </a:lnTo>
                  <a:lnTo>
                    <a:pt x="509" y="1147"/>
                  </a:lnTo>
                  <a:lnTo>
                    <a:pt x="523" y="1147"/>
                  </a:lnTo>
                  <a:lnTo>
                    <a:pt x="539" y="1145"/>
                  </a:lnTo>
                  <a:lnTo>
                    <a:pt x="554" y="1145"/>
                  </a:lnTo>
                  <a:lnTo>
                    <a:pt x="572" y="1145"/>
                  </a:lnTo>
                  <a:lnTo>
                    <a:pt x="589" y="1144"/>
                  </a:lnTo>
                  <a:lnTo>
                    <a:pt x="606" y="1144"/>
                  </a:lnTo>
                  <a:lnTo>
                    <a:pt x="624" y="1142"/>
                  </a:lnTo>
                  <a:lnTo>
                    <a:pt x="643" y="1142"/>
                  </a:lnTo>
                  <a:lnTo>
                    <a:pt x="661" y="1142"/>
                  </a:lnTo>
                  <a:lnTo>
                    <a:pt x="680" y="1141"/>
                  </a:lnTo>
                  <a:lnTo>
                    <a:pt x="701" y="1139"/>
                  </a:lnTo>
                  <a:lnTo>
                    <a:pt x="724" y="1138"/>
                  </a:lnTo>
                  <a:lnTo>
                    <a:pt x="746" y="1137"/>
                  </a:lnTo>
                  <a:lnTo>
                    <a:pt x="767" y="1135"/>
                  </a:lnTo>
                  <a:lnTo>
                    <a:pt x="788" y="1134"/>
                  </a:lnTo>
                  <a:lnTo>
                    <a:pt x="811" y="1131"/>
                  </a:lnTo>
                  <a:lnTo>
                    <a:pt x="833" y="1129"/>
                  </a:lnTo>
                  <a:lnTo>
                    <a:pt x="854" y="1128"/>
                  </a:lnTo>
                  <a:lnTo>
                    <a:pt x="875" y="1125"/>
                  </a:lnTo>
                  <a:lnTo>
                    <a:pt x="898" y="1124"/>
                  </a:lnTo>
                  <a:lnTo>
                    <a:pt x="920" y="1121"/>
                  </a:lnTo>
                  <a:lnTo>
                    <a:pt x="941" y="1119"/>
                  </a:lnTo>
                  <a:lnTo>
                    <a:pt x="964" y="1117"/>
                  </a:lnTo>
                  <a:lnTo>
                    <a:pt x="985" y="1114"/>
                  </a:lnTo>
                  <a:lnTo>
                    <a:pt x="1007" y="1111"/>
                  </a:lnTo>
                  <a:lnTo>
                    <a:pt x="1029" y="1108"/>
                  </a:lnTo>
                  <a:lnTo>
                    <a:pt x="1032" y="1105"/>
                  </a:lnTo>
                  <a:lnTo>
                    <a:pt x="1035" y="1101"/>
                  </a:lnTo>
                  <a:lnTo>
                    <a:pt x="1036" y="1098"/>
                  </a:lnTo>
                  <a:lnTo>
                    <a:pt x="1036" y="1094"/>
                  </a:lnTo>
                  <a:lnTo>
                    <a:pt x="1022" y="1094"/>
                  </a:lnTo>
                  <a:lnTo>
                    <a:pt x="1004" y="1095"/>
                  </a:lnTo>
                  <a:lnTo>
                    <a:pt x="982" y="1095"/>
                  </a:lnTo>
                  <a:lnTo>
                    <a:pt x="961" y="1096"/>
                  </a:lnTo>
                  <a:lnTo>
                    <a:pt x="940" y="1096"/>
                  </a:lnTo>
                  <a:lnTo>
                    <a:pt x="921" y="1095"/>
                  </a:lnTo>
                  <a:lnTo>
                    <a:pt x="907" y="1094"/>
                  </a:lnTo>
                  <a:lnTo>
                    <a:pt x="898" y="1091"/>
                  </a:lnTo>
                  <a:lnTo>
                    <a:pt x="915" y="1089"/>
                  </a:lnTo>
                  <a:lnTo>
                    <a:pt x="932" y="1089"/>
                  </a:lnTo>
                  <a:lnTo>
                    <a:pt x="949" y="1088"/>
                  </a:lnTo>
                  <a:lnTo>
                    <a:pt x="968" y="1086"/>
                  </a:lnTo>
                  <a:lnTo>
                    <a:pt x="985" y="1085"/>
                  </a:lnTo>
                  <a:lnTo>
                    <a:pt x="1004" y="1084"/>
                  </a:lnTo>
                  <a:lnTo>
                    <a:pt x="1022" y="1082"/>
                  </a:lnTo>
                  <a:lnTo>
                    <a:pt x="1039" y="1081"/>
                  </a:lnTo>
                  <a:lnTo>
                    <a:pt x="1039" y="1075"/>
                  </a:lnTo>
                  <a:lnTo>
                    <a:pt x="1039" y="1069"/>
                  </a:lnTo>
                  <a:lnTo>
                    <a:pt x="1039" y="1065"/>
                  </a:lnTo>
                  <a:lnTo>
                    <a:pt x="1041" y="1059"/>
                  </a:lnTo>
                  <a:lnTo>
                    <a:pt x="1027" y="1059"/>
                  </a:lnTo>
                  <a:lnTo>
                    <a:pt x="1012" y="1061"/>
                  </a:lnTo>
                  <a:lnTo>
                    <a:pt x="997" y="1062"/>
                  </a:lnTo>
                  <a:lnTo>
                    <a:pt x="981" y="1062"/>
                  </a:lnTo>
                  <a:lnTo>
                    <a:pt x="967" y="1064"/>
                  </a:lnTo>
                  <a:lnTo>
                    <a:pt x="951" y="1064"/>
                  </a:lnTo>
                  <a:lnTo>
                    <a:pt x="938" y="1062"/>
                  </a:lnTo>
                  <a:lnTo>
                    <a:pt x="927" y="1061"/>
                  </a:lnTo>
                  <a:lnTo>
                    <a:pt x="962" y="1056"/>
                  </a:lnTo>
                  <a:lnTo>
                    <a:pt x="989" y="1054"/>
                  </a:lnTo>
                  <a:lnTo>
                    <a:pt x="1009" y="1052"/>
                  </a:lnTo>
                  <a:lnTo>
                    <a:pt x="1022" y="1051"/>
                  </a:lnTo>
                  <a:lnTo>
                    <a:pt x="1031" y="1049"/>
                  </a:lnTo>
                  <a:lnTo>
                    <a:pt x="1036" y="1048"/>
                  </a:lnTo>
                  <a:lnTo>
                    <a:pt x="1039" y="1048"/>
                  </a:lnTo>
                  <a:lnTo>
                    <a:pt x="1042" y="1046"/>
                  </a:lnTo>
                  <a:lnTo>
                    <a:pt x="1042" y="1039"/>
                  </a:lnTo>
                  <a:lnTo>
                    <a:pt x="1044" y="1032"/>
                  </a:lnTo>
                  <a:lnTo>
                    <a:pt x="1044" y="1026"/>
                  </a:lnTo>
                  <a:lnTo>
                    <a:pt x="1044" y="1019"/>
                  </a:lnTo>
                  <a:lnTo>
                    <a:pt x="1029" y="1019"/>
                  </a:lnTo>
                  <a:lnTo>
                    <a:pt x="1011" y="1021"/>
                  </a:lnTo>
                  <a:lnTo>
                    <a:pt x="989" y="1021"/>
                  </a:lnTo>
                  <a:lnTo>
                    <a:pt x="968" y="1022"/>
                  </a:lnTo>
                  <a:lnTo>
                    <a:pt x="947" y="1022"/>
                  </a:lnTo>
                  <a:lnTo>
                    <a:pt x="927" y="1022"/>
                  </a:lnTo>
                  <a:lnTo>
                    <a:pt x="912" y="1021"/>
                  </a:lnTo>
                  <a:lnTo>
                    <a:pt x="902" y="1019"/>
                  </a:lnTo>
                  <a:lnTo>
                    <a:pt x="915" y="1018"/>
                  </a:lnTo>
                  <a:lnTo>
                    <a:pt x="932" y="1016"/>
                  </a:lnTo>
                  <a:lnTo>
                    <a:pt x="952" y="1015"/>
                  </a:lnTo>
                  <a:lnTo>
                    <a:pt x="974" y="1012"/>
                  </a:lnTo>
                  <a:lnTo>
                    <a:pt x="995" y="1011"/>
                  </a:lnTo>
                  <a:lnTo>
                    <a:pt x="1015" y="1009"/>
                  </a:lnTo>
                  <a:lnTo>
                    <a:pt x="1032" y="1008"/>
                  </a:lnTo>
                  <a:lnTo>
                    <a:pt x="1044" y="1006"/>
                  </a:lnTo>
                  <a:lnTo>
                    <a:pt x="1045" y="1002"/>
                  </a:lnTo>
                  <a:lnTo>
                    <a:pt x="1046" y="999"/>
                  </a:lnTo>
                  <a:lnTo>
                    <a:pt x="1046" y="992"/>
                  </a:lnTo>
                  <a:lnTo>
                    <a:pt x="1046" y="979"/>
                  </a:lnTo>
                  <a:lnTo>
                    <a:pt x="1035" y="979"/>
                  </a:lnTo>
                  <a:lnTo>
                    <a:pt x="1024" y="979"/>
                  </a:lnTo>
                  <a:lnTo>
                    <a:pt x="1011" y="979"/>
                  </a:lnTo>
                  <a:lnTo>
                    <a:pt x="998" y="979"/>
                  </a:lnTo>
                  <a:lnTo>
                    <a:pt x="985" y="979"/>
                  </a:lnTo>
                  <a:lnTo>
                    <a:pt x="974" y="979"/>
                  </a:lnTo>
                  <a:lnTo>
                    <a:pt x="964" y="978"/>
                  </a:lnTo>
                  <a:lnTo>
                    <a:pt x="955" y="976"/>
                  </a:lnTo>
                  <a:lnTo>
                    <a:pt x="981" y="975"/>
                  </a:lnTo>
                  <a:lnTo>
                    <a:pt x="999" y="973"/>
                  </a:lnTo>
                  <a:lnTo>
                    <a:pt x="1014" y="973"/>
                  </a:lnTo>
                  <a:lnTo>
                    <a:pt x="1025" y="972"/>
                  </a:lnTo>
                  <a:lnTo>
                    <a:pt x="1032" y="972"/>
                  </a:lnTo>
                  <a:lnTo>
                    <a:pt x="1036" y="970"/>
                  </a:lnTo>
                  <a:lnTo>
                    <a:pt x="1042" y="970"/>
                  </a:lnTo>
                  <a:lnTo>
                    <a:pt x="1046" y="969"/>
                  </a:lnTo>
                  <a:lnTo>
                    <a:pt x="1048" y="962"/>
                  </a:lnTo>
                  <a:lnTo>
                    <a:pt x="1048" y="956"/>
                  </a:lnTo>
                  <a:lnTo>
                    <a:pt x="1048" y="949"/>
                  </a:lnTo>
                  <a:lnTo>
                    <a:pt x="1049" y="943"/>
                  </a:lnTo>
                  <a:lnTo>
                    <a:pt x="1036" y="943"/>
                  </a:lnTo>
                  <a:lnTo>
                    <a:pt x="1024" y="943"/>
                  </a:lnTo>
                  <a:lnTo>
                    <a:pt x="1011" y="945"/>
                  </a:lnTo>
                  <a:lnTo>
                    <a:pt x="998" y="945"/>
                  </a:lnTo>
                  <a:lnTo>
                    <a:pt x="985" y="945"/>
                  </a:lnTo>
                  <a:lnTo>
                    <a:pt x="972" y="945"/>
                  </a:lnTo>
                  <a:lnTo>
                    <a:pt x="961" y="943"/>
                  </a:lnTo>
                  <a:lnTo>
                    <a:pt x="949" y="942"/>
                  </a:lnTo>
                  <a:lnTo>
                    <a:pt x="977" y="939"/>
                  </a:lnTo>
                  <a:lnTo>
                    <a:pt x="997" y="937"/>
                  </a:lnTo>
                  <a:lnTo>
                    <a:pt x="1011" y="936"/>
                  </a:lnTo>
                  <a:lnTo>
                    <a:pt x="1022" y="935"/>
                  </a:lnTo>
                  <a:lnTo>
                    <a:pt x="1029" y="935"/>
                  </a:lnTo>
                  <a:lnTo>
                    <a:pt x="1036" y="933"/>
                  </a:lnTo>
                  <a:lnTo>
                    <a:pt x="1042" y="932"/>
                  </a:lnTo>
                  <a:lnTo>
                    <a:pt x="1049" y="930"/>
                  </a:lnTo>
                  <a:lnTo>
                    <a:pt x="1049" y="925"/>
                  </a:lnTo>
                  <a:lnTo>
                    <a:pt x="1049" y="919"/>
                  </a:lnTo>
                  <a:lnTo>
                    <a:pt x="1049" y="912"/>
                  </a:lnTo>
                  <a:lnTo>
                    <a:pt x="1051" y="906"/>
                  </a:lnTo>
                  <a:lnTo>
                    <a:pt x="1034" y="906"/>
                  </a:lnTo>
                  <a:lnTo>
                    <a:pt x="1015" y="907"/>
                  </a:lnTo>
                  <a:lnTo>
                    <a:pt x="997" y="907"/>
                  </a:lnTo>
                  <a:lnTo>
                    <a:pt x="979" y="907"/>
                  </a:lnTo>
                  <a:lnTo>
                    <a:pt x="961" y="907"/>
                  </a:lnTo>
                  <a:lnTo>
                    <a:pt x="944" y="907"/>
                  </a:lnTo>
                  <a:lnTo>
                    <a:pt x="928" y="906"/>
                  </a:lnTo>
                  <a:lnTo>
                    <a:pt x="912" y="903"/>
                  </a:lnTo>
                  <a:lnTo>
                    <a:pt x="928" y="903"/>
                  </a:lnTo>
                  <a:lnTo>
                    <a:pt x="944" y="902"/>
                  </a:lnTo>
                  <a:lnTo>
                    <a:pt x="961" y="902"/>
                  </a:lnTo>
                  <a:lnTo>
                    <a:pt x="978" y="900"/>
                  </a:lnTo>
                  <a:lnTo>
                    <a:pt x="995" y="899"/>
                  </a:lnTo>
                  <a:lnTo>
                    <a:pt x="1014" y="897"/>
                  </a:lnTo>
                  <a:lnTo>
                    <a:pt x="1031" y="896"/>
                  </a:lnTo>
                  <a:lnTo>
                    <a:pt x="1049" y="894"/>
                  </a:lnTo>
                  <a:lnTo>
                    <a:pt x="1051" y="887"/>
                  </a:lnTo>
                  <a:lnTo>
                    <a:pt x="1052" y="882"/>
                  </a:lnTo>
                  <a:lnTo>
                    <a:pt x="1052" y="877"/>
                  </a:lnTo>
                  <a:lnTo>
                    <a:pt x="1051" y="872"/>
                  </a:lnTo>
                  <a:lnTo>
                    <a:pt x="1039" y="872"/>
                  </a:lnTo>
                  <a:lnTo>
                    <a:pt x="1028" y="872"/>
                  </a:lnTo>
                  <a:lnTo>
                    <a:pt x="1017" y="872"/>
                  </a:lnTo>
                  <a:lnTo>
                    <a:pt x="1007" y="872"/>
                  </a:lnTo>
                  <a:lnTo>
                    <a:pt x="997" y="872"/>
                  </a:lnTo>
                  <a:lnTo>
                    <a:pt x="987" y="872"/>
                  </a:lnTo>
                  <a:lnTo>
                    <a:pt x="977" y="872"/>
                  </a:lnTo>
                  <a:lnTo>
                    <a:pt x="967" y="870"/>
                  </a:lnTo>
                  <a:lnTo>
                    <a:pt x="977" y="869"/>
                  </a:lnTo>
                  <a:lnTo>
                    <a:pt x="987" y="867"/>
                  </a:lnTo>
                  <a:lnTo>
                    <a:pt x="998" y="867"/>
                  </a:lnTo>
                  <a:lnTo>
                    <a:pt x="1008" y="866"/>
                  </a:lnTo>
                  <a:lnTo>
                    <a:pt x="1019" y="864"/>
                  </a:lnTo>
                  <a:lnTo>
                    <a:pt x="1029" y="863"/>
                  </a:lnTo>
                  <a:lnTo>
                    <a:pt x="1041" y="862"/>
                  </a:lnTo>
                  <a:lnTo>
                    <a:pt x="1051" y="860"/>
                  </a:lnTo>
                  <a:lnTo>
                    <a:pt x="1051" y="856"/>
                  </a:lnTo>
                  <a:lnTo>
                    <a:pt x="1052" y="851"/>
                  </a:lnTo>
                  <a:lnTo>
                    <a:pt x="1052" y="846"/>
                  </a:lnTo>
                  <a:lnTo>
                    <a:pt x="1052" y="840"/>
                  </a:lnTo>
                  <a:lnTo>
                    <a:pt x="1038" y="840"/>
                  </a:lnTo>
                  <a:lnTo>
                    <a:pt x="1024" y="840"/>
                  </a:lnTo>
                  <a:lnTo>
                    <a:pt x="1011" y="840"/>
                  </a:lnTo>
                  <a:lnTo>
                    <a:pt x="997" y="840"/>
                  </a:lnTo>
                  <a:lnTo>
                    <a:pt x="984" y="839"/>
                  </a:lnTo>
                  <a:lnTo>
                    <a:pt x="971" y="839"/>
                  </a:lnTo>
                  <a:lnTo>
                    <a:pt x="958" y="837"/>
                  </a:lnTo>
                  <a:lnTo>
                    <a:pt x="945" y="836"/>
                  </a:lnTo>
                  <a:lnTo>
                    <a:pt x="958" y="834"/>
                  </a:lnTo>
                  <a:lnTo>
                    <a:pt x="972" y="834"/>
                  </a:lnTo>
                  <a:lnTo>
                    <a:pt x="985" y="833"/>
                  </a:lnTo>
                  <a:lnTo>
                    <a:pt x="998" y="833"/>
                  </a:lnTo>
                  <a:lnTo>
                    <a:pt x="1011" y="831"/>
                  </a:lnTo>
                  <a:lnTo>
                    <a:pt x="1025" y="831"/>
                  </a:lnTo>
                  <a:lnTo>
                    <a:pt x="1038" y="830"/>
                  </a:lnTo>
                  <a:lnTo>
                    <a:pt x="1052" y="830"/>
                  </a:lnTo>
                  <a:lnTo>
                    <a:pt x="1052" y="824"/>
                  </a:lnTo>
                  <a:lnTo>
                    <a:pt x="1052" y="819"/>
                  </a:lnTo>
                  <a:lnTo>
                    <a:pt x="1052" y="813"/>
                  </a:lnTo>
                  <a:lnTo>
                    <a:pt x="1054" y="807"/>
                  </a:lnTo>
                  <a:lnTo>
                    <a:pt x="1045" y="807"/>
                  </a:lnTo>
                  <a:lnTo>
                    <a:pt x="1038" y="807"/>
                  </a:lnTo>
                  <a:lnTo>
                    <a:pt x="1029" y="807"/>
                  </a:lnTo>
                  <a:lnTo>
                    <a:pt x="1021" y="807"/>
                  </a:lnTo>
                  <a:lnTo>
                    <a:pt x="1012" y="807"/>
                  </a:lnTo>
                  <a:lnTo>
                    <a:pt x="1005" y="807"/>
                  </a:lnTo>
                  <a:lnTo>
                    <a:pt x="998" y="806"/>
                  </a:lnTo>
                  <a:lnTo>
                    <a:pt x="992" y="804"/>
                  </a:lnTo>
                  <a:lnTo>
                    <a:pt x="1007" y="803"/>
                  </a:lnTo>
                  <a:lnTo>
                    <a:pt x="1018" y="801"/>
                  </a:lnTo>
                  <a:lnTo>
                    <a:pt x="1025" y="800"/>
                  </a:lnTo>
                  <a:lnTo>
                    <a:pt x="1032" y="798"/>
                  </a:lnTo>
                  <a:lnTo>
                    <a:pt x="1038" y="797"/>
                  </a:lnTo>
                  <a:lnTo>
                    <a:pt x="1042" y="797"/>
                  </a:lnTo>
                  <a:lnTo>
                    <a:pt x="1048" y="796"/>
                  </a:lnTo>
                  <a:lnTo>
                    <a:pt x="1054" y="794"/>
                  </a:lnTo>
                  <a:lnTo>
                    <a:pt x="1054" y="788"/>
                  </a:lnTo>
                  <a:lnTo>
                    <a:pt x="1054" y="783"/>
                  </a:lnTo>
                  <a:lnTo>
                    <a:pt x="1054" y="777"/>
                  </a:lnTo>
                  <a:lnTo>
                    <a:pt x="1055" y="771"/>
                  </a:lnTo>
                  <a:lnTo>
                    <a:pt x="1041" y="771"/>
                  </a:lnTo>
                  <a:lnTo>
                    <a:pt x="1027" y="773"/>
                  </a:lnTo>
                  <a:lnTo>
                    <a:pt x="1014" y="773"/>
                  </a:lnTo>
                  <a:lnTo>
                    <a:pt x="999" y="773"/>
                  </a:lnTo>
                  <a:lnTo>
                    <a:pt x="987" y="773"/>
                  </a:lnTo>
                  <a:lnTo>
                    <a:pt x="974" y="773"/>
                  </a:lnTo>
                  <a:lnTo>
                    <a:pt x="961" y="773"/>
                  </a:lnTo>
                  <a:lnTo>
                    <a:pt x="948" y="773"/>
                  </a:lnTo>
                  <a:lnTo>
                    <a:pt x="974" y="770"/>
                  </a:lnTo>
                  <a:lnTo>
                    <a:pt x="994" y="768"/>
                  </a:lnTo>
                  <a:lnTo>
                    <a:pt x="1009" y="767"/>
                  </a:lnTo>
                  <a:lnTo>
                    <a:pt x="1019" y="766"/>
                  </a:lnTo>
                  <a:lnTo>
                    <a:pt x="1028" y="766"/>
                  </a:lnTo>
                  <a:lnTo>
                    <a:pt x="1036" y="764"/>
                  </a:lnTo>
                  <a:lnTo>
                    <a:pt x="1044" y="763"/>
                  </a:lnTo>
                  <a:lnTo>
                    <a:pt x="1052" y="761"/>
                  </a:lnTo>
                  <a:lnTo>
                    <a:pt x="1052" y="755"/>
                  </a:lnTo>
                  <a:lnTo>
                    <a:pt x="1054" y="748"/>
                  </a:lnTo>
                  <a:lnTo>
                    <a:pt x="1054" y="743"/>
                  </a:lnTo>
                  <a:lnTo>
                    <a:pt x="1054" y="737"/>
                  </a:lnTo>
                  <a:lnTo>
                    <a:pt x="1044" y="737"/>
                  </a:lnTo>
                  <a:lnTo>
                    <a:pt x="1032" y="738"/>
                  </a:lnTo>
                  <a:lnTo>
                    <a:pt x="1018" y="738"/>
                  </a:lnTo>
                  <a:lnTo>
                    <a:pt x="1002" y="740"/>
                  </a:lnTo>
                  <a:lnTo>
                    <a:pt x="987" y="740"/>
                  </a:lnTo>
                  <a:lnTo>
                    <a:pt x="974" y="740"/>
                  </a:lnTo>
                  <a:lnTo>
                    <a:pt x="962" y="738"/>
                  </a:lnTo>
                  <a:lnTo>
                    <a:pt x="954" y="737"/>
                  </a:lnTo>
                  <a:lnTo>
                    <a:pt x="962" y="737"/>
                  </a:lnTo>
                  <a:lnTo>
                    <a:pt x="971" y="735"/>
                  </a:lnTo>
                  <a:lnTo>
                    <a:pt x="979" y="735"/>
                  </a:lnTo>
                  <a:lnTo>
                    <a:pt x="988" y="734"/>
                  </a:lnTo>
                  <a:lnTo>
                    <a:pt x="997" y="734"/>
                  </a:lnTo>
                  <a:lnTo>
                    <a:pt x="1005" y="734"/>
                  </a:lnTo>
                  <a:lnTo>
                    <a:pt x="1014" y="733"/>
                  </a:lnTo>
                  <a:lnTo>
                    <a:pt x="1022" y="733"/>
                  </a:lnTo>
                  <a:lnTo>
                    <a:pt x="1039" y="730"/>
                  </a:lnTo>
                  <a:lnTo>
                    <a:pt x="1048" y="727"/>
                  </a:lnTo>
                  <a:lnTo>
                    <a:pt x="1052" y="718"/>
                  </a:lnTo>
                  <a:lnTo>
                    <a:pt x="1052" y="704"/>
                  </a:lnTo>
                  <a:lnTo>
                    <a:pt x="1044" y="704"/>
                  </a:lnTo>
                  <a:lnTo>
                    <a:pt x="1034" y="705"/>
                  </a:lnTo>
                  <a:lnTo>
                    <a:pt x="1025" y="705"/>
                  </a:lnTo>
                  <a:lnTo>
                    <a:pt x="1017" y="705"/>
                  </a:lnTo>
                  <a:lnTo>
                    <a:pt x="1007" y="705"/>
                  </a:lnTo>
                  <a:lnTo>
                    <a:pt x="998" y="705"/>
                  </a:lnTo>
                  <a:lnTo>
                    <a:pt x="989" y="707"/>
                  </a:lnTo>
                  <a:lnTo>
                    <a:pt x="981" y="707"/>
                  </a:lnTo>
                  <a:lnTo>
                    <a:pt x="987" y="705"/>
                  </a:lnTo>
                  <a:lnTo>
                    <a:pt x="992" y="704"/>
                  </a:lnTo>
                  <a:lnTo>
                    <a:pt x="1001" y="704"/>
                  </a:lnTo>
                  <a:lnTo>
                    <a:pt x="1009" y="702"/>
                  </a:lnTo>
                  <a:lnTo>
                    <a:pt x="1019" y="701"/>
                  </a:lnTo>
                  <a:lnTo>
                    <a:pt x="1029" y="700"/>
                  </a:lnTo>
                  <a:lnTo>
                    <a:pt x="1041" y="697"/>
                  </a:lnTo>
                  <a:lnTo>
                    <a:pt x="1051" y="695"/>
                  </a:lnTo>
                  <a:lnTo>
                    <a:pt x="1052" y="684"/>
                  </a:lnTo>
                  <a:lnTo>
                    <a:pt x="1052" y="677"/>
                  </a:lnTo>
                  <a:lnTo>
                    <a:pt x="1052" y="674"/>
                  </a:lnTo>
                  <a:lnTo>
                    <a:pt x="1051" y="671"/>
                  </a:lnTo>
                  <a:lnTo>
                    <a:pt x="1041" y="671"/>
                  </a:lnTo>
                  <a:lnTo>
                    <a:pt x="1031" y="671"/>
                  </a:lnTo>
                  <a:lnTo>
                    <a:pt x="1021" y="671"/>
                  </a:lnTo>
                  <a:lnTo>
                    <a:pt x="1011" y="671"/>
                  </a:lnTo>
                  <a:lnTo>
                    <a:pt x="1001" y="671"/>
                  </a:lnTo>
                  <a:lnTo>
                    <a:pt x="992" y="671"/>
                  </a:lnTo>
                  <a:lnTo>
                    <a:pt x="982" y="672"/>
                  </a:lnTo>
                  <a:lnTo>
                    <a:pt x="972" y="672"/>
                  </a:lnTo>
                  <a:lnTo>
                    <a:pt x="979" y="672"/>
                  </a:lnTo>
                  <a:lnTo>
                    <a:pt x="988" y="671"/>
                  </a:lnTo>
                  <a:lnTo>
                    <a:pt x="999" y="670"/>
                  </a:lnTo>
                  <a:lnTo>
                    <a:pt x="1011" y="668"/>
                  </a:lnTo>
                  <a:lnTo>
                    <a:pt x="1022" y="665"/>
                  </a:lnTo>
                  <a:lnTo>
                    <a:pt x="1034" y="664"/>
                  </a:lnTo>
                  <a:lnTo>
                    <a:pt x="1042" y="659"/>
                  </a:lnTo>
                  <a:lnTo>
                    <a:pt x="1049" y="657"/>
                  </a:lnTo>
                  <a:lnTo>
                    <a:pt x="1048" y="651"/>
                  </a:lnTo>
                  <a:lnTo>
                    <a:pt x="1048" y="645"/>
                  </a:lnTo>
                  <a:lnTo>
                    <a:pt x="1048" y="639"/>
                  </a:lnTo>
                  <a:lnTo>
                    <a:pt x="1048" y="634"/>
                  </a:lnTo>
                  <a:lnTo>
                    <a:pt x="1038" y="635"/>
                  </a:lnTo>
                  <a:lnTo>
                    <a:pt x="1028" y="637"/>
                  </a:lnTo>
                  <a:lnTo>
                    <a:pt x="1019" y="637"/>
                  </a:lnTo>
                  <a:lnTo>
                    <a:pt x="1009" y="638"/>
                  </a:lnTo>
                  <a:lnTo>
                    <a:pt x="997" y="638"/>
                  </a:lnTo>
                  <a:lnTo>
                    <a:pt x="978" y="639"/>
                  </a:lnTo>
                  <a:lnTo>
                    <a:pt x="955" y="639"/>
                  </a:lnTo>
                  <a:lnTo>
                    <a:pt x="925" y="641"/>
                  </a:lnTo>
                  <a:lnTo>
                    <a:pt x="937" y="641"/>
                  </a:lnTo>
                  <a:lnTo>
                    <a:pt x="951" y="639"/>
                  </a:lnTo>
                  <a:lnTo>
                    <a:pt x="968" y="638"/>
                  </a:lnTo>
                  <a:lnTo>
                    <a:pt x="985" y="637"/>
                  </a:lnTo>
                  <a:lnTo>
                    <a:pt x="1002" y="635"/>
                  </a:lnTo>
                  <a:lnTo>
                    <a:pt x="1019" y="632"/>
                  </a:lnTo>
                  <a:lnTo>
                    <a:pt x="1034" y="628"/>
                  </a:lnTo>
                  <a:lnTo>
                    <a:pt x="1044" y="624"/>
                  </a:lnTo>
                  <a:lnTo>
                    <a:pt x="1045" y="615"/>
                  </a:lnTo>
                  <a:lnTo>
                    <a:pt x="1046" y="609"/>
                  </a:lnTo>
                  <a:lnTo>
                    <a:pt x="1046" y="606"/>
                  </a:lnTo>
                  <a:lnTo>
                    <a:pt x="1045" y="605"/>
                  </a:lnTo>
                  <a:lnTo>
                    <a:pt x="1036" y="606"/>
                  </a:lnTo>
                  <a:lnTo>
                    <a:pt x="1029" y="606"/>
                  </a:lnTo>
                  <a:lnTo>
                    <a:pt x="1022" y="608"/>
                  </a:lnTo>
                  <a:lnTo>
                    <a:pt x="1017" y="608"/>
                  </a:lnTo>
                  <a:lnTo>
                    <a:pt x="1008" y="608"/>
                  </a:lnTo>
                  <a:lnTo>
                    <a:pt x="999" y="608"/>
                  </a:lnTo>
                  <a:lnTo>
                    <a:pt x="988" y="608"/>
                  </a:lnTo>
                  <a:lnTo>
                    <a:pt x="974" y="608"/>
                  </a:lnTo>
                  <a:lnTo>
                    <a:pt x="982" y="606"/>
                  </a:lnTo>
                  <a:lnTo>
                    <a:pt x="989" y="605"/>
                  </a:lnTo>
                  <a:lnTo>
                    <a:pt x="998" y="604"/>
                  </a:lnTo>
                  <a:lnTo>
                    <a:pt x="1007" y="602"/>
                  </a:lnTo>
                  <a:lnTo>
                    <a:pt x="1015" y="601"/>
                  </a:lnTo>
                  <a:lnTo>
                    <a:pt x="1024" y="599"/>
                  </a:lnTo>
                  <a:lnTo>
                    <a:pt x="1032" y="598"/>
                  </a:lnTo>
                  <a:lnTo>
                    <a:pt x="1041" y="596"/>
                  </a:lnTo>
                  <a:lnTo>
                    <a:pt x="1041" y="592"/>
                  </a:lnTo>
                  <a:lnTo>
                    <a:pt x="1042" y="588"/>
                  </a:lnTo>
                  <a:lnTo>
                    <a:pt x="1042" y="584"/>
                  </a:lnTo>
                  <a:lnTo>
                    <a:pt x="1042" y="579"/>
                  </a:lnTo>
                  <a:lnTo>
                    <a:pt x="1015" y="582"/>
                  </a:lnTo>
                  <a:lnTo>
                    <a:pt x="994" y="584"/>
                  </a:lnTo>
                  <a:lnTo>
                    <a:pt x="978" y="585"/>
                  </a:lnTo>
                  <a:lnTo>
                    <a:pt x="968" y="586"/>
                  </a:lnTo>
                  <a:lnTo>
                    <a:pt x="959" y="586"/>
                  </a:lnTo>
                  <a:lnTo>
                    <a:pt x="952" y="586"/>
                  </a:lnTo>
                  <a:lnTo>
                    <a:pt x="947" y="586"/>
                  </a:lnTo>
                  <a:lnTo>
                    <a:pt x="940" y="586"/>
                  </a:lnTo>
                  <a:lnTo>
                    <a:pt x="952" y="585"/>
                  </a:lnTo>
                  <a:lnTo>
                    <a:pt x="965" y="582"/>
                  </a:lnTo>
                  <a:lnTo>
                    <a:pt x="977" y="581"/>
                  </a:lnTo>
                  <a:lnTo>
                    <a:pt x="989" y="579"/>
                  </a:lnTo>
                  <a:lnTo>
                    <a:pt x="1001" y="576"/>
                  </a:lnTo>
                  <a:lnTo>
                    <a:pt x="1014" y="575"/>
                  </a:lnTo>
                  <a:lnTo>
                    <a:pt x="1025" y="574"/>
                  </a:lnTo>
                  <a:lnTo>
                    <a:pt x="1038" y="572"/>
                  </a:lnTo>
                  <a:lnTo>
                    <a:pt x="1039" y="566"/>
                  </a:lnTo>
                  <a:lnTo>
                    <a:pt x="1039" y="563"/>
                  </a:lnTo>
                  <a:lnTo>
                    <a:pt x="1038" y="561"/>
                  </a:lnTo>
                  <a:lnTo>
                    <a:pt x="1036" y="558"/>
                  </a:lnTo>
                  <a:lnTo>
                    <a:pt x="1022" y="558"/>
                  </a:lnTo>
                  <a:lnTo>
                    <a:pt x="1012" y="558"/>
                  </a:lnTo>
                  <a:lnTo>
                    <a:pt x="1005" y="558"/>
                  </a:lnTo>
                  <a:lnTo>
                    <a:pt x="999" y="558"/>
                  </a:lnTo>
                  <a:lnTo>
                    <a:pt x="995" y="558"/>
                  </a:lnTo>
                  <a:lnTo>
                    <a:pt x="992" y="558"/>
                  </a:lnTo>
                  <a:lnTo>
                    <a:pt x="989" y="556"/>
                  </a:lnTo>
                  <a:lnTo>
                    <a:pt x="987" y="556"/>
                  </a:lnTo>
                  <a:lnTo>
                    <a:pt x="995" y="555"/>
                  </a:lnTo>
                  <a:lnTo>
                    <a:pt x="1007" y="553"/>
                  </a:lnTo>
                  <a:lnTo>
                    <a:pt x="1018" y="551"/>
                  </a:lnTo>
                  <a:lnTo>
                    <a:pt x="1028" y="545"/>
                  </a:lnTo>
                  <a:lnTo>
                    <a:pt x="1019" y="538"/>
                  </a:lnTo>
                  <a:lnTo>
                    <a:pt x="1012" y="533"/>
                  </a:lnTo>
                  <a:lnTo>
                    <a:pt x="1004" y="531"/>
                  </a:lnTo>
                  <a:lnTo>
                    <a:pt x="997" y="531"/>
                  </a:lnTo>
                  <a:lnTo>
                    <a:pt x="991" y="529"/>
                  </a:lnTo>
                  <a:lnTo>
                    <a:pt x="985" y="526"/>
                  </a:lnTo>
                  <a:lnTo>
                    <a:pt x="981" y="523"/>
                  </a:lnTo>
                  <a:lnTo>
                    <a:pt x="978" y="516"/>
                  </a:lnTo>
                  <a:lnTo>
                    <a:pt x="975" y="516"/>
                  </a:lnTo>
                  <a:lnTo>
                    <a:pt x="974" y="516"/>
                  </a:lnTo>
                  <a:lnTo>
                    <a:pt x="971" y="518"/>
                  </a:lnTo>
                  <a:lnTo>
                    <a:pt x="969" y="518"/>
                  </a:lnTo>
                  <a:lnTo>
                    <a:pt x="951" y="528"/>
                  </a:lnTo>
                  <a:lnTo>
                    <a:pt x="932" y="538"/>
                  </a:lnTo>
                  <a:lnTo>
                    <a:pt x="914" y="548"/>
                  </a:lnTo>
                  <a:lnTo>
                    <a:pt x="895" y="558"/>
                  </a:lnTo>
                  <a:lnTo>
                    <a:pt x="877" y="566"/>
                  </a:lnTo>
                  <a:lnTo>
                    <a:pt x="858" y="576"/>
                  </a:lnTo>
                  <a:lnTo>
                    <a:pt x="840" y="586"/>
                  </a:lnTo>
                  <a:lnTo>
                    <a:pt x="821" y="596"/>
                  </a:lnTo>
                  <a:lnTo>
                    <a:pt x="803" y="606"/>
                  </a:lnTo>
                  <a:lnTo>
                    <a:pt x="785" y="616"/>
                  </a:lnTo>
                  <a:lnTo>
                    <a:pt x="767" y="627"/>
                  </a:lnTo>
                  <a:lnTo>
                    <a:pt x="748" y="635"/>
                  </a:lnTo>
                  <a:lnTo>
                    <a:pt x="730" y="645"/>
                  </a:lnTo>
                  <a:lnTo>
                    <a:pt x="713" y="655"/>
                  </a:lnTo>
                  <a:lnTo>
                    <a:pt x="694" y="665"/>
                  </a:lnTo>
                  <a:lnTo>
                    <a:pt x="676" y="675"/>
                  </a:lnTo>
                  <a:lnTo>
                    <a:pt x="670" y="680"/>
                  </a:lnTo>
                  <a:lnTo>
                    <a:pt x="664" y="681"/>
                  </a:lnTo>
                  <a:lnTo>
                    <a:pt x="657" y="685"/>
                  </a:lnTo>
                  <a:lnTo>
                    <a:pt x="647" y="697"/>
                  </a:lnTo>
                  <a:lnTo>
                    <a:pt x="630" y="711"/>
                  </a:lnTo>
                  <a:lnTo>
                    <a:pt x="611" y="723"/>
                  </a:lnTo>
                  <a:lnTo>
                    <a:pt x="593" y="730"/>
                  </a:lnTo>
                  <a:lnTo>
                    <a:pt x="574" y="735"/>
                  </a:lnTo>
                  <a:lnTo>
                    <a:pt x="554" y="737"/>
                  </a:lnTo>
                  <a:lnTo>
                    <a:pt x="536" y="734"/>
                  </a:lnTo>
                  <a:lnTo>
                    <a:pt x="516" y="730"/>
                  </a:lnTo>
                  <a:lnTo>
                    <a:pt x="497" y="720"/>
                  </a:lnTo>
                  <a:lnTo>
                    <a:pt x="482" y="707"/>
                  </a:lnTo>
                  <a:lnTo>
                    <a:pt x="469" y="692"/>
                  </a:lnTo>
                  <a:lnTo>
                    <a:pt x="459" y="677"/>
                  </a:lnTo>
                  <a:lnTo>
                    <a:pt x="450" y="659"/>
                  </a:lnTo>
                  <a:lnTo>
                    <a:pt x="445" y="644"/>
                  </a:lnTo>
                  <a:lnTo>
                    <a:pt x="442" y="628"/>
                  </a:lnTo>
                  <a:lnTo>
                    <a:pt x="440" y="614"/>
                  </a:lnTo>
                  <a:lnTo>
                    <a:pt x="442" y="602"/>
                  </a:lnTo>
                  <a:lnTo>
                    <a:pt x="456" y="569"/>
                  </a:lnTo>
                  <a:lnTo>
                    <a:pt x="476" y="542"/>
                  </a:lnTo>
                  <a:lnTo>
                    <a:pt x="500" y="522"/>
                  </a:lnTo>
                  <a:lnTo>
                    <a:pt x="527" y="508"/>
                  </a:lnTo>
                  <a:lnTo>
                    <a:pt x="556" y="502"/>
                  </a:lnTo>
                  <a:lnTo>
                    <a:pt x="584" y="502"/>
                  </a:lnTo>
                  <a:lnTo>
                    <a:pt x="611" y="510"/>
                  </a:lnTo>
                  <a:lnTo>
                    <a:pt x="637" y="526"/>
                  </a:lnTo>
                  <a:lnTo>
                    <a:pt x="639" y="526"/>
                  </a:lnTo>
                  <a:lnTo>
                    <a:pt x="637" y="526"/>
                  </a:lnTo>
                  <a:lnTo>
                    <a:pt x="636" y="526"/>
                  </a:lnTo>
                  <a:lnTo>
                    <a:pt x="637" y="526"/>
                  </a:lnTo>
                  <a:lnTo>
                    <a:pt x="659" y="515"/>
                  </a:lnTo>
                  <a:lnTo>
                    <a:pt x="683" y="505"/>
                  </a:lnTo>
                  <a:lnTo>
                    <a:pt x="706" y="493"/>
                  </a:lnTo>
                  <a:lnTo>
                    <a:pt x="730" y="482"/>
                  </a:lnTo>
                  <a:lnTo>
                    <a:pt x="754" y="472"/>
                  </a:lnTo>
                  <a:lnTo>
                    <a:pt x="777" y="460"/>
                  </a:lnTo>
                  <a:lnTo>
                    <a:pt x="800" y="447"/>
                  </a:lnTo>
                  <a:lnTo>
                    <a:pt x="821" y="435"/>
                  </a:lnTo>
                  <a:close/>
                </a:path>
              </a:pathLst>
            </a:custGeom>
            <a:solidFill>
              <a:srgbClr val="33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4" name="Freeform 14"/>
            <p:cNvSpPr>
              <a:spLocks/>
            </p:cNvSpPr>
            <p:nvPr/>
          </p:nvSpPr>
          <p:spPr bwMode="auto">
            <a:xfrm>
              <a:off x="3935" y="3301"/>
              <a:ext cx="31" cy="4"/>
            </a:xfrm>
            <a:custGeom>
              <a:avLst/>
              <a:gdLst>
                <a:gd name="T0" fmla="*/ 1 w 61"/>
                <a:gd name="T1" fmla="*/ 4 h 7"/>
                <a:gd name="T2" fmla="*/ 0 w 61"/>
                <a:gd name="T3" fmla="*/ 3 h 7"/>
                <a:gd name="T4" fmla="*/ 0 w 61"/>
                <a:gd name="T5" fmla="*/ 2 h 7"/>
                <a:gd name="T6" fmla="*/ 0 w 61"/>
                <a:gd name="T7" fmla="*/ 2 h 7"/>
                <a:gd name="T8" fmla="*/ 0 w 61"/>
                <a:gd name="T9" fmla="*/ 1 h 7"/>
                <a:gd name="T10" fmla="*/ 4 w 61"/>
                <a:gd name="T11" fmla="*/ 1 h 7"/>
                <a:gd name="T12" fmla="*/ 8 w 61"/>
                <a:gd name="T13" fmla="*/ 1 h 7"/>
                <a:gd name="T14" fmla="*/ 12 w 61"/>
                <a:gd name="T15" fmla="*/ 1 h 7"/>
                <a:gd name="T16" fmla="*/ 15 w 61"/>
                <a:gd name="T17" fmla="*/ 0 h 7"/>
                <a:gd name="T18" fmla="*/ 19 w 61"/>
                <a:gd name="T19" fmla="*/ 0 h 7"/>
                <a:gd name="T20" fmla="*/ 23 w 61"/>
                <a:gd name="T21" fmla="*/ 0 h 7"/>
                <a:gd name="T22" fmla="*/ 27 w 61"/>
                <a:gd name="T23" fmla="*/ 0 h 7"/>
                <a:gd name="T24" fmla="*/ 30 w 61"/>
                <a:gd name="T25" fmla="*/ 0 h 7"/>
                <a:gd name="T26" fmla="*/ 31 w 61"/>
                <a:gd name="T27" fmla="*/ 1 h 7"/>
                <a:gd name="T28" fmla="*/ 31 w 61"/>
                <a:gd name="T29" fmla="*/ 1 h 7"/>
                <a:gd name="T30" fmla="*/ 30 w 61"/>
                <a:gd name="T31" fmla="*/ 2 h 7"/>
                <a:gd name="T32" fmla="*/ 29 w 61"/>
                <a:gd name="T33" fmla="*/ 4 h 7"/>
                <a:gd name="T34" fmla="*/ 26 w 61"/>
                <a:gd name="T35" fmla="*/ 4 h 7"/>
                <a:gd name="T36" fmla="*/ 22 w 61"/>
                <a:gd name="T37" fmla="*/ 4 h 7"/>
                <a:gd name="T38" fmla="*/ 19 w 61"/>
                <a:gd name="T39" fmla="*/ 4 h 7"/>
                <a:gd name="T40" fmla="*/ 15 w 61"/>
                <a:gd name="T41" fmla="*/ 4 h 7"/>
                <a:gd name="T42" fmla="*/ 12 w 61"/>
                <a:gd name="T43" fmla="*/ 4 h 7"/>
                <a:gd name="T44" fmla="*/ 8 w 61"/>
                <a:gd name="T45" fmla="*/ 4 h 7"/>
                <a:gd name="T46" fmla="*/ 4 w 61"/>
                <a:gd name="T47" fmla="*/ 4 h 7"/>
                <a:gd name="T48" fmla="*/ 1 w 61"/>
                <a:gd name="T49" fmla="*/ 4 h 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1"/>
                <a:gd name="T76" fmla="*/ 0 h 7"/>
                <a:gd name="T77" fmla="*/ 61 w 61"/>
                <a:gd name="T78" fmla="*/ 7 h 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1" h="7">
                  <a:moveTo>
                    <a:pt x="1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1"/>
                  </a:lnTo>
                  <a:lnTo>
                    <a:pt x="15" y="1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0" y="0"/>
                  </a:lnTo>
                  <a:lnTo>
                    <a:pt x="61" y="1"/>
                  </a:lnTo>
                  <a:lnTo>
                    <a:pt x="60" y="4"/>
                  </a:lnTo>
                  <a:lnTo>
                    <a:pt x="58" y="7"/>
                  </a:lnTo>
                  <a:lnTo>
                    <a:pt x="51" y="7"/>
                  </a:lnTo>
                  <a:lnTo>
                    <a:pt x="44" y="7"/>
                  </a:lnTo>
                  <a:lnTo>
                    <a:pt x="37" y="7"/>
                  </a:lnTo>
                  <a:lnTo>
                    <a:pt x="30" y="7"/>
                  </a:lnTo>
                  <a:lnTo>
                    <a:pt x="23" y="7"/>
                  </a:lnTo>
                  <a:lnTo>
                    <a:pt x="15" y="7"/>
                  </a:lnTo>
                  <a:lnTo>
                    <a:pt x="8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5" name="Freeform 15"/>
            <p:cNvSpPr>
              <a:spLocks/>
            </p:cNvSpPr>
            <p:nvPr/>
          </p:nvSpPr>
          <p:spPr bwMode="auto">
            <a:xfrm>
              <a:off x="3834" y="3089"/>
              <a:ext cx="442" cy="218"/>
            </a:xfrm>
            <a:custGeom>
              <a:avLst/>
              <a:gdLst>
                <a:gd name="T0" fmla="*/ 2 w 885"/>
                <a:gd name="T1" fmla="*/ 164 h 435"/>
                <a:gd name="T2" fmla="*/ 96 w 885"/>
                <a:gd name="T3" fmla="*/ 113 h 435"/>
                <a:gd name="T4" fmla="*/ 230 w 885"/>
                <a:gd name="T5" fmla="*/ 45 h 435"/>
                <a:gd name="T6" fmla="*/ 312 w 885"/>
                <a:gd name="T7" fmla="*/ 2 h 435"/>
                <a:gd name="T8" fmla="*/ 362 w 885"/>
                <a:gd name="T9" fmla="*/ 1 h 435"/>
                <a:gd name="T10" fmla="*/ 418 w 885"/>
                <a:gd name="T11" fmla="*/ 0 h 435"/>
                <a:gd name="T12" fmla="*/ 423 w 885"/>
                <a:gd name="T13" fmla="*/ 9 h 435"/>
                <a:gd name="T14" fmla="*/ 416 w 885"/>
                <a:gd name="T15" fmla="*/ 15 h 435"/>
                <a:gd name="T16" fmla="*/ 412 w 885"/>
                <a:gd name="T17" fmla="*/ 10 h 435"/>
                <a:gd name="T18" fmla="*/ 407 w 885"/>
                <a:gd name="T19" fmla="*/ 19 h 435"/>
                <a:gd name="T20" fmla="*/ 395 w 885"/>
                <a:gd name="T21" fmla="*/ 12 h 435"/>
                <a:gd name="T22" fmla="*/ 392 w 885"/>
                <a:gd name="T23" fmla="*/ 20 h 435"/>
                <a:gd name="T24" fmla="*/ 380 w 885"/>
                <a:gd name="T25" fmla="*/ 19 h 435"/>
                <a:gd name="T26" fmla="*/ 375 w 885"/>
                <a:gd name="T27" fmla="*/ 16 h 435"/>
                <a:gd name="T28" fmla="*/ 364 w 885"/>
                <a:gd name="T29" fmla="*/ 26 h 435"/>
                <a:gd name="T30" fmla="*/ 358 w 885"/>
                <a:gd name="T31" fmla="*/ 15 h 435"/>
                <a:gd name="T32" fmla="*/ 354 w 885"/>
                <a:gd name="T33" fmla="*/ 32 h 435"/>
                <a:gd name="T34" fmla="*/ 344 w 885"/>
                <a:gd name="T35" fmla="*/ 21 h 435"/>
                <a:gd name="T36" fmla="*/ 333 w 885"/>
                <a:gd name="T37" fmla="*/ 42 h 435"/>
                <a:gd name="T38" fmla="*/ 327 w 885"/>
                <a:gd name="T39" fmla="*/ 27 h 435"/>
                <a:gd name="T40" fmla="*/ 324 w 885"/>
                <a:gd name="T41" fmla="*/ 50 h 435"/>
                <a:gd name="T42" fmla="*/ 314 w 885"/>
                <a:gd name="T43" fmla="*/ 38 h 435"/>
                <a:gd name="T44" fmla="*/ 314 w 885"/>
                <a:gd name="T45" fmla="*/ 56 h 435"/>
                <a:gd name="T46" fmla="*/ 301 w 885"/>
                <a:gd name="T47" fmla="*/ 45 h 435"/>
                <a:gd name="T48" fmla="*/ 299 w 885"/>
                <a:gd name="T49" fmla="*/ 55 h 435"/>
                <a:gd name="T50" fmla="*/ 287 w 885"/>
                <a:gd name="T51" fmla="*/ 56 h 435"/>
                <a:gd name="T52" fmla="*/ 282 w 885"/>
                <a:gd name="T53" fmla="*/ 47 h 435"/>
                <a:gd name="T54" fmla="*/ 277 w 885"/>
                <a:gd name="T55" fmla="*/ 76 h 435"/>
                <a:gd name="T56" fmla="*/ 269 w 885"/>
                <a:gd name="T57" fmla="*/ 52 h 435"/>
                <a:gd name="T58" fmla="*/ 267 w 885"/>
                <a:gd name="T59" fmla="*/ 81 h 435"/>
                <a:gd name="T60" fmla="*/ 254 w 885"/>
                <a:gd name="T61" fmla="*/ 60 h 435"/>
                <a:gd name="T62" fmla="*/ 253 w 885"/>
                <a:gd name="T63" fmla="*/ 82 h 435"/>
                <a:gd name="T64" fmla="*/ 237 w 885"/>
                <a:gd name="T65" fmla="*/ 77 h 435"/>
                <a:gd name="T66" fmla="*/ 232 w 885"/>
                <a:gd name="T67" fmla="*/ 100 h 435"/>
                <a:gd name="T68" fmla="*/ 218 w 885"/>
                <a:gd name="T69" fmla="*/ 84 h 435"/>
                <a:gd name="T70" fmla="*/ 209 w 885"/>
                <a:gd name="T71" fmla="*/ 112 h 435"/>
                <a:gd name="T72" fmla="*/ 202 w 885"/>
                <a:gd name="T73" fmla="*/ 90 h 435"/>
                <a:gd name="T74" fmla="*/ 198 w 885"/>
                <a:gd name="T75" fmla="*/ 118 h 435"/>
                <a:gd name="T76" fmla="*/ 187 w 885"/>
                <a:gd name="T77" fmla="*/ 101 h 435"/>
                <a:gd name="T78" fmla="*/ 186 w 885"/>
                <a:gd name="T79" fmla="*/ 119 h 435"/>
                <a:gd name="T80" fmla="*/ 174 w 885"/>
                <a:gd name="T81" fmla="*/ 115 h 435"/>
                <a:gd name="T82" fmla="*/ 169 w 885"/>
                <a:gd name="T83" fmla="*/ 133 h 435"/>
                <a:gd name="T84" fmla="*/ 157 w 885"/>
                <a:gd name="T85" fmla="*/ 115 h 435"/>
                <a:gd name="T86" fmla="*/ 154 w 885"/>
                <a:gd name="T87" fmla="*/ 141 h 435"/>
                <a:gd name="T88" fmla="*/ 140 w 885"/>
                <a:gd name="T89" fmla="*/ 128 h 435"/>
                <a:gd name="T90" fmla="*/ 138 w 885"/>
                <a:gd name="T91" fmla="*/ 150 h 435"/>
                <a:gd name="T92" fmla="*/ 125 w 885"/>
                <a:gd name="T93" fmla="*/ 130 h 435"/>
                <a:gd name="T94" fmla="*/ 124 w 885"/>
                <a:gd name="T95" fmla="*/ 150 h 435"/>
                <a:gd name="T96" fmla="*/ 111 w 885"/>
                <a:gd name="T97" fmla="*/ 150 h 435"/>
                <a:gd name="T98" fmla="*/ 106 w 885"/>
                <a:gd name="T99" fmla="*/ 148 h 435"/>
                <a:gd name="T100" fmla="*/ 98 w 885"/>
                <a:gd name="T101" fmla="*/ 171 h 435"/>
                <a:gd name="T102" fmla="*/ 93 w 885"/>
                <a:gd name="T103" fmla="*/ 166 h 435"/>
                <a:gd name="T104" fmla="*/ 78 w 885"/>
                <a:gd name="T105" fmla="*/ 164 h 435"/>
                <a:gd name="T106" fmla="*/ 65 w 885"/>
                <a:gd name="T107" fmla="*/ 182 h 435"/>
                <a:gd name="T108" fmla="*/ 60 w 885"/>
                <a:gd name="T109" fmla="*/ 166 h 435"/>
                <a:gd name="T110" fmla="*/ 60 w 885"/>
                <a:gd name="T111" fmla="*/ 185 h 435"/>
                <a:gd name="T112" fmla="*/ 50 w 885"/>
                <a:gd name="T113" fmla="*/ 184 h 435"/>
                <a:gd name="T114" fmla="*/ 45 w 885"/>
                <a:gd name="T115" fmla="*/ 179 h 435"/>
                <a:gd name="T116" fmla="*/ 33 w 885"/>
                <a:gd name="T117" fmla="*/ 204 h 435"/>
                <a:gd name="T118" fmla="*/ 28 w 885"/>
                <a:gd name="T119" fmla="*/ 199 h 435"/>
                <a:gd name="T120" fmla="*/ 21 w 885"/>
                <a:gd name="T121" fmla="*/ 211 h 435"/>
                <a:gd name="T122" fmla="*/ 16 w 885"/>
                <a:gd name="T123" fmla="*/ 193 h 435"/>
                <a:gd name="T124" fmla="*/ 11 w 885"/>
                <a:gd name="T125" fmla="*/ 218 h 43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85"/>
                <a:gd name="T190" fmla="*/ 0 h 435"/>
                <a:gd name="T191" fmla="*/ 885 w 885"/>
                <a:gd name="T192" fmla="*/ 435 h 43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85" h="435">
                  <a:moveTo>
                    <a:pt x="23" y="435"/>
                  </a:moveTo>
                  <a:lnTo>
                    <a:pt x="24" y="405"/>
                  </a:lnTo>
                  <a:lnTo>
                    <a:pt x="24" y="381"/>
                  </a:lnTo>
                  <a:lnTo>
                    <a:pt x="20" y="358"/>
                  </a:lnTo>
                  <a:lnTo>
                    <a:pt x="9" y="335"/>
                  </a:lnTo>
                  <a:lnTo>
                    <a:pt x="7" y="332"/>
                  </a:lnTo>
                  <a:lnTo>
                    <a:pt x="5" y="328"/>
                  </a:lnTo>
                  <a:lnTo>
                    <a:pt x="2" y="325"/>
                  </a:lnTo>
                  <a:lnTo>
                    <a:pt x="0" y="322"/>
                  </a:lnTo>
                  <a:lnTo>
                    <a:pt x="39" y="302"/>
                  </a:lnTo>
                  <a:lnTo>
                    <a:pt x="77" y="282"/>
                  </a:lnTo>
                  <a:lnTo>
                    <a:pt x="116" y="263"/>
                  </a:lnTo>
                  <a:lnTo>
                    <a:pt x="154" y="243"/>
                  </a:lnTo>
                  <a:lnTo>
                    <a:pt x="193" y="225"/>
                  </a:lnTo>
                  <a:lnTo>
                    <a:pt x="230" y="205"/>
                  </a:lnTo>
                  <a:lnTo>
                    <a:pt x="268" y="186"/>
                  </a:lnTo>
                  <a:lnTo>
                    <a:pt x="307" y="166"/>
                  </a:lnTo>
                  <a:lnTo>
                    <a:pt x="345" y="147"/>
                  </a:lnTo>
                  <a:lnTo>
                    <a:pt x="384" y="127"/>
                  </a:lnTo>
                  <a:lnTo>
                    <a:pt x="422" y="109"/>
                  </a:lnTo>
                  <a:lnTo>
                    <a:pt x="461" y="90"/>
                  </a:lnTo>
                  <a:lnTo>
                    <a:pt x="499" y="70"/>
                  </a:lnTo>
                  <a:lnTo>
                    <a:pt x="538" y="51"/>
                  </a:lnTo>
                  <a:lnTo>
                    <a:pt x="578" y="31"/>
                  </a:lnTo>
                  <a:lnTo>
                    <a:pt x="616" y="13"/>
                  </a:lnTo>
                  <a:lnTo>
                    <a:pt x="619" y="8"/>
                  </a:lnTo>
                  <a:lnTo>
                    <a:pt x="622" y="5"/>
                  </a:lnTo>
                  <a:lnTo>
                    <a:pt x="625" y="4"/>
                  </a:lnTo>
                  <a:lnTo>
                    <a:pt x="631" y="3"/>
                  </a:lnTo>
                  <a:lnTo>
                    <a:pt x="646" y="3"/>
                  </a:lnTo>
                  <a:lnTo>
                    <a:pt x="662" y="3"/>
                  </a:lnTo>
                  <a:lnTo>
                    <a:pt x="678" y="3"/>
                  </a:lnTo>
                  <a:lnTo>
                    <a:pt x="693" y="3"/>
                  </a:lnTo>
                  <a:lnTo>
                    <a:pt x="709" y="1"/>
                  </a:lnTo>
                  <a:lnTo>
                    <a:pt x="725" y="1"/>
                  </a:lnTo>
                  <a:lnTo>
                    <a:pt x="740" y="1"/>
                  </a:lnTo>
                  <a:lnTo>
                    <a:pt x="756" y="1"/>
                  </a:lnTo>
                  <a:lnTo>
                    <a:pt x="772" y="1"/>
                  </a:lnTo>
                  <a:lnTo>
                    <a:pt x="789" y="0"/>
                  </a:lnTo>
                  <a:lnTo>
                    <a:pt x="805" y="0"/>
                  </a:lnTo>
                  <a:lnTo>
                    <a:pt x="820" y="0"/>
                  </a:lnTo>
                  <a:lnTo>
                    <a:pt x="836" y="0"/>
                  </a:lnTo>
                  <a:lnTo>
                    <a:pt x="853" y="0"/>
                  </a:lnTo>
                  <a:lnTo>
                    <a:pt x="869" y="1"/>
                  </a:lnTo>
                  <a:lnTo>
                    <a:pt x="885" y="1"/>
                  </a:lnTo>
                  <a:lnTo>
                    <a:pt x="876" y="8"/>
                  </a:lnTo>
                  <a:lnTo>
                    <a:pt x="867" y="14"/>
                  </a:lnTo>
                  <a:lnTo>
                    <a:pt x="857" y="17"/>
                  </a:lnTo>
                  <a:lnTo>
                    <a:pt x="847" y="17"/>
                  </a:lnTo>
                  <a:lnTo>
                    <a:pt x="846" y="18"/>
                  </a:lnTo>
                  <a:lnTo>
                    <a:pt x="846" y="21"/>
                  </a:lnTo>
                  <a:lnTo>
                    <a:pt x="846" y="23"/>
                  </a:lnTo>
                  <a:lnTo>
                    <a:pt x="846" y="26"/>
                  </a:lnTo>
                  <a:lnTo>
                    <a:pt x="839" y="28"/>
                  </a:lnTo>
                  <a:lnTo>
                    <a:pt x="836" y="28"/>
                  </a:lnTo>
                  <a:lnTo>
                    <a:pt x="832" y="30"/>
                  </a:lnTo>
                  <a:lnTo>
                    <a:pt x="829" y="28"/>
                  </a:lnTo>
                  <a:lnTo>
                    <a:pt x="829" y="27"/>
                  </a:lnTo>
                  <a:lnTo>
                    <a:pt x="829" y="24"/>
                  </a:lnTo>
                  <a:lnTo>
                    <a:pt x="829" y="23"/>
                  </a:lnTo>
                  <a:lnTo>
                    <a:pt x="827" y="21"/>
                  </a:lnTo>
                  <a:lnTo>
                    <a:pt x="826" y="21"/>
                  </a:lnTo>
                  <a:lnTo>
                    <a:pt x="825" y="20"/>
                  </a:lnTo>
                  <a:lnTo>
                    <a:pt x="822" y="20"/>
                  </a:lnTo>
                  <a:lnTo>
                    <a:pt x="820" y="20"/>
                  </a:lnTo>
                  <a:lnTo>
                    <a:pt x="820" y="23"/>
                  </a:lnTo>
                  <a:lnTo>
                    <a:pt x="822" y="27"/>
                  </a:lnTo>
                  <a:lnTo>
                    <a:pt x="822" y="30"/>
                  </a:lnTo>
                  <a:lnTo>
                    <a:pt x="822" y="34"/>
                  </a:lnTo>
                  <a:lnTo>
                    <a:pt x="815" y="38"/>
                  </a:lnTo>
                  <a:lnTo>
                    <a:pt x="810" y="40"/>
                  </a:lnTo>
                  <a:lnTo>
                    <a:pt x="806" y="41"/>
                  </a:lnTo>
                  <a:lnTo>
                    <a:pt x="799" y="43"/>
                  </a:lnTo>
                  <a:lnTo>
                    <a:pt x="798" y="41"/>
                  </a:lnTo>
                  <a:lnTo>
                    <a:pt x="796" y="38"/>
                  </a:lnTo>
                  <a:lnTo>
                    <a:pt x="793" y="33"/>
                  </a:lnTo>
                  <a:lnTo>
                    <a:pt x="790" y="23"/>
                  </a:lnTo>
                  <a:lnTo>
                    <a:pt x="789" y="23"/>
                  </a:lnTo>
                  <a:lnTo>
                    <a:pt x="788" y="23"/>
                  </a:lnTo>
                  <a:lnTo>
                    <a:pt x="786" y="23"/>
                  </a:lnTo>
                  <a:lnTo>
                    <a:pt x="785" y="23"/>
                  </a:lnTo>
                  <a:lnTo>
                    <a:pt x="785" y="28"/>
                  </a:lnTo>
                  <a:lnTo>
                    <a:pt x="785" y="34"/>
                  </a:lnTo>
                  <a:lnTo>
                    <a:pt x="785" y="40"/>
                  </a:lnTo>
                  <a:lnTo>
                    <a:pt x="786" y="46"/>
                  </a:lnTo>
                  <a:lnTo>
                    <a:pt x="782" y="47"/>
                  </a:lnTo>
                  <a:lnTo>
                    <a:pt x="778" y="48"/>
                  </a:lnTo>
                  <a:lnTo>
                    <a:pt x="772" y="48"/>
                  </a:lnTo>
                  <a:lnTo>
                    <a:pt x="763" y="50"/>
                  </a:lnTo>
                  <a:lnTo>
                    <a:pt x="762" y="44"/>
                  </a:lnTo>
                  <a:lnTo>
                    <a:pt x="760" y="38"/>
                  </a:lnTo>
                  <a:lnTo>
                    <a:pt x="759" y="33"/>
                  </a:lnTo>
                  <a:lnTo>
                    <a:pt x="758" y="27"/>
                  </a:lnTo>
                  <a:lnTo>
                    <a:pt x="756" y="26"/>
                  </a:lnTo>
                  <a:lnTo>
                    <a:pt x="755" y="26"/>
                  </a:lnTo>
                  <a:lnTo>
                    <a:pt x="752" y="26"/>
                  </a:lnTo>
                  <a:lnTo>
                    <a:pt x="750" y="24"/>
                  </a:lnTo>
                  <a:lnTo>
                    <a:pt x="750" y="31"/>
                  </a:lnTo>
                  <a:lnTo>
                    <a:pt x="752" y="37"/>
                  </a:lnTo>
                  <a:lnTo>
                    <a:pt x="752" y="44"/>
                  </a:lnTo>
                  <a:lnTo>
                    <a:pt x="752" y="51"/>
                  </a:lnTo>
                  <a:lnTo>
                    <a:pt x="746" y="51"/>
                  </a:lnTo>
                  <a:lnTo>
                    <a:pt x="740" y="51"/>
                  </a:lnTo>
                  <a:lnTo>
                    <a:pt x="735" y="51"/>
                  </a:lnTo>
                  <a:lnTo>
                    <a:pt x="729" y="51"/>
                  </a:lnTo>
                  <a:lnTo>
                    <a:pt x="728" y="46"/>
                  </a:lnTo>
                  <a:lnTo>
                    <a:pt x="725" y="40"/>
                  </a:lnTo>
                  <a:lnTo>
                    <a:pt x="723" y="36"/>
                  </a:lnTo>
                  <a:lnTo>
                    <a:pt x="721" y="30"/>
                  </a:lnTo>
                  <a:lnTo>
                    <a:pt x="719" y="30"/>
                  </a:lnTo>
                  <a:lnTo>
                    <a:pt x="718" y="30"/>
                  </a:lnTo>
                  <a:lnTo>
                    <a:pt x="716" y="30"/>
                  </a:lnTo>
                  <a:lnTo>
                    <a:pt x="715" y="31"/>
                  </a:lnTo>
                  <a:lnTo>
                    <a:pt x="716" y="38"/>
                  </a:lnTo>
                  <a:lnTo>
                    <a:pt x="718" y="44"/>
                  </a:lnTo>
                  <a:lnTo>
                    <a:pt x="718" y="51"/>
                  </a:lnTo>
                  <a:lnTo>
                    <a:pt x="719" y="58"/>
                  </a:lnTo>
                  <a:lnTo>
                    <a:pt x="712" y="63"/>
                  </a:lnTo>
                  <a:lnTo>
                    <a:pt x="708" y="64"/>
                  </a:lnTo>
                  <a:lnTo>
                    <a:pt x="703" y="66"/>
                  </a:lnTo>
                  <a:lnTo>
                    <a:pt x="696" y="67"/>
                  </a:lnTo>
                  <a:lnTo>
                    <a:pt x="695" y="60"/>
                  </a:lnTo>
                  <a:lnTo>
                    <a:pt x="692" y="54"/>
                  </a:lnTo>
                  <a:lnTo>
                    <a:pt x="691" y="47"/>
                  </a:lnTo>
                  <a:lnTo>
                    <a:pt x="689" y="41"/>
                  </a:lnTo>
                  <a:lnTo>
                    <a:pt x="688" y="41"/>
                  </a:lnTo>
                  <a:lnTo>
                    <a:pt x="686" y="41"/>
                  </a:lnTo>
                  <a:lnTo>
                    <a:pt x="685" y="41"/>
                  </a:lnTo>
                  <a:lnTo>
                    <a:pt x="683" y="41"/>
                  </a:lnTo>
                  <a:lnTo>
                    <a:pt x="686" y="53"/>
                  </a:lnTo>
                  <a:lnTo>
                    <a:pt x="686" y="67"/>
                  </a:lnTo>
                  <a:lnTo>
                    <a:pt x="682" y="79"/>
                  </a:lnTo>
                  <a:lnTo>
                    <a:pt x="666" y="83"/>
                  </a:lnTo>
                  <a:lnTo>
                    <a:pt x="665" y="76"/>
                  </a:lnTo>
                  <a:lnTo>
                    <a:pt x="663" y="69"/>
                  </a:lnTo>
                  <a:lnTo>
                    <a:pt x="661" y="60"/>
                  </a:lnTo>
                  <a:lnTo>
                    <a:pt x="659" y="53"/>
                  </a:lnTo>
                  <a:lnTo>
                    <a:pt x="658" y="53"/>
                  </a:lnTo>
                  <a:lnTo>
                    <a:pt x="656" y="53"/>
                  </a:lnTo>
                  <a:lnTo>
                    <a:pt x="655" y="53"/>
                  </a:lnTo>
                  <a:lnTo>
                    <a:pt x="653" y="53"/>
                  </a:lnTo>
                  <a:lnTo>
                    <a:pt x="655" y="63"/>
                  </a:lnTo>
                  <a:lnTo>
                    <a:pt x="656" y="73"/>
                  </a:lnTo>
                  <a:lnTo>
                    <a:pt x="656" y="83"/>
                  </a:lnTo>
                  <a:lnTo>
                    <a:pt x="658" y="91"/>
                  </a:lnTo>
                  <a:lnTo>
                    <a:pt x="653" y="94"/>
                  </a:lnTo>
                  <a:lnTo>
                    <a:pt x="649" y="99"/>
                  </a:lnTo>
                  <a:lnTo>
                    <a:pt x="645" y="103"/>
                  </a:lnTo>
                  <a:lnTo>
                    <a:pt x="641" y="106"/>
                  </a:lnTo>
                  <a:lnTo>
                    <a:pt x="638" y="99"/>
                  </a:lnTo>
                  <a:lnTo>
                    <a:pt x="635" y="93"/>
                  </a:lnTo>
                  <a:lnTo>
                    <a:pt x="634" y="87"/>
                  </a:lnTo>
                  <a:lnTo>
                    <a:pt x="631" y="76"/>
                  </a:lnTo>
                  <a:lnTo>
                    <a:pt x="629" y="76"/>
                  </a:lnTo>
                  <a:lnTo>
                    <a:pt x="628" y="74"/>
                  </a:lnTo>
                  <a:lnTo>
                    <a:pt x="626" y="74"/>
                  </a:lnTo>
                  <a:lnTo>
                    <a:pt x="625" y="74"/>
                  </a:lnTo>
                  <a:lnTo>
                    <a:pt x="626" y="83"/>
                  </a:lnTo>
                  <a:lnTo>
                    <a:pt x="628" y="93"/>
                  </a:lnTo>
                  <a:lnTo>
                    <a:pt x="628" y="101"/>
                  </a:lnTo>
                  <a:lnTo>
                    <a:pt x="629" y="111"/>
                  </a:lnTo>
                  <a:lnTo>
                    <a:pt x="625" y="113"/>
                  </a:lnTo>
                  <a:lnTo>
                    <a:pt x="621" y="116"/>
                  </a:lnTo>
                  <a:lnTo>
                    <a:pt x="616" y="117"/>
                  </a:lnTo>
                  <a:lnTo>
                    <a:pt x="614" y="120"/>
                  </a:lnTo>
                  <a:lnTo>
                    <a:pt x="608" y="113"/>
                  </a:lnTo>
                  <a:lnTo>
                    <a:pt x="604" y="100"/>
                  </a:lnTo>
                  <a:lnTo>
                    <a:pt x="602" y="89"/>
                  </a:lnTo>
                  <a:lnTo>
                    <a:pt x="602" y="81"/>
                  </a:lnTo>
                  <a:lnTo>
                    <a:pt x="601" y="80"/>
                  </a:lnTo>
                  <a:lnTo>
                    <a:pt x="599" y="80"/>
                  </a:lnTo>
                  <a:lnTo>
                    <a:pt x="598" y="80"/>
                  </a:lnTo>
                  <a:lnTo>
                    <a:pt x="596" y="81"/>
                  </a:lnTo>
                  <a:lnTo>
                    <a:pt x="598" y="99"/>
                  </a:lnTo>
                  <a:lnTo>
                    <a:pt x="599" y="109"/>
                  </a:lnTo>
                  <a:lnTo>
                    <a:pt x="601" y="116"/>
                  </a:lnTo>
                  <a:lnTo>
                    <a:pt x="604" y="124"/>
                  </a:lnTo>
                  <a:lnTo>
                    <a:pt x="598" y="129"/>
                  </a:lnTo>
                  <a:lnTo>
                    <a:pt x="591" y="132"/>
                  </a:lnTo>
                  <a:lnTo>
                    <a:pt x="585" y="133"/>
                  </a:lnTo>
                  <a:lnTo>
                    <a:pt x="578" y="133"/>
                  </a:lnTo>
                  <a:lnTo>
                    <a:pt x="574" y="111"/>
                  </a:lnTo>
                  <a:lnTo>
                    <a:pt x="571" y="100"/>
                  </a:lnTo>
                  <a:lnTo>
                    <a:pt x="568" y="96"/>
                  </a:lnTo>
                  <a:lnTo>
                    <a:pt x="566" y="93"/>
                  </a:lnTo>
                  <a:lnTo>
                    <a:pt x="565" y="93"/>
                  </a:lnTo>
                  <a:lnTo>
                    <a:pt x="564" y="94"/>
                  </a:lnTo>
                  <a:lnTo>
                    <a:pt x="565" y="106"/>
                  </a:lnTo>
                  <a:lnTo>
                    <a:pt x="566" y="119"/>
                  </a:lnTo>
                  <a:lnTo>
                    <a:pt x="566" y="132"/>
                  </a:lnTo>
                  <a:lnTo>
                    <a:pt x="568" y="144"/>
                  </a:lnTo>
                  <a:lnTo>
                    <a:pt x="562" y="147"/>
                  </a:lnTo>
                  <a:lnTo>
                    <a:pt x="558" y="150"/>
                  </a:lnTo>
                  <a:lnTo>
                    <a:pt x="554" y="152"/>
                  </a:lnTo>
                  <a:lnTo>
                    <a:pt x="549" y="153"/>
                  </a:lnTo>
                  <a:lnTo>
                    <a:pt x="548" y="142"/>
                  </a:lnTo>
                  <a:lnTo>
                    <a:pt x="545" y="129"/>
                  </a:lnTo>
                  <a:lnTo>
                    <a:pt x="544" y="117"/>
                  </a:lnTo>
                  <a:lnTo>
                    <a:pt x="541" y="106"/>
                  </a:lnTo>
                  <a:lnTo>
                    <a:pt x="539" y="106"/>
                  </a:lnTo>
                  <a:lnTo>
                    <a:pt x="538" y="104"/>
                  </a:lnTo>
                  <a:lnTo>
                    <a:pt x="537" y="104"/>
                  </a:lnTo>
                  <a:lnTo>
                    <a:pt x="535" y="104"/>
                  </a:lnTo>
                  <a:lnTo>
                    <a:pt x="537" y="119"/>
                  </a:lnTo>
                  <a:lnTo>
                    <a:pt x="538" y="132"/>
                  </a:lnTo>
                  <a:lnTo>
                    <a:pt x="538" y="146"/>
                  </a:lnTo>
                  <a:lnTo>
                    <a:pt x="539" y="160"/>
                  </a:lnTo>
                  <a:lnTo>
                    <a:pt x="534" y="162"/>
                  </a:lnTo>
                  <a:lnTo>
                    <a:pt x="529" y="165"/>
                  </a:lnTo>
                  <a:lnTo>
                    <a:pt x="524" y="166"/>
                  </a:lnTo>
                  <a:lnTo>
                    <a:pt x="518" y="169"/>
                  </a:lnTo>
                  <a:lnTo>
                    <a:pt x="515" y="157"/>
                  </a:lnTo>
                  <a:lnTo>
                    <a:pt x="514" y="143"/>
                  </a:lnTo>
                  <a:lnTo>
                    <a:pt x="511" y="130"/>
                  </a:lnTo>
                  <a:lnTo>
                    <a:pt x="508" y="120"/>
                  </a:lnTo>
                  <a:lnTo>
                    <a:pt x="507" y="120"/>
                  </a:lnTo>
                  <a:lnTo>
                    <a:pt x="505" y="120"/>
                  </a:lnTo>
                  <a:lnTo>
                    <a:pt x="504" y="120"/>
                  </a:lnTo>
                  <a:lnTo>
                    <a:pt x="502" y="120"/>
                  </a:lnTo>
                  <a:lnTo>
                    <a:pt x="505" y="140"/>
                  </a:lnTo>
                  <a:lnTo>
                    <a:pt x="507" y="152"/>
                  </a:lnTo>
                  <a:lnTo>
                    <a:pt x="507" y="163"/>
                  </a:lnTo>
                  <a:lnTo>
                    <a:pt x="505" y="179"/>
                  </a:lnTo>
                  <a:lnTo>
                    <a:pt x="498" y="183"/>
                  </a:lnTo>
                  <a:lnTo>
                    <a:pt x="494" y="186"/>
                  </a:lnTo>
                  <a:lnTo>
                    <a:pt x="488" y="187"/>
                  </a:lnTo>
                  <a:lnTo>
                    <a:pt x="481" y="189"/>
                  </a:lnTo>
                  <a:lnTo>
                    <a:pt x="477" y="166"/>
                  </a:lnTo>
                  <a:lnTo>
                    <a:pt x="475" y="153"/>
                  </a:lnTo>
                  <a:lnTo>
                    <a:pt x="474" y="149"/>
                  </a:lnTo>
                  <a:lnTo>
                    <a:pt x="472" y="146"/>
                  </a:lnTo>
                  <a:lnTo>
                    <a:pt x="471" y="157"/>
                  </a:lnTo>
                  <a:lnTo>
                    <a:pt x="471" y="170"/>
                  </a:lnTo>
                  <a:lnTo>
                    <a:pt x="471" y="183"/>
                  </a:lnTo>
                  <a:lnTo>
                    <a:pt x="472" y="196"/>
                  </a:lnTo>
                  <a:lnTo>
                    <a:pt x="465" y="199"/>
                  </a:lnTo>
                  <a:lnTo>
                    <a:pt x="458" y="202"/>
                  </a:lnTo>
                  <a:lnTo>
                    <a:pt x="452" y="206"/>
                  </a:lnTo>
                  <a:lnTo>
                    <a:pt x="445" y="209"/>
                  </a:lnTo>
                  <a:lnTo>
                    <a:pt x="445" y="197"/>
                  </a:lnTo>
                  <a:lnTo>
                    <a:pt x="444" y="186"/>
                  </a:lnTo>
                  <a:lnTo>
                    <a:pt x="441" y="176"/>
                  </a:lnTo>
                  <a:lnTo>
                    <a:pt x="437" y="167"/>
                  </a:lnTo>
                  <a:lnTo>
                    <a:pt x="437" y="179"/>
                  </a:lnTo>
                  <a:lnTo>
                    <a:pt x="437" y="192"/>
                  </a:lnTo>
                  <a:lnTo>
                    <a:pt x="435" y="205"/>
                  </a:lnTo>
                  <a:lnTo>
                    <a:pt x="435" y="216"/>
                  </a:lnTo>
                  <a:lnTo>
                    <a:pt x="428" y="219"/>
                  </a:lnTo>
                  <a:lnTo>
                    <a:pt x="424" y="222"/>
                  </a:lnTo>
                  <a:lnTo>
                    <a:pt x="418" y="223"/>
                  </a:lnTo>
                  <a:lnTo>
                    <a:pt x="411" y="225"/>
                  </a:lnTo>
                  <a:lnTo>
                    <a:pt x="411" y="213"/>
                  </a:lnTo>
                  <a:lnTo>
                    <a:pt x="410" y="202"/>
                  </a:lnTo>
                  <a:lnTo>
                    <a:pt x="410" y="190"/>
                  </a:lnTo>
                  <a:lnTo>
                    <a:pt x="408" y="179"/>
                  </a:lnTo>
                  <a:lnTo>
                    <a:pt x="407" y="179"/>
                  </a:lnTo>
                  <a:lnTo>
                    <a:pt x="405" y="179"/>
                  </a:lnTo>
                  <a:lnTo>
                    <a:pt x="404" y="179"/>
                  </a:lnTo>
                  <a:lnTo>
                    <a:pt x="402" y="177"/>
                  </a:lnTo>
                  <a:lnTo>
                    <a:pt x="402" y="192"/>
                  </a:lnTo>
                  <a:lnTo>
                    <a:pt x="402" y="205"/>
                  </a:lnTo>
                  <a:lnTo>
                    <a:pt x="402" y="219"/>
                  </a:lnTo>
                  <a:lnTo>
                    <a:pt x="402" y="232"/>
                  </a:lnTo>
                  <a:lnTo>
                    <a:pt x="397" y="235"/>
                  </a:lnTo>
                  <a:lnTo>
                    <a:pt x="392" y="238"/>
                  </a:lnTo>
                  <a:lnTo>
                    <a:pt x="388" y="239"/>
                  </a:lnTo>
                  <a:lnTo>
                    <a:pt x="382" y="238"/>
                  </a:lnTo>
                  <a:lnTo>
                    <a:pt x="380" y="220"/>
                  </a:lnTo>
                  <a:lnTo>
                    <a:pt x="378" y="210"/>
                  </a:lnTo>
                  <a:lnTo>
                    <a:pt x="377" y="206"/>
                  </a:lnTo>
                  <a:lnTo>
                    <a:pt x="375" y="202"/>
                  </a:lnTo>
                  <a:lnTo>
                    <a:pt x="374" y="200"/>
                  </a:lnTo>
                  <a:lnTo>
                    <a:pt x="373" y="200"/>
                  </a:lnTo>
                  <a:lnTo>
                    <a:pt x="371" y="200"/>
                  </a:lnTo>
                  <a:lnTo>
                    <a:pt x="370" y="200"/>
                  </a:lnTo>
                  <a:lnTo>
                    <a:pt x="371" y="219"/>
                  </a:lnTo>
                  <a:lnTo>
                    <a:pt x="371" y="230"/>
                  </a:lnTo>
                  <a:lnTo>
                    <a:pt x="373" y="238"/>
                  </a:lnTo>
                  <a:lnTo>
                    <a:pt x="374" y="248"/>
                  </a:lnTo>
                  <a:lnTo>
                    <a:pt x="368" y="250"/>
                  </a:lnTo>
                  <a:lnTo>
                    <a:pt x="361" y="253"/>
                  </a:lnTo>
                  <a:lnTo>
                    <a:pt x="355" y="255"/>
                  </a:lnTo>
                  <a:lnTo>
                    <a:pt x="351" y="256"/>
                  </a:lnTo>
                  <a:lnTo>
                    <a:pt x="350" y="243"/>
                  </a:lnTo>
                  <a:lnTo>
                    <a:pt x="348" y="230"/>
                  </a:lnTo>
                  <a:lnTo>
                    <a:pt x="345" y="219"/>
                  </a:lnTo>
                  <a:lnTo>
                    <a:pt x="338" y="215"/>
                  </a:lnTo>
                  <a:lnTo>
                    <a:pt x="340" y="226"/>
                  </a:lnTo>
                  <a:lnTo>
                    <a:pt x="340" y="239"/>
                  </a:lnTo>
                  <a:lnTo>
                    <a:pt x="340" y="252"/>
                  </a:lnTo>
                  <a:lnTo>
                    <a:pt x="341" y="265"/>
                  </a:lnTo>
                  <a:lnTo>
                    <a:pt x="338" y="266"/>
                  </a:lnTo>
                  <a:lnTo>
                    <a:pt x="334" y="269"/>
                  </a:lnTo>
                  <a:lnTo>
                    <a:pt x="330" y="271"/>
                  </a:lnTo>
                  <a:lnTo>
                    <a:pt x="327" y="273"/>
                  </a:lnTo>
                  <a:lnTo>
                    <a:pt x="321" y="265"/>
                  </a:lnTo>
                  <a:lnTo>
                    <a:pt x="318" y="250"/>
                  </a:lnTo>
                  <a:lnTo>
                    <a:pt x="317" y="238"/>
                  </a:lnTo>
                  <a:lnTo>
                    <a:pt x="315" y="229"/>
                  </a:lnTo>
                  <a:lnTo>
                    <a:pt x="314" y="228"/>
                  </a:lnTo>
                  <a:lnTo>
                    <a:pt x="313" y="228"/>
                  </a:lnTo>
                  <a:lnTo>
                    <a:pt x="311" y="228"/>
                  </a:lnTo>
                  <a:lnTo>
                    <a:pt x="310" y="226"/>
                  </a:lnTo>
                  <a:lnTo>
                    <a:pt x="313" y="252"/>
                  </a:lnTo>
                  <a:lnTo>
                    <a:pt x="314" y="268"/>
                  </a:lnTo>
                  <a:lnTo>
                    <a:pt x="308" y="281"/>
                  </a:lnTo>
                  <a:lnTo>
                    <a:pt x="293" y="289"/>
                  </a:lnTo>
                  <a:lnTo>
                    <a:pt x="290" y="281"/>
                  </a:lnTo>
                  <a:lnTo>
                    <a:pt x="287" y="273"/>
                  </a:lnTo>
                  <a:lnTo>
                    <a:pt x="286" y="265"/>
                  </a:lnTo>
                  <a:lnTo>
                    <a:pt x="283" y="258"/>
                  </a:lnTo>
                  <a:lnTo>
                    <a:pt x="281" y="256"/>
                  </a:lnTo>
                  <a:lnTo>
                    <a:pt x="280" y="256"/>
                  </a:lnTo>
                  <a:lnTo>
                    <a:pt x="278" y="256"/>
                  </a:lnTo>
                  <a:lnTo>
                    <a:pt x="277" y="256"/>
                  </a:lnTo>
                  <a:lnTo>
                    <a:pt x="278" y="266"/>
                  </a:lnTo>
                  <a:lnTo>
                    <a:pt x="280" y="276"/>
                  </a:lnTo>
                  <a:lnTo>
                    <a:pt x="280" y="286"/>
                  </a:lnTo>
                  <a:lnTo>
                    <a:pt x="281" y="296"/>
                  </a:lnTo>
                  <a:lnTo>
                    <a:pt x="276" y="299"/>
                  </a:lnTo>
                  <a:lnTo>
                    <a:pt x="271" y="302"/>
                  </a:lnTo>
                  <a:lnTo>
                    <a:pt x="267" y="303"/>
                  </a:lnTo>
                  <a:lnTo>
                    <a:pt x="261" y="305"/>
                  </a:lnTo>
                  <a:lnTo>
                    <a:pt x="258" y="293"/>
                  </a:lnTo>
                  <a:lnTo>
                    <a:pt x="256" y="282"/>
                  </a:lnTo>
                  <a:lnTo>
                    <a:pt x="254" y="271"/>
                  </a:lnTo>
                  <a:lnTo>
                    <a:pt x="251" y="259"/>
                  </a:lnTo>
                  <a:lnTo>
                    <a:pt x="250" y="259"/>
                  </a:lnTo>
                  <a:lnTo>
                    <a:pt x="250" y="258"/>
                  </a:lnTo>
                  <a:lnTo>
                    <a:pt x="248" y="258"/>
                  </a:lnTo>
                  <a:lnTo>
                    <a:pt x="247" y="258"/>
                  </a:lnTo>
                  <a:lnTo>
                    <a:pt x="247" y="278"/>
                  </a:lnTo>
                  <a:lnTo>
                    <a:pt x="247" y="289"/>
                  </a:lnTo>
                  <a:lnTo>
                    <a:pt x="248" y="299"/>
                  </a:lnTo>
                  <a:lnTo>
                    <a:pt x="250" y="314"/>
                  </a:lnTo>
                  <a:lnTo>
                    <a:pt x="243" y="318"/>
                  </a:lnTo>
                  <a:lnTo>
                    <a:pt x="238" y="321"/>
                  </a:lnTo>
                  <a:lnTo>
                    <a:pt x="233" y="322"/>
                  </a:lnTo>
                  <a:lnTo>
                    <a:pt x="227" y="324"/>
                  </a:lnTo>
                  <a:lnTo>
                    <a:pt x="226" y="311"/>
                  </a:lnTo>
                  <a:lnTo>
                    <a:pt x="223" y="299"/>
                  </a:lnTo>
                  <a:lnTo>
                    <a:pt x="221" y="288"/>
                  </a:lnTo>
                  <a:lnTo>
                    <a:pt x="218" y="276"/>
                  </a:lnTo>
                  <a:lnTo>
                    <a:pt x="217" y="276"/>
                  </a:lnTo>
                  <a:lnTo>
                    <a:pt x="214" y="276"/>
                  </a:lnTo>
                  <a:lnTo>
                    <a:pt x="213" y="276"/>
                  </a:lnTo>
                  <a:lnTo>
                    <a:pt x="211" y="276"/>
                  </a:lnTo>
                  <a:lnTo>
                    <a:pt x="213" y="296"/>
                  </a:lnTo>
                  <a:lnTo>
                    <a:pt x="214" y="309"/>
                  </a:lnTo>
                  <a:lnTo>
                    <a:pt x="216" y="319"/>
                  </a:lnTo>
                  <a:lnTo>
                    <a:pt x="218" y="331"/>
                  </a:lnTo>
                  <a:lnTo>
                    <a:pt x="211" y="335"/>
                  </a:lnTo>
                  <a:lnTo>
                    <a:pt x="206" y="338"/>
                  </a:lnTo>
                  <a:lnTo>
                    <a:pt x="201" y="339"/>
                  </a:lnTo>
                  <a:lnTo>
                    <a:pt x="196" y="342"/>
                  </a:lnTo>
                  <a:lnTo>
                    <a:pt x="196" y="328"/>
                  </a:lnTo>
                  <a:lnTo>
                    <a:pt x="193" y="314"/>
                  </a:lnTo>
                  <a:lnTo>
                    <a:pt x="190" y="301"/>
                  </a:lnTo>
                  <a:lnTo>
                    <a:pt x="184" y="292"/>
                  </a:lnTo>
                  <a:lnTo>
                    <a:pt x="184" y="306"/>
                  </a:lnTo>
                  <a:lnTo>
                    <a:pt x="184" y="319"/>
                  </a:lnTo>
                  <a:lnTo>
                    <a:pt x="186" y="331"/>
                  </a:lnTo>
                  <a:lnTo>
                    <a:pt x="190" y="346"/>
                  </a:lnTo>
                  <a:lnTo>
                    <a:pt x="183" y="351"/>
                  </a:lnTo>
                  <a:lnTo>
                    <a:pt x="177" y="354"/>
                  </a:lnTo>
                  <a:lnTo>
                    <a:pt x="170" y="357"/>
                  </a:lnTo>
                  <a:lnTo>
                    <a:pt x="163" y="358"/>
                  </a:lnTo>
                  <a:lnTo>
                    <a:pt x="160" y="344"/>
                  </a:lnTo>
                  <a:lnTo>
                    <a:pt x="157" y="328"/>
                  </a:lnTo>
                  <a:lnTo>
                    <a:pt x="153" y="315"/>
                  </a:lnTo>
                  <a:lnTo>
                    <a:pt x="146" y="308"/>
                  </a:lnTo>
                  <a:lnTo>
                    <a:pt x="149" y="328"/>
                  </a:lnTo>
                  <a:lnTo>
                    <a:pt x="153" y="348"/>
                  </a:lnTo>
                  <a:lnTo>
                    <a:pt x="150" y="364"/>
                  </a:lnTo>
                  <a:lnTo>
                    <a:pt x="131" y="374"/>
                  </a:lnTo>
                  <a:lnTo>
                    <a:pt x="130" y="364"/>
                  </a:lnTo>
                  <a:lnTo>
                    <a:pt x="129" y="354"/>
                  </a:lnTo>
                  <a:lnTo>
                    <a:pt x="127" y="345"/>
                  </a:lnTo>
                  <a:lnTo>
                    <a:pt x="126" y="335"/>
                  </a:lnTo>
                  <a:lnTo>
                    <a:pt x="124" y="334"/>
                  </a:lnTo>
                  <a:lnTo>
                    <a:pt x="124" y="332"/>
                  </a:lnTo>
                  <a:lnTo>
                    <a:pt x="123" y="332"/>
                  </a:lnTo>
                  <a:lnTo>
                    <a:pt x="121" y="331"/>
                  </a:lnTo>
                  <a:lnTo>
                    <a:pt x="120" y="332"/>
                  </a:lnTo>
                  <a:lnTo>
                    <a:pt x="119" y="332"/>
                  </a:lnTo>
                  <a:lnTo>
                    <a:pt x="120" y="345"/>
                  </a:lnTo>
                  <a:lnTo>
                    <a:pt x="120" y="357"/>
                  </a:lnTo>
                  <a:lnTo>
                    <a:pt x="121" y="369"/>
                  </a:lnTo>
                  <a:lnTo>
                    <a:pt x="121" y="382"/>
                  </a:lnTo>
                  <a:lnTo>
                    <a:pt x="114" y="385"/>
                  </a:lnTo>
                  <a:lnTo>
                    <a:pt x="110" y="388"/>
                  </a:lnTo>
                  <a:lnTo>
                    <a:pt x="106" y="388"/>
                  </a:lnTo>
                  <a:lnTo>
                    <a:pt x="102" y="389"/>
                  </a:lnTo>
                  <a:lnTo>
                    <a:pt x="100" y="379"/>
                  </a:lnTo>
                  <a:lnTo>
                    <a:pt x="100" y="368"/>
                  </a:lnTo>
                  <a:lnTo>
                    <a:pt x="99" y="358"/>
                  </a:lnTo>
                  <a:lnTo>
                    <a:pt x="97" y="348"/>
                  </a:lnTo>
                  <a:lnTo>
                    <a:pt x="96" y="346"/>
                  </a:lnTo>
                  <a:lnTo>
                    <a:pt x="94" y="346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90" y="357"/>
                  </a:lnTo>
                  <a:lnTo>
                    <a:pt x="92" y="369"/>
                  </a:lnTo>
                  <a:lnTo>
                    <a:pt x="92" y="382"/>
                  </a:lnTo>
                  <a:lnTo>
                    <a:pt x="92" y="397"/>
                  </a:lnTo>
                  <a:lnTo>
                    <a:pt x="84" y="401"/>
                  </a:lnTo>
                  <a:lnTo>
                    <a:pt x="80" y="404"/>
                  </a:lnTo>
                  <a:lnTo>
                    <a:pt x="74" y="407"/>
                  </a:lnTo>
                  <a:lnTo>
                    <a:pt x="67" y="408"/>
                  </a:lnTo>
                  <a:lnTo>
                    <a:pt x="66" y="391"/>
                  </a:lnTo>
                  <a:lnTo>
                    <a:pt x="64" y="372"/>
                  </a:lnTo>
                  <a:lnTo>
                    <a:pt x="62" y="355"/>
                  </a:lnTo>
                  <a:lnTo>
                    <a:pt x="57" y="344"/>
                  </a:lnTo>
                  <a:lnTo>
                    <a:pt x="54" y="358"/>
                  </a:lnTo>
                  <a:lnTo>
                    <a:pt x="56" y="377"/>
                  </a:lnTo>
                  <a:lnTo>
                    <a:pt x="57" y="398"/>
                  </a:lnTo>
                  <a:lnTo>
                    <a:pt x="59" y="417"/>
                  </a:lnTo>
                  <a:lnTo>
                    <a:pt x="54" y="418"/>
                  </a:lnTo>
                  <a:lnTo>
                    <a:pt x="52" y="420"/>
                  </a:lnTo>
                  <a:lnTo>
                    <a:pt x="47" y="422"/>
                  </a:lnTo>
                  <a:lnTo>
                    <a:pt x="44" y="424"/>
                  </a:lnTo>
                  <a:lnTo>
                    <a:pt x="43" y="424"/>
                  </a:lnTo>
                  <a:lnTo>
                    <a:pt x="43" y="422"/>
                  </a:lnTo>
                  <a:lnTo>
                    <a:pt x="42" y="422"/>
                  </a:lnTo>
                  <a:lnTo>
                    <a:pt x="42" y="411"/>
                  </a:lnTo>
                  <a:lnTo>
                    <a:pt x="40" y="401"/>
                  </a:lnTo>
                  <a:lnTo>
                    <a:pt x="39" y="391"/>
                  </a:lnTo>
                  <a:lnTo>
                    <a:pt x="34" y="384"/>
                  </a:lnTo>
                  <a:lnTo>
                    <a:pt x="33" y="385"/>
                  </a:lnTo>
                  <a:lnTo>
                    <a:pt x="32" y="385"/>
                  </a:lnTo>
                  <a:lnTo>
                    <a:pt x="33" y="402"/>
                  </a:lnTo>
                  <a:lnTo>
                    <a:pt x="34" y="417"/>
                  </a:lnTo>
                  <a:lnTo>
                    <a:pt x="33" y="428"/>
                  </a:lnTo>
                  <a:lnTo>
                    <a:pt x="23" y="435"/>
                  </a:lnTo>
                  <a:close/>
                </a:path>
              </a:pathLst>
            </a:custGeom>
            <a:solidFill>
              <a:srgbClr val="66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6" name="Freeform 16"/>
            <p:cNvSpPr>
              <a:spLocks/>
            </p:cNvSpPr>
            <p:nvPr/>
          </p:nvSpPr>
          <p:spPr bwMode="auto">
            <a:xfrm>
              <a:off x="3779" y="3282"/>
              <a:ext cx="20" cy="20"/>
            </a:xfrm>
            <a:custGeom>
              <a:avLst/>
              <a:gdLst>
                <a:gd name="T0" fmla="*/ 10 w 42"/>
                <a:gd name="T1" fmla="*/ 20 h 40"/>
                <a:gd name="T2" fmla="*/ 3 w 42"/>
                <a:gd name="T3" fmla="*/ 17 h 40"/>
                <a:gd name="T4" fmla="*/ 0 w 42"/>
                <a:gd name="T5" fmla="*/ 12 h 40"/>
                <a:gd name="T6" fmla="*/ 1 w 42"/>
                <a:gd name="T7" fmla="*/ 9 h 40"/>
                <a:gd name="T8" fmla="*/ 3 w 42"/>
                <a:gd name="T9" fmla="*/ 3 h 40"/>
                <a:gd name="T10" fmla="*/ 6 w 42"/>
                <a:gd name="T11" fmla="*/ 2 h 40"/>
                <a:gd name="T12" fmla="*/ 9 w 42"/>
                <a:gd name="T13" fmla="*/ 1 h 40"/>
                <a:gd name="T14" fmla="*/ 12 w 42"/>
                <a:gd name="T15" fmla="*/ 1 h 40"/>
                <a:gd name="T16" fmla="*/ 15 w 42"/>
                <a:gd name="T17" fmla="*/ 0 h 40"/>
                <a:gd name="T18" fmla="*/ 19 w 42"/>
                <a:gd name="T19" fmla="*/ 5 h 40"/>
                <a:gd name="T20" fmla="*/ 20 w 42"/>
                <a:gd name="T21" fmla="*/ 12 h 40"/>
                <a:gd name="T22" fmla="*/ 17 w 42"/>
                <a:gd name="T23" fmla="*/ 17 h 40"/>
                <a:gd name="T24" fmla="*/ 10 w 42"/>
                <a:gd name="T25" fmla="*/ 20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2"/>
                <a:gd name="T40" fmla="*/ 0 h 40"/>
                <a:gd name="T41" fmla="*/ 42 w 4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2" h="40">
                  <a:moveTo>
                    <a:pt x="20" y="40"/>
                  </a:moveTo>
                  <a:lnTo>
                    <a:pt x="6" y="33"/>
                  </a:lnTo>
                  <a:lnTo>
                    <a:pt x="0" y="25"/>
                  </a:lnTo>
                  <a:lnTo>
                    <a:pt x="2" y="17"/>
                  </a:lnTo>
                  <a:lnTo>
                    <a:pt x="6" y="5"/>
                  </a:lnTo>
                  <a:lnTo>
                    <a:pt x="13" y="4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40" y="11"/>
                  </a:lnTo>
                  <a:lnTo>
                    <a:pt x="42" y="24"/>
                  </a:lnTo>
                  <a:lnTo>
                    <a:pt x="35" y="33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7" name="Freeform 17"/>
            <p:cNvSpPr>
              <a:spLocks/>
            </p:cNvSpPr>
            <p:nvPr/>
          </p:nvSpPr>
          <p:spPr bwMode="auto">
            <a:xfrm>
              <a:off x="3784" y="3287"/>
              <a:ext cx="12" cy="10"/>
            </a:xfrm>
            <a:custGeom>
              <a:avLst/>
              <a:gdLst>
                <a:gd name="T0" fmla="*/ 3 w 25"/>
                <a:gd name="T1" fmla="*/ 10 h 18"/>
                <a:gd name="T2" fmla="*/ 2 w 25"/>
                <a:gd name="T3" fmla="*/ 9 h 18"/>
                <a:gd name="T4" fmla="*/ 1 w 25"/>
                <a:gd name="T5" fmla="*/ 8 h 18"/>
                <a:gd name="T6" fmla="*/ 1 w 25"/>
                <a:gd name="T7" fmla="*/ 6 h 18"/>
                <a:gd name="T8" fmla="*/ 0 w 25"/>
                <a:gd name="T9" fmla="*/ 2 h 18"/>
                <a:gd name="T10" fmla="*/ 2 w 25"/>
                <a:gd name="T11" fmla="*/ 1 h 18"/>
                <a:gd name="T12" fmla="*/ 4 w 25"/>
                <a:gd name="T13" fmla="*/ 0 h 18"/>
                <a:gd name="T14" fmla="*/ 5 w 25"/>
                <a:gd name="T15" fmla="*/ 0 h 18"/>
                <a:gd name="T16" fmla="*/ 9 w 25"/>
                <a:gd name="T17" fmla="*/ 0 h 18"/>
                <a:gd name="T18" fmla="*/ 9 w 25"/>
                <a:gd name="T19" fmla="*/ 1 h 18"/>
                <a:gd name="T20" fmla="*/ 11 w 25"/>
                <a:gd name="T21" fmla="*/ 2 h 18"/>
                <a:gd name="T22" fmla="*/ 11 w 25"/>
                <a:gd name="T23" fmla="*/ 4 h 18"/>
                <a:gd name="T24" fmla="*/ 12 w 25"/>
                <a:gd name="T25" fmla="*/ 6 h 18"/>
                <a:gd name="T26" fmla="*/ 10 w 25"/>
                <a:gd name="T27" fmla="*/ 8 h 18"/>
                <a:gd name="T28" fmla="*/ 8 w 25"/>
                <a:gd name="T29" fmla="*/ 9 h 18"/>
                <a:gd name="T30" fmla="*/ 6 w 25"/>
                <a:gd name="T31" fmla="*/ 10 h 18"/>
                <a:gd name="T32" fmla="*/ 3 w 25"/>
                <a:gd name="T33" fmla="*/ 1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5"/>
                <a:gd name="T52" fmla="*/ 0 h 18"/>
                <a:gd name="T53" fmla="*/ 25 w 25"/>
                <a:gd name="T54" fmla="*/ 18 h 1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5" h="18">
                  <a:moveTo>
                    <a:pt x="6" y="18"/>
                  </a:moveTo>
                  <a:lnTo>
                    <a:pt x="5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0" y="4"/>
                  </a:lnTo>
                  <a:lnTo>
                    <a:pt x="5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19" y="2"/>
                  </a:lnTo>
                  <a:lnTo>
                    <a:pt x="22" y="4"/>
                  </a:lnTo>
                  <a:lnTo>
                    <a:pt x="23" y="7"/>
                  </a:lnTo>
                  <a:lnTo>
                    <a:pt x="25" y="10"/>
                  </a:lnTo>
                  <a:lnTo>
                    <a:pt x="20" y="14"/>
                  </a:lnTo>
                  <a:lnTo>
                    <a:pt x="16" y="17"/>
                  </a:lnTo>
                  <a:lnTo>
                    <a:pt x="12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8" name="Freeform 18"/>
            <p:cNvSpPr>
              <a:spLocks/>
            </p:cNvSpPr>
            <p:nvPr/>
          </p:nvSpPr>
          <p:spPr bwMode="auto">
            <a:xfrm>
              <a:off x="3954" y="3272"/>
              <a:ext cx="10" cy="4"/>
            </a:xfrm>
            <a:custGeom>
              <a:avLst/>
              <a:gdLst>
                <a:gd name="T0" fmla="*/ 3 w 20"/>
                <a:gd name="T1" fmla="*/ 4 h 9"/>
                <a:gd name="T2" fmla="*/ 3 w 20"/>
                <a:gd name="T3" fmla="*/ 3 h 9"/>
                <a:gd name="T4" fmla="*/ 3 w 20"/>
                <a:gd name="T5" fmla="*/ 3 h 9"/>
                <a:gd name="T6" fmla="*/ 1 w 20"/>
                <a:gd name="T7" fmla="*/ 3 h 9"/>
                <a:gd name="T8" fmla="*/ 1 w 20"/>
                <a:gd name="T9" fmla="*/ 3 h 9"/>
                <a:gd name="T10" fmla="*/ 0 w 20"/>
                <a:gd name="T11" fmla="*/ 2 h 9"/>
                <a:gd name="T12" fmla="*/ 0 w 20"/>
                <a:gd name="T13" fmla="*/ 1 h 9"/>
                <a:gd name="T14" fmla="*/ 0 w 20"/>
                <a:gd name="T15" fmla="*/ 1 h 9"/>
                <a:gd name="T16" fmla="*/ 0 w 20"/>
                <a:gd name="T17" fmla="*/ 0 h 9"/>
                <a:gd name="T18" fmla="*/ 3 w 20"/>
                <a:gd name="T19" fmla="*/ 1 h 9"/>
                <a:gd name="T20" fmla="*/ 5 w 20"/>
                <a:gd name="T21" fmla="*/ 1 h 9"/>
                <a:gd name="T22" fmla="*/ 7 w 20"/>
                <a:gd name="T23" fmla="*/ 1 h 9"/>
                <a:gd name="T24" fmla="*/ 10 w 20"/>
                <a:gd name="T25" fmla="*/ 1 h 9"/>
                <a:gd name="T26" fmla="*/ 10 w 20"/>
                <a:gd name="T27" fmla="*/ 2 h 9"/>
                <a:gd name="T28" fmla="*/ 10 w 20"/>
                <a:gd name="T29" fmla="*/ 3 h 9"/>
                <a:gd name="T30" fmla="*/ 10 w 20"/>
                <a:gd name="T31" fmla="*/ 3 h 9"/>
                <a:gd name="T32" fmla="*/ 10 w 20"/>
                <a:gd name="T33" fmla="*/ 4 h 9"/>
                <a:gd name="T34" fmla="*/ 9 w 20"/>
                <a:gd name="T35" fmla="*/ 4 h 9"/>
                <a:gd name="T36" fmla="*/ 7 w 20"/>
                <a:gd name="T37" fmla="*/ 4 h 9"/>
                <a:gd name="T38" fmla="*/ 5 w 20"/>
                <a:gd name="T39" fmla="*/ 4 h 9"/>
                <a:gd name="T40" fmla="*/ 3 w 20"/>
                <a:gd name="T41" fmla="*/ 4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"/>
                <a:gd name="T64" fmla="*/ 0 h 9"/>
                <a:gd name="T65" fmla="*/ 20 w 20"/>
                <a:gd name="T66" fmla="*/ 9 h 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" h="9">
                  <a:moveTo>
                    <a:pt x="7" y="9"/>
                  </a:moveTo>
                  <a:lnTo>
                    <a:pt x="6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5" y="2"/>
                  </a:lnTo>
                  <a:lnTo>
                    <a:pt x="10" y="2"/>
                  </a:lnTo>
                  <a:lnTo>
                    <a:pt x="15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17" y="9"/>
                  </a:lnTo>
                  <a:lnTo>
                    <a:pt x="15" y="9"/>
                  </a:lnTo>
                  <a:lnTo>
                    <a:pt x="10" y="9"/>
                  </a:lnTo>
                  <a:lnTo>
                    <a:pt x="7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69" name="Freeform 19"/>
            <p:cNvSpPr>
              <a:spLocks/>
            </p:cNvSpPr>
            <p:nvPr/>
          </p:nvSpPr>
          <p:spPr bwMode="auto">
            <a:xfrm>
              <a:off x="3260" y="3294"/>
              <a:ext cx="507" cy="231"/>
            </a:xfrm>
            <a:custGeom>
              <a:avLst/>
              <a:gdLst>
                <a:gd name="T0" fmla="*/ 468 w 1012"/>
                <a:gd name="T1" fmla="*/ 2 h 461"/>
                <a:gd name="T2" fmla="*/ 441 w 1012"/>
                <a:gd name="T3" fmla="*/ 13 h 461"/>
                <a:gd name="T4" fmla="*/ 396 w 1012"/>
                <a:gd name="T5" fmla="*/ 32 h 461"/>
                <a:gd name="T6" fmla="*/ 337 w 1012"/>
                <a:gd name="T7" fmla="*/ 56 h 461"/>
                <a:gd name="T8" fmla="*/ 275 w 1012"/>
                <a:gd name="T9" fmla="*/ 81 h 461"/>
                <a:gd name="T10" fmla="*/ 216 w 1012"/>
                <a:gd name="T11" fmla="*/ 106 h 461"/>
                <a:gd name="T12" fmla="*/ 168 w 1012"/>
                <a:gd name="T13" fmla="*/ 124 h 461"/>
                <a:gd name="T14" fmla="*/ 140 w 1012"/>
                <a:gd name="T15" fmla="*/ 136 h 461"/>
                <a:gd name="T16" fmla="*/ 132 w 1012"/>
                <a:gd name="T17" fmla="*/ 137 h 461"/>
                <a:gd name="T18" fmla="*/ 124 w 1012"/>
                <a:gd name="T19" fmla="*/ 137 h 461"/>
                <a:gd name="T20" fmla="*/ 117 w 1012"/>
                <a:gd name="T21" fmla="*/ 138 h 461"/>
                <a:gd name="T22" fmla="*/ 110 w 1012"/>
                <a:gd name="T23" fmla="*/ 138 h 461"/>
                <a:gd name="T24" fmla="*/ 98 w 1012"/>
                <a:gd name="T25" fmla="*/ 142 h 461"/>
                <a:gd name="T26" fmla="*/ 75 w 1012"/>
                <a:gd name="T27" fmla="*/ 149 h 461"/>
                <a:gd name="T28" fmla="*/ 51 w 1012"/>
                <a:gd name="T29" fmla="*/ 156 h 461"/>
                <a:gd name="T30" fmla="*/ 33 w 1012"/>
                <a:gd name="T31" fmla="*/ 160 h 461"/>
                <a:gd name="T32" fmla="*/ 24 w 1012"/>
                <a:gd name="T33" fmla="*/ 161 h 461"/>
                <a:gd name="T34" fmla="*/ 16 w 1012"/>
                <a:gd name="T35" fmla="*/ 164 h 461"/>
                <a:gd name="T36" fmla="*/ 6 w 1012"/>
                <a:gd name="T37" fmla="*/ 166 h 461"/>
                <a:gd name="T38" fmla="*/ 1 w 1012"/>
                <a:gd name="T39" fmla="*/ 170 h 461"/>
                <a:gd name="T40" fmla="*/ 0 w 1012"/>
                <a:gd name="T41" fmla="*/ 181 h 461"/>
                <a:gd name="T42" fmla="*/ 1 w 1012"/>
                <a:gd name="T43" fmla="*/ 203 h 461"/>
                <a:gd name="T44" fmla="*/ 8 w 1012"/>
                <a:gd name="T45" fmla="*/ 214 h 461"/>
                <a:gd name="T46" fmla="*/ 16 w 1012"/>
                <a:gd name="T47" fmla="*/ 221 h 461"/>
                <a:gd name="T48" fmla="*/ 25 w 1012"/>
                <a:gd name="T49" fmla="*/ 226 h 461"/>
                <a:gd name="T50" fmla="*/ 34 w 1012"/>
                <a:gd name="T51" fmla="*/ 229 h 461"/>
                <a:gd name="T52" fmla="*/ 43 w 1012"/>
                <a:gd name="T53" fmla="*/ 231 h 461"/>
                <a:gd name="T54" fmla="*/ 57 w 1012"/>
                <a:gd name="T55" fmla="*/ 230 h 461"/>
                <a:gd name="T56" fmla="*/ 74 w 1012"/>
                <a:gd name="T57" fmla="*/ 227 h 461"/>
                <a:gd name="T58" fmla="*/ 90 w 1012"/>
                <a:gd name="T59" fmla="*/ 224 h 461"/>
                <a:gd name="T60" fmla="*/ 103 w 1012"/>
                <a:gd name="T61" fmla="*/ 221 h 461"/>
                <a:gd name="T62" fmla="*/ 118 w 1012"/>
                <a:gd name="T63" fmla="*/ 215 h 461"/>
                <a:gd name="T64" fmla="*/ 136 w 1012"/>
                <a:gd name="T65" fmla="*/ 208 h 461"/>
                <a:gd name="T66" fmla="*/ 150 w 1012"/>
                <a:gd name="T67" fmla="*/ 202 h 461"/>
                <a:gd name="T68" fmla="*/ 507 w 1012"/>
                <a:gd name="T69" fmla="*/ 50 h 461"/>
                <a:gd name="T70" fmla="*/ 500 w 1012"/>
                <a:gd name="T71" fmla="*/ 44 h 461"/>
                <a:gd name="T72" fmla="*/ 490 w 1012"/>
                <a:gd name="T73" fmla="*/ 35 h 461"/>
                <a:gd name="T74" fmla="*/ 480 w 1012"/>
                <a:gd name="T75" fmla="*/ 20 h 461"/>
                <a:gd name="T76" fmla="*/ 472 w 1012"/>
                <a:gd name="T77" fmla="*/ 0 h 4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12"/>
                <a:gd name="T118" fmla="*/ 0 h 461"/>
                <a:gd name="T119" fmla="*/ 1012 w 1012"/>
                <a:gd name="T120" fmla="*/ 461 h 46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12" h="461">
                  <a:moveTo>
                    <a:pt x="942" y="0"/>
                  </a:moveTo>
                  <a:lnTo>
                    <a:pt x="935" y="3"/>
                  </a:lnTo>
                  <a:lnTo>
                    <a:pt x="914" y="11"/>
                  </a:lnTo>
                  <a:lnTo>
                    <a:pt x="881" y="26"/>
                  </a:lnTo>
                  <a:lnTo>
                    <a:pt x="840" y="43"/>
                  </a:lnTo>
                  <a:lnTo>
                    <a:pt x="790" y="63"/>
                  </a:lnTo>
                  <a:lnTo>
                    <a:pt x="733" y="86"/>
                  </a:lnTo>
                  <a:lnTo>
                    <a:pt x="673" y="112"/>
                  </a:lnTo>
                  <a:lnTo>
                    <a:pt x="611" y="136"/>
                  </a:lnTo>
                  <a:lnTo>
                    <a:pt x="549" y="162"/>
                  </a:lnTo>
                  <a:lnTo>
                    <a:pt x="489" y="188"/>
                  </a:lnTo>
                  <a:lnTo>
                    <a:pt x="432" y="211"/>
                  </a:lnTo>
                  <a:lnTo>
                    <a:pt x="380" y="231"/>
                  </a:lnTo>
                  <a:lnTo>
                    <a:pt x="336" y="248"/>
                  </a:lnTo>
                  <a:lnTo>
                    <a:pt x="302" y="262"/>
                  </a:lnTo>
                  <a:lnTo>
                    <a:pt x="279" y="271"/>
                  </a:lnTo>
                  <a:lnTo>
                    <a:pt x="269" y="274"/>
                  </a:lnTo>
                  <a:lnTo>
                    <a:pt x="263" y="274"/>
                  </a:lnTo>
                  <a:lnTo>
                    <a:pt x="256" y="274"/>
                  </a:lnTo>
                  <a:lnTo>
                    <a:pt x="248" y="274"/>
                  </a:lnTo>
                  <a:lnTo>
                    <a:pt x="241" y="274"/>
                  </a:lnTo>
                  <a:lnTo>
                    <a:pt x="233" y="275"/>
                  </a:lnTo>
                  <a:lnTo>
                    <a:pt x="226" y="275"/>
                  </a:lnTo>
                  <a:lnTo>
                    <a:pt x="219" y="276"/>
                  </a:lnTo>
                  <a:lnTo>
                    <a:pt x="215" y="278"/>
                  </a:lnTo>
                  <a:lnTo>
                    <a:pt x="196" y="284"/>
                  </a:lnTo>
                  <a:lnTo>
                    <a:pt x="174" y="291"/>
                  </a:lnTo>
                  <a:lnTo>
                    <a:pt x="149" y="298"/>
                  </a:lnTo>
                  <a:lnTo>
                    <a:pt x="125" y="304"/>
                  </a:lnTo>
                  <a:lnTo>
                    <a:pt x="101" y="311"/>
                  </a:lnTo>
                  <a:lnTo>
                    <a:pt x="81" y="315"/>
                  </a:lnTo>
                  <a:lnTo>
                    <a:pt x="65" y="319"/>
                  </a:lnTo>
                  <a:lnTo>
                    <a:pt x="55" y="321"/>
                  </a:lnTo>
                  <a:lnTo>
                    <a:pt x="48" y="322"/>
                  </a:lnTo>
                  <a:lnTo>
                    <a:pt x="39" y="324"/>
                  </a:lnTo>
                  <a:lnTo>
                    <a:pt x="31" y="327"/>
                  </a:lnTo>
                  <a:lnTo>
                    <a:pt x="21" y="328"/>
                  </a:lnTo>
                  <a:lnTo>
                    <a:pt x="12" y="332"/>
                  </a:lnTo>
                  <a:lnTo>
                    <a:pt x="5" y="335"/>
                  </a:lnTo>
                  <a:lnTo>
                    <a:pt x="1" y="340"/>
                  </a:lnTo>
                  <a:lnTo>
                    <a:pt x="0" y="345"/>
                  </a:lnTo>
                  <a:lnTo>
                    <a:pt x="0" y="361"/>
                  </a:lnTo>
                  <a:lnTo>
                    <a:pt x="0" y="384"/>
                  </a:lnTo>
                  <a:lnTo>
                    <a:pt x="1" y="405"/>
                  </a:lnTo>
                  <a:lnTo>
                    <a:pt x="10" y="423"/>
                  </a:lnTo>
                  <a:lnTo>
                    <a:pt x="15" y="428"/>
                  </a:lnTo>
                  <a:lnTo>
                    <a:pt x="22" y="436"/>
                  </a:lnTo>
                  <a:lnTo>
                    <a:pt x="31" y="441"/>
                  </a:lnTo>
                  <a:lnTo>
                    <a:pt x="41" y="446"/>
                  </a:lnTo>
                  <a:lnTo>
                    <a:pt x="49" y="451"/>
                  </a:lnTo>
                  <a:lnTo>
                    <a:pt x="58" y="454"/>
                  </a:lnTo>
                  <a:lnTo>
                    <a:pt x="67" y="458"/>
                  </a:lnTo>
                  <a:lnTo>
                    <a:pt x="75" y="460"/>
                  </a:lnTo>
                  <a:lnTo>
                    <a:pt x="85" y="461"/>
                  </a:lnTo>
                  <a:lnTo>
                    <a:pt x="98" y="461"/>
                  </a:lnTo>
                  <a:lnTo>
                    <a:pt x="114" y="460"/>
                  </a:lnTo>
                  <a:lnTo>
                    <a:pt x="129" y="457"/>
                  </a:lnTo>
                  <a:lnTo>
                    <a:pt x="148" y="454"/>
                  </a:lnTo>
                  <a:lnTo>
                    <a:pt x="164" y="451"/>
                  </a:lnTo>
                  <a:lnTo>
                    <a:pt x="179" y="448"/>
                  </a:lnTo>
                  <a:lnTo>
                    <a:pt x="192" y="446"/>
                  </a:lnTo>
                  <a:lnTo>
                    <a:pt x="205" y="441"/>
                  </a:lnTo>
                  <a:lnTo>
                    <a:pt x="221" y="437"/>
                  </a:lnTo>
                  <a:lnTo>
                    <a:pt x="236" y="430"/>
                  </a:lnTo>
                  <a:lnTo>
                    <a:pt x="255" y="423"/>
                  </a:lnTo>
                  <a:lnTo>
                    <a:pt x="271" y="415"/>
                  </a:lnTo>
                  <a:lnTo>
                    <a:pt x="286" y="410"/>
                  </a:lnTo>
                  <a:lnTo>
                    <a:pt x="299" y="404"/>
                  </a:lnTo>
                  <a:lnTo>
                    <a:pt x="309" y="400"/>
                  </a:lnTo>
                  <a:lnTo>
                    <a:pt x="1012" y="99"/>
                  </a:lnTo>
                  <a:lnTo>
                    <a:pt x="1006" y="95"/>
                  </a:lnTo>
                  <a:lnTo>
                    <a:pt x="998" y="87"/>
                  </a:lnTo>
                  <a:lnTo>
                    <a:pt x="989" y="79"/>
                  </a:lnTo>
                  <a:lnTo>
                    <a:pt x="979" y="69"/>
                  </a:lnTo>
                  <a:lnTo>
                    <a:pt x="969" y="56"/>
                  </a:lnTo>
                  <a:lnTo>
                    <a:pt x="959" y="40"/>
                  </a:lnTo>
                  <a:lnTo>
                    <a:pt x="949" y="21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70" name="Freeform 20"/>
            <p:cNvSpPr>
              <a:spLocks/>
            </p:cNvSpPr>
            <p:nvPr/>
          </p:nvSpPr>
          <p:spPr bwMode="auto">
            <a:xfrm>
              <a:off x="3266" y="3304"/>
              <a:ext cx="491" cy="217"/>
            </a:xfrm>
            <a:custGeom>
              <a:avLst/>
              <a:gdLst>
                <a:gd name="T0" fmla="*/ 36 w 981"/>
                <a:gd name="T1" fmla="*/ 204 h 434"/>
                <a:gd name="T2" fmla="*/ 35 w 981"/>
                <a:gd name="T3" fmla="*/ 212 h 434"/>
                <a:gd name="T4" fmla="*/ 17 w 981"/>
                <a:gd name="T5" fmla="*/ 208 h 434"/>
                <a:gd name="T6" fmla="*/ 1 w 981"/>
                <a:gd name="T7" fmla="*/ 170 h 434"/>
                <a:gd name="T8" fmla="*/ 101 w 981"/>
                <a:gd name="T9" fmla="*/ 142 h 434"/>
                <a:gd name="T10" fmla="*/ 134 w 981"/>
                <a:gd name="T11" fmla="*/ 136 h 434"/>
                <a:gd name="T12" fmla="*/ 280 w 981"/>
                <a:gd name="T13" fmla="*/ 76 h 434"/>
                <a:gd name="T14" fmla="*/ 445 w 981"/>
                <a:gd name="T15" fmla="*/ 9 h 434"/>
                <a:gd name="T16" fmla="*/ 490 w 981"/>
                <a:gd name="T17" fmla="*/ 38 h 434"/>
                <a:gd name="T18" fmla="*/ 476 w 981"/>
                <a:gd name="T19" fmla="*/ 32 h 434"/>
                <a:gd name="T20" fmla="*/ 461 w 981"/>
                <a:gd name="T21" fmla="*/ 24 h 434"/>
                <a:gd name="T22" fmla="*/ 463 w 981"/>
                <a:gd name="T23" fmla="*/ 37 h 434"/>
                <a:gd name="T24" fmla="*/ 451 w 981"/>
                <a:gd name="T25" fmla="*/ 38 h 434"/>
                <a:gd name="T26" fmla="*/ 452 w 981"/>
                <a:gd name="T27" fmla="*/ 49 h 434"/>
                <a:gd name="T28" fmla="*/ 437 w 981"/>
                <a:gd name="T29" fmla="*/ 44 h 434"/>
                <a:gd name="T30" fmla="*/ 432 w 981"/>
                <a:gd name="T31" fmla="*/ 63 h 434"/>
                <a:gd name="T32" fmla="*/ 418 w 981"/>
                <a:gd name="T33" fmla="*/ 46 h 434"/>
                <a:gd name="T34" fmla="*/ 416 w 981"/>
                <a:gd name="T35" fmla="*/ 70 h 434"/>
                <a:gd name="T36" fmla="*/ 399 w 981"/>
                <a:gd name="T37" fmla="*/ 47 h 434"/>
                <a:gd name="T38" fmla="*/ 404 w 981"/>
                <a:gd name="T39" fmla="*/ 76 h 434"/>
                <a:gd name="T40" fmla="*/ 386 w 981"/>
                <a:gd name="T41" fmla="*/ 57 h 434"/>
                <a:gd name="T42" fmla="*/ 382 w 981"/>
                <a:gd name="T43" fmla="*/ 85 h 434"/>
                <a:gd name="T44" fmla="*/ 368 w 981"/>
                <a:gd name="T45" fmla="*/ 63 h 434"/>
                <a:gd name="T46" fmla="*/ 367 w 981"/>
                <a:gd name="T47" fmla="*/ 91 h 434"/>
                <a:gd name="T48" fmla="*/ 358 w 981"/>
                <a:gd name="T49" fmla="*/ 88 h 434"/>
                <a:gd name="T50" fmla="*/ 341 w 981"/>
                <a:gd name="T51" fmla="*/ 82 h 434"/>
                <a:gd name="T52" fmla="*/ 336 w 981"/>
                <a:gd name="T53" fmla="*/ 103 h 434"/>
                <a:gd name="T54" fmla="*/ 322 w 981"/>
                <a:gd name="T55" fmla="*/ 83 h 434"/>
                <a:gd name="T56" fmla="*/ 319 w 981"/>
                <a:gd name="T57" fmla="*/ 111 h 434"/>
                <a:gd name="T58" fmla="*/ 308 w 981"/>
                <a:gd name="T59" fmla="*/ 108 h 434"/>
                <a:gd name="T60" fmla="*/ 290 w 981"/>
                <a:gd name="T61" fmla="*/ 107 h 434"/>
                <a:gd name="T62" fmla="*/ 291 w 981"/>
                <a:gd name="T63" fmla="*/ 118 h 434"/>
                <a:gd name="T64" fmla="*/ 275 w 981"/>
                <a:gd name="T65" fmla="*/ 104 h 434"/>
                <a:gd name="T66" fmla="*/ 275 w 981"/>
                <a:gd name="T67" fmla="*/ 129 h 434"/>
                <a:gd name="T68" fmla="*/ 261 w 981"/>
                <a:gd name="T69" fmla="*/ 105 h 434"/>
                <a:gd name="T70" fmla="*/ 263 w 981"/>
                <a:gd name="T71" fmla="*/ 135 h 434"/>
                <a:gd name="T72" fmla="*/ 251 w 981"/>
                <a:gd name="T73" fmla="*/ 129 h 434"/>
                <a:gd name="T74" fmla="*/ 235 w 981"/>
                <a:gd name="T75" fmla="*/ 123 h 434"/>
                <a:gd name="T76" fmla="*/ 236 w 981"/>
                <a:gd name="T77" fmla="*/ 139 h 434"/>
                <a:gd name="T78" fmla="*/ 226 w 981"/>
                <a:gd name="T79" fmla="*/ 136 h 434"/>
                <a:gd name="T80" fmla="*/ 225 w 981"/>
                <a:gd name="T81" fmla="*/ 145 h 434"/>
                <a:gd name="T82" fmla="*/ 210 w 981"/>
                <a:gd name="T83" fmla="*/ 137 h 434"/>
                <a:gd name="T84" fmla="*/ 211 w 981"/>
                <a:gd name="T85" fmla="*/ 148 h 434"/>
                <a:gd name="T86" fmla="*/ 194 w 981"/>
                <a:gd name="T87" fmla="*/ 142 h 434"/>
                <a:gd name="T88" fmla="*/ 190 w 981"/>
                <a:gd name="T89" fmla="*/ 163 h 434"/>
                <a:gd name="T90" fmla="*/ 177 w 981"/>
                <a:gd name="T91" fmla="*/ 145 h 434"/>
                <a:gd name="T92" fmla="*/ 179 w 981"/>
                <a:gd name="T93" fmla="*/ 168 h 434"/>
                <a:gd name="T94" fmla="*/ 167 w 981"/>
                <a:gd name="T95" fmla="*/ 149 h 434"/>
                <a:gd name="T96" fmla="*/ 165 w 981"/>
                <a:gd name="T97" fmla="*/ 173 h 434"/>
                <a:gd name="T98" fmla="*/ 153 w 981"/>
                <a:gd name="T99" fmla="*/ 155 h 434"/>
                <a:gd name="T100" fmla="*/ 152 w 981"/>
                <a:gd name="T101" fmla="*/ 179 h 434"/>
                <a:gd name="T102" fmla="*/ 138 w 981"/>
                <a:gd name="T103" fmla="*/ 162 h 434"/>
                <a:gd name="T104" fmla="*/ 128 w 981"/>
                <a:gd name="T105" fmla="*/ 173 h 434"/>
                <a:gd name="T106" fmla="*/ 127 w 981"/>
                <a:gd name="T107" fmla="*/ 183 h 434"/>
                <a:gd name="T108" fmla="*/ 112 w 981"/>
                <a:gd name="T109" fmla="*/ 174 h 434"/>
                <a:gd name="T110" fmla="*/ 113 w 981"/>
                <a:gd name="T111" fmla="*/ 188 h 434"/>
                <a:gd name="T112" fmla="*/ 98 w 981"/>
                <a:gd name="T113" fmla="*/ 182 h 434"/>
                <a:gd name="T114" fmla="*/ 99 w 981"/>
                <a:gd name="T115" fmla="*/ 194 h 434"/>
                <a:gd name="T116" fmla="*/ 82 w 981"/>
                <a:gd name="T117" fmla="*/ 188 h 434"/>
                <a:gd name="T118" fmla="*/ 84 w 981"/>
                <a:gd name="T119" fmla="*/ 201 h 434"/>
                <a:gd name="T120" fmla="*/ 64 w 981"/>
                <a:gd name="T121" fmla="*/ 186 h 434"/>
                <a:gd name="T122" fmla="*/ 63 w 981"/>
                <a:gd name="T123" fmla="*/ 215 h 434"/>
                <a:gd name="T124" fmla="*/ 51 w 981"/>
                <a:gd name="T125" fmla="*/ 205 h 4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81"/>
                <a:gd name="T190" fmla="*/ 0 h 434"/>
                <a:gd name="T191" fmla="*/ 981 w 981"/>
                <a:gd name="T192" fmla="*/ 434 h 43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81" h="434">
                  <a:moveTo>
                    <a:pt x="103" y="434"/>
                  </a:moveTo>
                  <a:lnTo>
                    <a:pt x="95" y="434"/>
                  </a:lnTo>
                  <a:lnTo>
                    <a:pt x="91" y="434"/>
                  </a:lnTo>
                  <a:lnTo>
                    <a:pt x="87" y="434"/>
                  </a:lnTo>
                  <a:lnTo>
                    <a:pt x="83" y="432"/>
                  </a:lnTo>
                  <a:lnTo>
                    <a:pt x="80" y="424"/>
                  </a:lnTo>
                  <a:lnTo>
                    <a:pt x="76" y="415"/>
                  </a:lnTo>
                  <a:lnTo>
                    <a:pt x="71" y="407"/>
                  </a:lnTo>
                  <a:lnTo>
                    <a:pt x="68" y="399"/>
                  </a:lnTo>
                  <a:lnTo>
                    <a:pt x="67" y="398"/>
                  </a:lnTo>
                  <a:lnTo>
                    <a:pt x="66" y="398"/>
                  </a:lnTo>
                  <a:lnTo>
                    <a:pt x="64" y="399"/>
                  </a:lnTo>
                  <a:lnTo>
                    <a:pt x="63" y="401"/>
                  </a:lnTo>
                  <a:lnTo>
                    <a:pt x="66" y="408"/>
                  </a:lnTo>
                  <a:lnTo>
                    <a:pt x="67" y="415"/>
                  </a:lnTo>
                  <a:lnTo>
                    <a:pt x="70" y="424"/>
                  </a:lnTo>
                  <a:lnTo>
                    <a:pt x="71" y="431"/>
                  </a:lnTo>
                  <a:lnTo>
                    <a:pt x="56" y="431"/>
                  </a:lnTo>
                  <a:lnTo>
                    <a:pt x="48" y="422"/>
                  </a:lnTo>
                  <a:lnTo>
                    <a:pt x="44" y="411"/>
                  </a:lnTo>
                  <a:lnTo>
                    <a:pt x="38" y="404"/>
                  </a:lnTo>
                  <a:lnTo>
                    <a:pt x="37" y="407"/>
                  </a:lnTo>
                  <a:lnTo>
                    <a:pt x="36" y="411"/>
                  </a:lnTo>
                  <a:lnTo>
                    <a:pt x="34" y="415"/>
                  </a:lnTo>
                  <a:lnTo>
                    <a:pt x="33" y="419"/>
                  </a:lnTo>
                  <a:lnTo>
                    <a:pt x="23" y="412"/>
                  </a:lnTo>
                  <a:lnTo>
                    <a:pt x="14" y="402"/>
                  </a:lnTo>
                  <a:lnTo>
                    <a:pt x="7" y="391"/>
                  </a:lnTo>
                  <a:lnTo>
                    <a:pt x="3" y="378"/>
                  </a:lnTo>
                  <a:lnTo>
                    <a:pt x="0" y="365"/>
                  </a:lnTo>
                  <a:lnTo>
                    <a:pt x="0" y="352"/>
                  </a:lnTo>
                  <a:lnTo>
                    <a:pt x="1" y="339"/>
                  </a:lnTo>
                  <a:lnTo>
                    <a:pt x="6" y="329"/>
                  </a:lnTo>
                  <a:lnTo>
                    <a:pt x="33" y="323"/>
                  </a:lnTo>
                  <a:lnTo>
                    <a:pt x="60" y="318"/>
                  </a:lnTo>
                  <a:lnTo>
                    <a:pt x="88" y="311"/>
                  </a:lnTo>
                  <a:lnTo>
                    <a:pt x="117" y="305"/>
                  </a:lnTo>
                  <a:lnTo>
                    <a:pt x="145" y="298"/>
                  </a:lnTo>
                  <a:lnTo>
                    <a:pt x="174" y="290"/>
                  </a:lnTo>
                  <a:lnTo>
                    <a:pt x="201" y="283"/>
                  </a:lnTo>
                  <a:lnTo>
                    <a:pt x="230" y="276"/>
                  </a:lnTo>
                  <a:lnTo>
                    <a:pt x="235" y="276"/>
                  </a:lnTo>
                  <a:lnTo>
                    <a:pt x="240" y="276"/>
                  </a:lnTo>
                  <a:lnTo>
                    <a:pt x="245" y="276"/>
                  </a:lnTo>
                  <a:lnTo>
                    <a:pt x="250" y="276"/>
                  </a:lnTo>
                  <a:lnTo>
                    <a:pt x="255" y="275"/>
                  </a:lnTo>
                  <a:lnTo>
                    <a:pt x="261" y="273"/>
                  </a:lnTo>
                  <a:lnTo>
                    <a:pt x="267" y="272"/>
                  </a:lnTo>
                  <a:lnTo>
                    <a:pt x="274" y="270"/>
                  </a:lnTo>
                  <a:lnTo>
                    <a:pt x="314" y="253"/>
                  </a:lnTo>
                  <a:lnTo>
                    <a:pt x="355" y="237"/>
                  </a:lnTo>
                  <a:lnTo>
                    <a:pt x="395" y="220"/>
                  </a:lnTo>
                  <a:lnTo>
                    <a:pt x="436" y="203"/>
                  </a:lnTo>
                  <a:lnTo>
                    <a:pt x="476" y="186"/>
                  </a:lnTo>
                  <a:lnTo>
                    <a:pt x="518" y="169"/>
                  </a:lnTo>
                  <a:lnTo>
                    <a:pt x="559" y="151"/>
                  </a:lnTo>
                  <a:lnTo>
                    <a:pt x="600" y="134"/>
                  </a:lnTo>
                  <a:lnTo>
                    <a:pt x="640" y="119"/>
                  </a:lnTo>
                  <a:lnTo>
                    <a:pt x="682" y="101"/>
                  </a:lnTo>
                  <a:lnTo>
                    <a:pt x="723" y="84"/>
                  </a:lnTo>
                  <a:lnTo>
                    <a:pt x="764" y="67"/>
                  </a:lnTo>
                  <a:lnTo>
                    <a:pt x="806" y="50"/>
                  </a:lnTo>
                  <a:lnTo>
                    <a:pt x="847" y="33"/>
                  </a:lnTo>
                  <a:lnTo>
                    <a:pt x="889" y="17"/>
                  </a:lnTo>
                  <a:lnTo>
                    <a:pt x="930" y="0"/>
                  </a:lnTo>
                  <a:lnTo>
                    <a:pt x="934" y="15"/>
                  </a:lnTo>
                  <a:lnTo>
                    <a:pt x="940" y="30"/>
                  </a:lnTo>
                  <a:lnTo>
                    <a:pt x="948" y="43"/>
                  </a:lnTo>
                  <a:lnTo>
                    <a:pt x="960" y="58"/>
                  </a:lnTo>
                  <a:lnTo>
                    <a:pt x="971" y="67"/>
                  </a:lnTo>
                  <a:lnTo>
                    <a:pt x="977" y="71"/>
                  </a:lnTo>
                  <a:lnTo>
                    <a:pt x="980" y="76"/>
                  </a:lnTo>
                  <a:lnTo>
                    <a:pt x="981" y="78"/>
                  </a:lnTo>
                  <a:lnTo>
                    <a:pt x="977" y="80"/>
                  </a:lnTo>
                  <a:lnTo>
                    <a:pt x="973" y="83"/>
                  </a:lnTo>
                  <a:lnTo>
                    <a:pt x="967" y="84"/>
                  </a:lnTo>
                  <a:lnTo>
                    <a:pt x="963" y="87"/>
                  </a:lnTo>
                  <a:lnTo>
                    <a:pt x="957" y="74"/>
                  </a:lnTo>
                  <a:lnTo>
                    <a:pt x="954" y="67"/>
                  </a:lnTo>
                  <a:lnTo>
                    <a:pt x="951" y="64"/>
                  </a:lnTo>
                  <a:lnTo>
                    <a:pt x="950" y="64"/>
                  </a:lnTo>
                  <a:lnTo>
                    <a:pt x="953" y="74"/>
                  </a:lnTo>
                  <a:lnTo>
                    <a:pt x="954" y="83"/>
                  </a:lnTo>
                  <a:lnTo>
                    <a:pt x="951" y="88"/>
                  </a:lnTo>
                  <a:lnTo>
                    <a:pt x="943" y="94"/>
                  </a:lnTo>
                  <a:lnTo>
                    <a:pt x="936" y="78"/>
                  </a:lnTo>
                  <a:lnTo>
                    <a:pt x="928" y="63"/>
                  </a:lnTo>
                  <a:lnTo>
                    <a:pt x="921" y="48"/>
                  </a:lnTo>
                  <a:lnTo>
                    <a:pt x="914" y="33"/>
                  </a:lnTo>
                  <a:lnTo>
                    <a:pt x="913" y="33"/>
                  </a:lnTo>
                  <a:lnTo>
                    <a:pt x="913" y="31"/>
                  </a:lnTo>
                  <a:lnTo>
                    <a:pt x="911" y="31"/>
                  </a:lnTo>
                  <a:lnTo>
                    <a:pt x="914" y="40"/>
                  </a:lnTo>
                  <a:lnTo>
                    <a:pt x="918" y="54"/>
                  </a:lnTo>
                  <a:lnTo>
                    <a:pt x="926" y="73"/>
                  </a:lnTo>
                  <a:lnTo>
                    <a:pt x="933" y="98"/>
                  </a:lnTo>
                  <a:lnTo>
                    <a:pt x="927" y="100"/>
                  </a:lnTo>
                  <a:lnTo>
                    <a:pt x="923" y="103"/>
                  </a:lnTo>
                  <a:lnTo>
                    <a:pt x="918" y="104"/>
                  </a:lnTo>
                  <a:lnTo>
                    <a:pt x="914" y="107"/>
                  </a:lnTo>
                  <a:lnTo>
                    <a:pt x="910" y="97"/>
                  </a:lnTo>
                  <a:lnTo>
                    <a:pt x="906" y="86"/>
                  </a:lnTo>
                  <a:lnTo>
                    <a:pt x="901" y="76"/>
                  </a:lnTo>
                  <a:lnTo>
                    <a:pt x="897" y="65"/>
                  </a:lnTo>
                  <a:lnTo>
                    <a:pt x="896" y="65"/>
                  </a:lnTo>
                  <a:lnTo>
                    <a:pt x="894" y="65"/>
                  </a:lnTo>
                  <a:lnTo>
                    <a:pt x="893" y="65"/>
                  </a:lnTo>
                  <a:lnTo>
                    <a:pt x="891" y="65"/>
                  </a:lnTo>
                  <a:lnTo>
                    <a:pt x="896" y="77"/>
                  </a:lnTo>
                  <a:lnTo>
                    <a:pt x="898" y="87"/>
                  </a:lnTo>
                  <a:lnTo>
                    <a:pt x="903" y="98"/>
                  </a:lnTo>
                  <a:lnTo>
                    <a:pt x="906" y="108"/>
                  </a:lnTo>
                  <a:lnTo>
                    <a:pt x="904" y="111"/>
                  </a:lnTo>
                  <a:lnTo>
                    <a:pt x="901" y="113"/>
                  </a:lnTo>
                  <a:lnTo>
                    <a:pt x="896" y="114"/>
                  </a:lnTo>
                  <a:lnTo>
                    <a:pt x="887" y="116"/>
                  </a:lnTo>
                  <a:lnTo>
                    <a:pt x="883" y="106"/>
                  </a:lnTo>
                  <a:lnTo>
                    <a:pt x="879" y="96"/>
                  </a:lnTo>
                  <a:lnTo>
                    <a:pt x="873" y="87"/>
                  </a:lnTo>
                  <a:lnTo>
                    <a:pt x="869" y="81"/>
                  </a:lnTo>
                  <a:lnTo>
                    <a:pt x="871" y="91"/>
                  </a:lnTo>
                  <a:lnTo>
                    <a:pt x="873" y="101"/>
                  </a:lnTo>
                  <a:lnTo>
                    <a:pt x="876" y="111"/>
                  </a:lnTo>
                  <a:lnTo>
                    <a:pt x="877" y="121"/>
                  </a:lnTo>
                  <a:lnTo>
                    <a:pt x="871" y="124"/>
                  </a:lnTo>
                  <a:lnTo>
                    <a:pt x="867" y="127"/>
                  </a:lnTo>
                  <a:lnTo>
                    <a:pt x="863" y="127"/>
                  </a:lnTo>
                  <a:lnTo>
                    <a:pt x="856" y="129"/>
                  </a:lnTo>
                  <a:lnTo>
                    <a:pt x="851" y="119"/>
                  </a:lnTo>
                  <a:lnTo>
                    <a:pt x="847" y="108"/>
                  </a:lnTo>
                  <a:lnTo>
                    <a:pt x="843" y="100"/>
                  </a:lnTo>
                  <a:lnTo>
                    <a:pt x="840" y="90"/>
                  </a:lnTo>
                  <a:lnTo>
                    <a:pt x="839" y="90"/>
                  </a:lnTo>
                  <a:lnTo>
                    <a:pt x="837" y="90"/>
                  </a:lnTo>
                  <a:lnTo>
                    <a:pt x="836" y="91"/>
                  </a:lnTo>
                  <a:lnTo>
                    <a:pt x="834" y="91"/>
                  </a:lnTo>
                  <a:lnTo>
                    <a:pt x="837" y="101"/>
                  </a:lnTo>
                  <a:lnTo>
                    <a:pt x="841" y="113"/>
                  </a:lnTo>
                  <a:lnTo>
                    <a:pt x="844" y="123"/>
                  </a:lnTo>
                  <a:lnTo>
                    <a:pt x="847" y="134"/>
                  </a:lnTo>
                  <a:lnTo>
                    <a:pt x="841" y="136"/>
                  </a:lnTo>
                  <a:lnTo>
                    <a:pt x="836" y="137"/>
                  </a:lnTo>
                  <a:lnTo>
                    <a:pt x="831" y="140"/>
                  </a:lnTo>
                  <a:lnTo>
                    <a:pt x="826" y="141"/>
                  </a:lnTo>
                  <a:lnTo>
                    <a:pt x="820" y="130"/>
                  </a:lnTo>
                  <a:lnTo>
                    <a:pt x="814" y="117"/>
                  </a:lnTo>
                  <a:lnTo>
                    <a:pt x="807" y="106"/>
                  </a:lnTo>
                  <a:lnTo>
                    <a:pt x="801" y="93"/>
                  </a:lnTo>
                  <a:lnTo>
                    <a:pt x="800" y="93"/>
                  </a:lnTo>
                  <a:lnTo>
                    <a:pt x="799" y="93"/>
                  </a:lnTo>
                  <a:lnTo>
                    <a:pt x="797" y="93"/>
                  </a:lnTo>
                  <a:lnTo>
                    <a:pt x="796" y="93"/>
                  </a:lnTo>
                  <a:lnTo>
                    <a:pt x="801" y="106"/>
                  </a:lnTo>
                  <a:lnTo>
                    <a:pt x="807" y="119"/>
                  </a:lnTo>
                  <a:lnTo>
                    <a:pt x="811" y="131"/>
                  </a:lnTo>
                  <a:lnTo>
                    <a:pt x="817" y="146"/>
                  </a:lnTo>
                  <a:lnTo>
                    <a:pt x="816" y="147"/>
                  </a:lnTo>
                  <a:lnTo>
                    <a:pt x="813" y="149"/>
                  </a:lnTo>
                  <a:lnTo>
                    <a:pt x="807" y="151"/>
                  </a:lnTo>
                  <a:lnTo>
                    <a:pt x="794" y="156"/>
                  </a:lnTo>
                  <a:lnTo>
                    <a:pt x="790" y="146"/>
                  </a:lnTo>
                  <a:lnTo>
                    <a:pt x="786" y="134"/>
                  </a:lnTo>
                  <a:lnTo>
                    <a:pt x="782" y="124"/>
                  </a:lnTo>
                  <a:lnTo>
                    <a:pt x="776" y="114"/>
                  </a:lnTo>
                  <a:lnTo>
                    <a:pt x="774" y="114"/>
                  </a:lnTo>
                  <a:lnTo>
                    <a:pt x="773" y="114"/>
                  </a:lnTo>
                  <a:lnTo>
                    <a:pt x="772" y="114"/>
                  </a:lnTo>
                  <a:lnTo>
                    <a:pt x="770" y="113"/>
                  </a:lnTo>
                  <a:lnTo>
                    <a:pt x="774" y="124"/>
                  </a:lnTo>
                  <a:lnTo>
                    <a:pt x="779" y="136"/>
                  </a:lnTo>
                  <a:lnTo>
                    <a:pt x="782" y="147"/>
                  </a:lnTo>
                  <a:lnTo>
                    <a:pt x="786" y="159"/>
                  </a:lnTo>
                  <a:lnTo>
                    <a:pt x="780" y="163"/>
                  </a:lnTo>
                  <a:lnTo>
                    <a:pt x="773" y="166"/>
                  </a:lnTo>
                  <a:lnTo>
                    <a:pt x="764" y="169"/>
                  </a:lnTo>
                  <a:lnTo>
                    <a:pt x="759" y="169"/>
                  </a:lnTo>
                  <a:lnTo>
                    <a:pt x="756" y="164"/>
                  </a:lnTo>
                  <a:lnTo>
                    <a:pt x="753" y="159"/>
                  </a:lnTo>
                  <a:lnTo>
                    <a:pt x="749" y="147"/>
                  </a:lnTo>
                  <a:lnTo>
                    <a:pt x="740" y="126"/>
                  </a:lnTo>
                  <a:lnTo>
                    <a:pt x="739" y="126"/>
                  </a:lnTo>
                  <a:lnTo>
                    <a:pt x="737" y="126"/>
                  </a:lnTo>
                  <a:lnTo>
                    <a:pt x="736" y="126"/>
                  </a:lnTo>
                  <a:lnTo>
                    <a:pt x="734" y="126"/>
                  </a:lnTo>
                  <a:lnTo>
                    <a:pt x="742" y="147"/>
                  </a:lnTo>
                  <a:lnTo>
                    <a:pt x="746" y="160"/>
                  </a:lnTo>
                  <a:lnTo>
                    <a:pt x="747" y="167"/>
                  </a:lnTo>
                  <a:lnTo>
                    <a:pt x="749" y="176"/>
                  </a:lnTo>
                  <a:lnTo>
                    <a:pt x="744" y="177"/>
                  </a:lnTo>
                  <a:lnTo>
                    <a:pt x="739" y="179"/>
                  </a:lnTo>
                  <a:lnTo>
                    <a:pt x="734" y="182"/>
                  </a:lnTo>
                  <a:lnTo>
                    <a:pt x="729" y="183"/>
                  </a:lnTo>
                  <a:lnTo>
                    <a:pt x="724" y="173"/>
                  </a:lnTo>
                  <a:lnTo>
                    <a:pt x="719" y="161"/>
                  </a:lnTo>
                  <a:lnTo>
                    <a:pt x="713" y="151"/>
                  </a:lnTo>
                  <a:lnTo>
                    <a:pt x="707" y="146"/>
                  </a:lnTo>
                  <a:lnTo>
                    <a:pt x="710" y="159"/>
                  </a:lnTo>
                  <a:lnTo>
                    <a:pt x="713" y="169"/>
                  </a:lnTo>
                  <a:lnTo>
                    <a:pt x="716" y="176"/>
                  </a:lnTo>
                  <a:lnTo>
                    <a:pt x="720" y="187"/>
                  </a:lnTo>
                  <a:lnTo>
                    <a:pt x="717" y="190"/>
                  </a:lnTo>
                  <a:lnTo>
                    <a:pt x="713" y="192"/>
                  </a:lnTo>
                  <a:lnTo>
                    <a:pt x="707" y="193"/>
                  </a:lnTo>
                  <a:lnTo>
                    <a:pt x="699" y="196"/>
                  </a:lnTo>
                  <a:lnTo>
                    <a:pt x="690" y="177"/>
                  </a:lnTo>
                  <a:lnTo>
                    <a:pt x="685" y="167"/>
                  </a:lnTo>
                  <a:lnTo>
                    <a:pt x="682" y="163"/>
                  </a:lnTo>
                  <a:lnTo>
                    <a:pt x="679" y="160"/>
                  </a:lnTo>
                  <a:lnTo>
                    <a:pt x="679" y="167"/>
                  </a:lnTo>
                  <a:lnTo>
                    <a:pt x="682" y="177"/>
                  </a:lnTo>
                  <a:lnTo>
                    <a:pt x="685" y="189"/>
                  </a:lnTo>
                  <a:lnTo>
                    <a:pt x="687" y="200"/>
                  </a:lnTo>
                  <a:lnTo>
                    <a:pt x="682" y="202"/>
                  </a:lnTo>
                  <a:lnTo>
                    <a:pt x="677" y="204"/>
                  </a:lnTo>
                  <a:lnTo>
                    <a:pt x="672" y="206"/>
                  </a:lnTo>
                  <a:lnTo>
                    <a:pt x="666" y="209"/>
                  </a:lnTo>
                  <a:lnTo>
                    <a:pt x="662" y="199"/>
                  </a:lnTo>
                  <a:lnTo>
                    <a:pt x="657" y="189"/>
                  </a:lnTo>
                  <a:lnTo>
                    <a:pt x="653" y="177"/>
                  </a:lnTo>
                  <a:lnTo>
                    <a:pt x="647" y="167"/>
                  </a:lnTo>
                  <a:lnTo>
                    <a:pt x="646" y="167"/>
                  </a:lnTo>
                  <a:lnTo>
                    <a:pt x="645" y="166"/>
                  </a:lnTo>
                  <a:lnTo>
                    <a:pt x="643" y="166"/>
                  </a:lnTo>
                  <a:lnTo>
                    <a:pt x="642" y="166"/>
                  </a:lnTo>
                  <a:lnTo>
                    <a:pt x="646" y="177"/>
                  </a:lnTo>
                  <a:lnTo>
                    <a:pt x="650" y="189"/>
                  </a:lnTo>
                  <a:lnTo>
                    <a:pt x="653" y="202"/>
                  </a:lnTo>
                  <a:lnTo>
                    <a:pt x="657" y="213"/>
                  </a:lnTo>
                  <a:lnTo>
                    <a:pt x="650" y="216"/>
                  </a:lnTo>
                  <a:lnTo>
                    <a:pt x="643" y="219"/>
                  </a:lnTo>
                  <a:lnTo>
                    <a:pt x="637" y="222"/>
                  </a:lnTo>
                  <a:lnTo>
                    <a:pt x="630" y="225"/>
                  </a:lnTo>
                  <a:lnTo>
                    <a:pt x="622" y="206"/>
                  </a:lnTo>
                  <a:lnTo>
                    <a:pt x="616" y="196"/>
                  </a:lnTo>
                  <a:lnTo>
                    <a:pt x="612" y="190"/>
                  </a:lnTo>
                  <a:lnTo>
                    <a:pt x="609" y="184"/>
                  </a:lnTo>
                  <a:lnTo>
                    <a:pt x="610" y="194"/>
                  </a:lnTo>
                  <a:lnTo>
                    <a:pt x="613" y="206"/>
                  </a:lnTo>
                  <a:lnTo>
                    <a:pt x="616" y="216"/>
                  </a:lnTo>
                  <a:lnTo>
                    <a:pt x="619" y="227"/>
                  </a:lnTo>
                  <a:lnTo>
                    <a:pt x="613" y="230"/>
                  </a:lnTo>
                  <a:lnTo>
                    <a:pt x="608" y="233"/>
                  </a:lnTo>
                  <a:lnTo>
                    <a:pt x="600" y="236"/>
                  </a:lnTo>
                  <a:lnTo>
                    <a:pt x="595" y="239"/>
                  </a:lnTo>
                  <a:lnTo>
                    <a:pt x="590" y="230"/>
                  </a:lnTo>
                  <a:lnTo>
                    <a:pt x="586" y="222"/>
                  </a:lnTo>
                  <a:lnTo>
                    <a:pt x="580" y="213"/>
                  </a:lnTo>
                  <a:lnTo>
                    <a:pt x="576" y="206"/>
                  </a:lnTo>
                  <a:lnTo>
                    <a:pt x="575" y="206"/>
                  </a:lnTo>
                  <a:lnTo>
                    <a:pt x="573" y="206"/>
                  </a:lnTo>
                  <a:lnTo>
                    <a:pt x="572" y="207"/>
                  </a:lnTo>
                  <a:lnTo>
                    <a:pt x="578" y="223"/>
                  </a:lnTo>
                  <a:lnTo>
                    <a:pt x="580" y="232"/>
                  </a:lnTo>
                  <a:lnTo>
                    <a:pt x="582" y="237"/>
                  </a:lnTo>
                  <a:lnTo>
                    <a:pt x="582" y="243"/>
                  </a:lnTo>
                  <a:lnTo>
                    <a:pt x="580" y="245"/>
                  </a:lnTo>
                  <a:lnTo>
                    <a:pt x="578" y="245"/>
                  </a:lnTo>
                  <a:lnTo>
                    <a:pt x="576" y="246"/>
                  </a:lnTo>
                  <a:lnTo>
                    <a:pt x="573" y="247"/>
                  </a:lnTo>
                  <a:lnTo>
                    <a:pt x="560" y="225"/>
                  </a:lnTo>
                  <a:lnTo>
                    <a:pt x="555" y="212"/>
                  </a:lnTo>
                  <a:lnTo>
                    <a:pt x="550" y="207"/>
                  </a:lnTo>
                  <a:lnTo>
                    <a:pt x="549" y="206"/>
                  </a:lnTo>
                  <a:lnTo>
                    <a:pt x="552" y="216"/>
                  </a:lnTo>
                  <a:lnTo>
                    <a:pt x="556" y="229"/>
                  </a:lnTo>
                  <a:lnTo>
                    <a:pt x="560" y="242"/>
                  </a:lnTo>
                  <a:lnTo>
                    <a:pt x="563" y="252"/>
                  </a:lnTo>
                  <a:lnTo>
                    <a:pt x="559" y="253"/>
                  </a:lnTo>
                  <a:lnTo>
                    <a:pt x="555" y="255"/>
                  </a:lnTo>
                  <a:lnTo>
                    <a:pt x="550" y="257"/>
                  </a:lnTo>
                  <a:lnTo>
                    <a:pt x="546" y="259"/>
                  </a:lnTo>
                  <a:lnTo>
                    <a:pt x="540" y="246"/>
                  </a:lnTo>
                  <a:lnTo>
                    <a:pt x="535" y="233"/>
                  </a:lnTo>
                  <a:lnTo>
                    <a:pt x="529" y="220"/>
                  </a:lnTo>
                  <a:lnTo>
                    <a:pt x="523" y="207"/>
                  </a:lnTo>
                  <a:lnTo>
                    <a:pt x="522" y="209"/>
                  </a:lnTo>
                  <a:lnTo>
                    <a:pt x="521" y="209"/>
                  </a:lnTo>
                  <a:lnTo>
                    <a:pt x="519" y="209"/>
                  </a:lnTo>
                  <a:lnTo>
                    <a:pt x="522" y="223"/>
                  </a:lnTo>
                  <a:lnTo>
                    <a:pt x="526" y="236"/>
                  </a:lnTo>
                  <a:lnTo>
                    <a:pt x="531" y="249"/>
                  </a:lnTo>
                  <a:lnTo>
                    <a:pt x="535" y="263"/>
                  </a:lnTo>
                  <a:lnTo>
                    <a:pt x="533" y="265"/>
                  </a:lnTo>
                  <a:lnTo>
                    <a:pt x="531" y="266"/>
                  </a:lnTo>
                  <a:lnTo>
                    <a:pt x="525" y="269"/>
                  </a:lnTo>
                  <a:lnTo>
                    <a:pt x="516" y="272"/>
                  </a:lnTo>
                  <a:lnTo>
                    <a:pt x="512" y="262"/>
                  </a:lnTo>
                  <a:lnTo>
                    <a:pt x="506" y="247"/>
                  </a:lnTo>
                  <a:lnTo>
                    <a:pt x="501" y="236"/>
                  </a:lnTo>
                  <a:lnTo>
                    <a:pt x="496" y="229"/>
                  </a:lnTo>
                  <a:lnTo>
                    <a:pt x="498" y="239"/>
                  </a:lnTo>
                  <a:lnTo>
                    <a:pt x="499" y="246"/>
                  </a:lnTo>
                  <a:lnTo>
                    <a:pt x="502" y="257"/>
                  </a:lnTo>
                  <a:lnTo>
                    <a:pt x="508" y="275"/>
                  </a:lnTo>
                  <a:lnTo>
                    <a:pt x="503" y="278"/>
                  </a:lnTo>
                  <a:lnTo>
                    <a:pt x="498" y="279"/>
                  </a:lnTo>
                  <a:lnTo>
                    <a:pt x="492" y="282"/>
                  </a:lnTo>
                  <a:lnTo>
                    <a:pt x="486" y="285"/>
                  </a:lnTo>
                  <a:lnTo>
                    <a:pt x="478" y="263"/>
                  </a:lnTo>
                  <a:lnTo>
                    <a:pt x="472" y="252"/>
                  </a:lnTo>
                  <a:lnTo>
                    <a:pt x="469" y="247"/>
                  </a:lnTo>
                  <a:lnTo>
                    <a:pt x="466" y="245"/>
                  </a:lnTo>
                  <a:lnTo>
                    <a:pt x="465" y="246"/>
                  </a:lnTo>
                  <a:lnTo>
                    <a:pt x="463" y="246"/>
                  </a:lnTo>
                  <a:lnTo>
                    <a:pt x="466" y="256"/>
                  </a:lnTo>
                  <a:lnTo>
                    <a:pt x="469" y="266"/>
                  </a:lnTo>
                  <a:lnTo>
                    <a:pt x="472" y="278"/>
                  </a:lnTo>
                  <a:lnTo>
                    <a:pt x="475" y="288"/>
                  </a:lnTo>
                  <a:lnTo>
                    <a:pt x="471" y="289"/>
                  </a:lnTo>
                  <a:lnTo>
                    <a:pt x="468" y="290"/>
                  </a:lnTo>
                  <a:lnTo>
                    <a:pt x="465" y="293"/>
                  </a:lnTo>
                  <a:lnTo>
                    <a:pt x="462" y="295"/>
                  </a:lnTo>
                  <a:lnTo>
                    <a:pt x="458" y="288"/>
                  </a:lnTo>
                  <a:lnTo>
                    <a:pt x="455" y="279"/>
                  </a:lnTo>
                  <a:lnTo>
                    <a:pt x="452" y="272"/>
                  </a:lnTo>
                  <a:lnTo>
                    <a:pt x="448" y="265"/>
                  </a:lnTo>
                  <a:lnTo>
                    <a:pt x="446" y="265"/>
                  </a:lnTo>
                  <a:lnTo>
                    <a:pt x="445" y="265"/>
                  </a:lnTo>
                  <a:lnTo>
                    <a:pt x="444" y="265"/>
                  </a:lnTo>
                  <a:lnTo>
                    <a:pt x="442" y="265"/>
                  </a:lnTo>
                  <a:lnTo>
                    <a:pt x="445" y="273"/>
                  </a:lnTo>
                  <a:lnTo>
                    <a:pt x="446" y="280"/>
                  </a:lnTo>
                  <a:lnTo>
                    <a:pt x="449" y="289"/>
                  </a:lnTo>
                  <a:lnTo>
                    <a:pt x="451" y="298"/>
                  </a:lnTo>
                  <a:lnTo>
                    <a:pt x="448" y="300"/>
                  </a:lnTo>
                  <a:lnTo>
                    <a:pt x="445" y="302"/>
                  </a:lnTo>
                  <a:lnTo>
                    <a:pt x="441" y="303"/>
                  </a:lnTo>
                  <a:lnTo>
                    <a:pt x="434" y="306"/>
                  </a:lnTo>
                  <a:lnTo>
                    <a:pt x="428" y="295"/>
                  </a:lnTo>
                  <a:lnTo>
                    <a:pt x="424" y="283"/>
                  </a:lnTo>
                  <a:lnTo>
                    <a:pt x="419" y="273"/>
                  </a:lnTo>
                  <a:lnTo>
                    <a:pt x="415" y="262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1" y="260"/>
                  </a:lnTo>
                  <a:lnTo>
                    <a:pt x="414" y="272"/>
                  </a:lnTo>
                  <a:lnTo>
                    <a:pt x="418" y="285"/>
                  </a:lnTo>
                  <a:lnTo>
                    <a:pt x="421" y="296"/>
                  </a:lnTo>
                  <a:lnTo>
                    <a:pt x="424" y="308"/>
                  </a:lnTo>
                  <a:lnTo>
                    <a:pt x="419" y="311"/>
                  </a:lnTo>
                  <a:lnTo>
                    <a:pt x="416" y="312"/>
                  </a:lnTo>
                  <a:lnTo>
                    <a:pt x="412" y="313"/>
                  </a:lnTo>
                  <a:lnTo>
                    <a:pt x="405" y="315"/>
                  </a:lnTo>
                  <a:lnTo>
                    <a:pt x="401" y="308"/>
                  </a:lnTo>
                  <a:lnTo>
                    <a:pt x="395" y="295"/>
                  </a:lnTo>
                  <a:lnTo>
                    <a:pt x="388" y="283"/>
                  </a:lnTo>
                  <a:lnTo>
                    <a:pt x="384" y="276"/>
                  </a:lnTo>
                  <a:lnTo>
                    <a:pt x="386" y="290"/>
                  </a:lnTo>
                  <a:lnTo>
                    <a:pt x="389" y="300"/>
                  </a:lnTo>
                  <a:lnTo>
                    <a:pt x="392" y="309"/>
                  </a:lnTo>
                  <a:lnTo>
                    <a:pt x="395" y="321"/>
                  </a:lnTo>
                  <a:lnTo>
                    <a:pt x="389" y="322"/>
                  </a:lnTo>
                  <a:lnTo>
                    <a:pt x="385" y="325"/>
                  </a:lnTo>
                  <a:lnTo>
                    <a:pt x="379" y="326"/>
                  </a:lnTo>
                  <a:lnTo>
                    <a:pt x="374" y="328"/>
                  </a:lnTo>
                  <a:lnTo>
                    <a:pt x="371" y="318"/>
                  </a:lnTo>
                  <a:lnTo>
                    <a:pt x="366" y="309"/>
                  </a:lnTo>
                  <a:lnTo>
                    <a:pt x="362" y="299"/>
                  </a:lnTo>
                  <a:lnTo>
                    <a:pt x="358" y="290"/>
                  </a:lnTo>
                  <a:lnTo>
                    <a:pt x="356" y="289"/>
                  </a:lnTo>
                  <a:lnTo>
                    <a:pt x="355" y="289"/>
                  </a:lnTo>
                  <a:lnTo>
                    <a:pt x="354" y="289"/>
                  </a:lnTo>
                  <a:lnTo>
                    <a:pt x="352" y="289"/>
                  </a:lnTo>
                  <a:lnTo>
                    <a:pt x="355" y="300"/>
                  </a:lnTo>
                  <a:lnTo>
                    <a:pt x="359" y="311"/>
                  </a:lnTo>
                  <a:lnTo>
                    <a:pt x="362" y="322"/>
                  </a:lnTo>
                  <a:lnTo>
                    <a:pt x="365" y="333"/>
                  </a:lnTo>
                  <a:lnTo>
                    <a:pt x="362" y="335"/>
                  </a:lnTo>
                  <a:lnTo>
                    <a:pt x="361" y="335"/>
                  </a:lnTo>
                  <a:lnTo>
                    <a:pt x="358" y="336"/>
                  </a:lnTo>
                  <a:lnTo>
                    <a:pt x="354" y="338"/>
                  </a:lnTo>
                  <a:lnTo>
                    <a:pt x="348" y="328"/>
                  </a:lnTo>
                  <a:lnTo>
                    <a:pt x="344" y="318"/>
                  </a:lnTo>
                  <a:lnTo>
                    <a:pt x="339" y="308"/>
                  </a:lnTo>
                  <a:lnTo>
                    <a:pt x="337" y="299"/>
                  </a:lnTo>
                  <a:lnTo>
                    <a:pt x="335" y="299"/>
                  </a:lnTo>
                  <a:lnTo>
                    <a:pt x="335" y="298"/>
                  </a:lnTo>
                  <a:lnTo>
                    <a:pt x="334" y="298"/>
                  </a:lnTo>
                  <a:lnTo>
                    <a:pt x="337" y="309"/>
                  </a:lnTo>
                  <a:lnTo>
                    <a:pt x="338" y="319"/>
                  </a:lnTo>
                  <a:lnTo>
                    <a:pt x="341" y="331"/>
                  </a:lnTo>
                  <a:lnTo>
                    <a:pt x="344" y="341"/>
                  </a:lnTo>
                  <a:lnTo>
                    <a:pt x="339" y="342"/>
                  </a:lnTo>
                  <a:lnTo>
                    <a:pt x="335" y="345"/>
                  </a:lnTo>
                  <a:lnTo>
                    <a:pt x="329" y="346"/>
                  </a:lnTo>
                  <a:lnTo>
                    <a:pt x="325" y="349"/>
                  </a:lnTo>
                  <a:lnTo>
                    <a:pt x="321" y="339"/>
                  </a:lnTo>
                  <a:lnTo>
                    <a:pt x="317" y="329"/>
                  </a:lnTo>
                  <a:lnTo>
                    <a:pt x="312" y="319"/>
                  </a:lnTo>
                  <a:lnTo>
                    <a:pt x="308" y="309"/>
                  </a:lnTo>
                  <a:lnTo>
                    <a:pt x="307" y="309"/>
                  </a:lnTo>
                  <a:lnTo>
                    <a:pt x="305" y="309"/>
                  </a:lnTo>
                  <a:lnTo>
                    <a:pt x="304" y="311"/>
                  </a:lnTo>
                  <a:lnTo>
                    <a:pt x="311" y="332"/>
                  </a:lnTo>
                  <a:lnTo>
                    <a:pt x="314" y="343"/>
                  </a:lnTo>
                  <a:lnTo>
                    <a:pt x="315" y="349"/>
                  </a:lnTo>
                  <a:lnTo>
                    <a:pt x="317" y="353"/>
                  </a:lnTo>
                  <a:lnTo>
                    <a:pt x="314" y="356"/>
                  </a:lnTo>
                  <a:lnTo>
                    <a:pt x="309" y="358"/>
                  </a:lnTo>
                  <a:lnTo>
                    <a:pt x="304" y="358"/>
                  </a:lnTo>
                  <a:lnTo>
                    <a:pt x="294" y="359"/>
                  </a:lnTo>
                  <a:lnTo>
                    <a:pt x="291" y="351"/>
                  </a:lnTo>
                  <a:lnTo>
                    <a:pt x="287" y="342"/>
                  </a:lnTo>
                  <a:lnTo>
                    <a:pt x="282" y="333"/>
                  </a:lnTo>
                  <a:lnTo>
                    <a:pt x="278" y="325"/>
                  </a:lnTo>
                  <a:lnTo>
                    <a:pt x="277" y="323"/>
                  </a:lnTo>
                  <a:lnTo>
                    <a:pt x="275" y="323"/>
                  </a:lnTo>
                  <a:lnTo>
                    <a:pt x="274" y="323"/>
                  </a:lnTo>
                  <a:lnTo>
                    <a:pt x="279" y="343"/>
                  </a:lnTo>
                  <a:lnTo>
                    <a:pt x="284" y="356"/>
                  </a:lnTo>
                  <a:lnTo>
                    <a:pt x="281" y="365"/>
                  </a:lnTo>
                  <a:lnTo>
                    <a:pt x="268" y="374"/>
                  </a:lnTo>
                  <a:lnTo>
                    <a:pt x="264" y="364"/>
                  </a:lnTo>
                  <a:lnTo>
                    <a:pt x="260" y="353"/>
                  </a:lnTo>
                  <a:lnTo>
                    <a:pt x="255" y="345"/>
                  </a:lnTo>
                  <a:lnTo>
                    <a:pt x="251" y="338"/>
                  </a:lnTo>
                  <a:lnTo>
                    <a:pt x="251" y="336"/>
                  </a:lnTo>
                  <a:lnTo>
                    <a:pt x="250" y="336"/>
                  </a:lnTo>
                  <a:lnTo>
                    <a:pt x="248" y="338"/>
                  </a:lnTo>
                  <a:lnTo>
                    <a:pt x="250" y="346"/>
                  </a:lnTo>
                  <a:lnTo>
                    <a:pt x="251" y="356"/>
                  </a:lnTo>
                  <a:lnTo>
                    <a:pt x="254" y="366"/>
                  </a:lnTo>
                  <a:lnTo>
                    <a:pt x="258" y="378"/>
                  </a:lnTo>
                  <a:lnTo>
                    <a:pt x="254" y="379"/>
                  </a:lnTo>
                  <a:lnTo>
                    <a:pt x="250" y="381"/>
                  </a:lnTo>
                  <a:lnTo>
                    <a:pt x="245" y="382"/>
                  </a:lnTo>
                  <a:lnTo>
                    <a:pt x="241" y="384"/>
                  </a:lnTo>
                  <a:lnTo>
                    <a:pt x="235" y="372"/>
                  </a:lnTo>
                  <a:lnTo>
                    <a:pt x="230" y="359"/>
                  </a:lnTo>
                  <a:lnTo>
                    <a:pt x="224" y="348"/>
                  </a:lnTo>
                  <a:lnTo>
                    <a:pt x="220" y="336"/>
                  </a:lnTo>
                  <a:lnTo>
                    <a:pt x="218" y="336"/>
                  </a:lnTo>
                  <a:lnTo>
                    <a:pt x="217" y="336"/>
                  </a:lnTo>
                  <a:lnTo>
                    <a:pt x="215" y="336"/>
                  </a:lnTo>
                  <a:lnTo>
                    <a:pt x="214" y="336"/>
                  </a:lnTo>
                  <a:lnTo>
                    <a:pt x="217" y="349"/>
                  </a:lnTo>
                  <a:lnTo>
                    <a:pt x="221" y="362"/>
                  </a:lnTo>
                  <a:lnTo>
                    <a:pt x="225" y="375"/>
                  </a:lnTo>
                  <a:lnTo>
                    <a:pt x="231" y="388"/>
                  </a:lnTo>
                  <a:lnTo>
                    <a:pt x="227" y="391"/>
                  </a:lnTo>
                  <a:lnTo>
                    <a:pt x="224" y="392"/>
                  </a:lnTo>
                  <a:lnTo>
                    <a:pt x="218" y="394"/>
                  </a:lnTo>
                  <a:lnTo>
                    <a:pt x="211" y="395"/>
                  </a:lnTo>
                  <a:lnTo>
                    <a:pt x="205" y="385"/>
                  </a:lnTo>
                  <a:lnTo>
                    <a:pt x="201" y="374"/>
                  </a:lnTo>
                  <a:lnTo>
                    <a:pt x="195" y="364"/>
                  </a:lnTo>
                  <a:lnTo>
                    <a:pt x="190" y="353"/>
                  </a:lnTo>
                  <a:lnTo>
                    <a:pt x="188" y="353"/>
                  </a:lnTo>
                  <a:lnTo>
                    <a:pt x="187" y="355"/>
                  </a:lnTo>
                  <a:lnTo>
                    <a:pt x="185" y="355"/>
                  </a:lnTo>
                  <a:lnTo>
                    <a:pt x="188" y="366"/>
                  </a:lnTo>
                  <a:lnTo>
                    <a:pt x="192" y="376"/>
                  </a:lnTo>
                  <a:lnTo>
                    <a:pt x="197" y="388"/>
                  </a:lnTo>
                  <a:lnTo>
                    <a:pt x="201" y="399"/>
                  </a:lnTo>
                  <a:lnTo>
                    <a:pt x="195" y="402"/>
                  </a:lnTo>
                  <a:lnTo>
                    <a:pt x="191" y="404"/>
                  </a:lnTo>
                  <a:lnTo>
                    <a:pt x="185" y="407"/>
                  </a:lnTo>
                  <a:lnTo>
                    <a:pt x="180" y="408"/>
                  </a:lnTo>
                  <a:lnTo>
                    <a:pt x="174" y="396"/>
                  </a:lnTo>
                  <a:lnTo>
                    <a:pt x="170" y="385"/>
                  </a:lnTo>
                  <a:lnTo>
                    <a:pt x="164" y="375"/>
                  </a:lnTo>
                  <a:lnTo>
                    <a:pt x="160" y="364"/>
                  </a:lnTo>
                  <a:lnTo>
                    <a:pt x="158" y="364"/>
                  </a:lnTo>
                  <a:lnTo>
                    <a:pt x="157" y="365"/>
                  </a:lnTo>
                  <a:lnTo>
                    <a:pt x="155" y="366"/>
                  </a:lnTo>
                  <a:lnTo>
                    <a:pt x="154" y="366"/>
                  </a:lnTo>
                  <a:lnTo>
                    <a:pt x="158" y="378"/>
                  </a:lnTo>
                  <a:lnTo>
                    <a:pt x="163" y="389"/>
                  </a:lnTo>
                  <a:lnTo>
                    <a:pt x="167" y="401"/>
                  </a:lnTo>
                  <a:lnTo>
                    <a:pt x="171" y="412"/>
                  </a:lnTo>
                  <a:lnTo>
                    <a:pt x="165" y="415"/>
                  </a:lnTo>
                  <a:lnTo>
                    <a:pt x="161" y="418"/>
                  </a:lnTo>
                  <a:lnTo>
                    <a:pt x="157" y="421"/>
                  </a:lnTo>
                  <a:lnTo>
                    <a:pt x="153" y="424"/>
                  </a:lnTo>
                  <a:lnTo>
                    <a:pt x="138" y="394"/>
                  </a:lnTo>
                  <a:lnTo>
                    <a:pt x="131" y="378"/>
                  </a:lnTo>
                  <a:lnTo>
                    <a:pt x="127" y="372"/>
                  </a:lnTo>
                  <a:lnTo>
                    <a:pt x="125" y="371"/>
                  </a:lnTo>
                  <a:lnTo>
                    <a:pt x="125" y="379"/>
                  </a:lnTo>
                  <a:lnTo>
                    <a:pt x="131" y="394"/>
                  </a:lnTo>
                  <a:lnTo>
                    <a:pt x="137" y="411"/>
                  </a:lnTo>
                  <a:lnTo>
                    <a:pt x="143" y="424"/>
                  </a:lnTo>
                  <a:lnTo>
                    <a:pt x="137" y="425"/>
                  </a:lnTo>
                  <a:lnTo>
                    <a:pt x="131" y="427"/>
                  </a:lnTo>
                  <a:lnTo>
                    <a:pt x="125" y="429"/>
                  </a:lnTo>
                  <a:lnTo>
                    <a:pt x="121" y="431"/>
                  </a:lnTo>
                  <a:lnTo>
                    <a:pt x="115" y="418"/>
                  </a:lnTo>
                  <a:lnTo>
                    <a:pt x="108" y="404"/>
                  </a:lnTo>
                  <a:lnTo>
                    <a:pt x="101" y="391"/>
                  </a:lnTo>
                  <a:lnTo>
                    <a:pt x="94" y="384"/>
                  </a:lnTo>
                  <a:lnTo>
                    <a:pt x="94" y="389"/>
                  </a:lnTo>
                  <a:lnTo>
                    <a:pt x="97" y="396"/>
                  </a:lnTo>
                  <a:lnTo>
                    <a:pt x="101" y="409"/>
                  </a:lnTo>
                  <a:lnTo>
                    <a:pt x="111" y="431"/>
                  </a:lnTo>
                  <a:lnTo>
                    <a:pt x="110" y="432"/>
                  </a:lnTo>
                  <a:lnTo>
                    <a:pt x="107" y="432"/>
                  </a:lnTo>
                  <a:lnTo>
                    <a:pt x="105" y="434"/>
                  </a:lnTo>
                  <a:lnTo>
                    <a:pt x="103" y="434"/>
                  </a:lnTo>
                  <a:close/>
                </a:path>
              </a:pathLst>
            </a:custGeom>
            <a:solidFill>
              <a:srgbClr val="66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155" y="3368"/>
              <a:ext cx="327" cy="116"/>
              <a:chOff x="3121" y="3306"/>
              <a:chExt cx="327" cy="116"/>
            </a:xfrm>
          </p:grpSpPr>
          <p:sp>
            <p:nvSpPr>
              <p:cNvPr id="15549" name="Freeform 22"/>
              <p:cNvSpPr>
                <a:spLocks/>
              </p:cNvSpPr>
              <p:nvPr/>
            </p:nvSpPr>
            <p:spPr bwMode="auto">
              <a:xfrm>
                <a:off x="3121" y="3306"/>
                <a:ext cx="327" cy="116"/>
              </a:xfrm>
              <a:custGeom>
                <a:avLst/>
                <a:gdLst>
                  <a:gd name="T0" fmla="*/ 84 w 653"/>
                  <a:gd name="T1" fmla="*/ 112 h 234"/>
                  <a:gd name="T2" fmla="*/ 62 w 653"/>
                  <a:gd name="T3" fmla="*/ 110 h 234"/>
                  <a:gd name="T4" fmla="*/ 40 w 653"/>
                  <a:gd name="T5" fmla="*/ 107 h 234"/>
                  <a:gd name="T6" fmla="*/ 19 w 653"/>
                  <a:gd name="T7" fmla="*/ 104 h 234"/>
                  <a:gd name="T8" fmla="*/ 3 w 653"/>
                  <a:gd name="T9" fmla="*/ 87 h 234"/>
                  <a:gd name="T10" fmla="*/ 0 w 653"/>
                  <a:gd name="T11" fmla="*/ 41 h 234"/>
                  <a:gd name="T12" fmla="*/ 12 w 653"/>
                  <a:gd name="T13" fmla="*/ 17 h 234"/>
                  <a:gd name="T14" fmla="*/ 34 w 653"/>
                  <a:gd name="T15" fmla="*/ 10 h 234"/>
                  <a:gd name="T16" fmla="*/ 58 w 653"/>
                  <a:gd name="T17" fmla="*/ 7 h 234"/>
                  <a:gd name="T18" fmla="*/ 83 w 653"/>
                  <a:gd name="T19" fmla="*/ 5 h 234"/>
                  <a:gd name="T20" fmla="*/ 109 w 653"/>
                  <a:gd name="T21" fmla="*/ 3 h 234"/>
                  <a:gd name="T22" fmla="*/ 135 w 653"/>
                  <a:gd name="T23" fmla="*/ 2 h 234"/>
                  <a:gd name="T24" fmla="*/ 163 w 653"/>
                  <a:gd name="T25" fmla="*/ 1 h 234"/>
                  <a:gd name="T26" fmla="*/ 191 w 653"/>
                  <a:gd name="T27" fmla="*/ 0 h 234"/>
                  <a:gd name="T28" fmla="*/ 218 w 653"/>
                  <a:gd name="T29" fmla="*/ 0 h 234"/>
                  <a:gd name="T30" fmla="*/ 246 w 653"/>
                  <a:gd name="T31" fmla="*/ 1 h 234"/>
                  <a:gd name="T32" fmla="*/ 274 w 653"/>
                  <a:gd name="T33" fmla="*/ 3 h 234"/>
                  <a:gd name="T34" fmla="*/ 300 w 653"/>
                  <a:gd name="T35" fmla="*/ 8 h 234"/>
                  <a:gd name="T36" fmla="*/ 323 w 653"/>
                  <a:gd name="T37" fmla="*/ 26 h 234"/>
                  <a:gd name="T38" fmla="*/ 327 w 653"/>
                  <a:gd name="T39" fmla="*/ 67 h 234"/>
                  <a:gd name="T40" fmla="*/ 322 w 653"/>
                  <a:gd name="T41" fmla="*/ 92 h 234"/>
                  <a:gd name="T42" fmla="*/ 309 w 653"/>
                  <a:gd name="T43" fmla="*/ 100 h 234"/>
                  <a:gd name="T44" fmla="*/ 293 w 653"/>
                  <a:gd name="T45" fmla="*/ 105 h 234"/>
                  <a:gd name="T46" fmla="*/ 278 w 653"/>
                  <a:gd name="T47" fmla="*/ 109 h 234"/>
                  <a:gd name="T48" fmla="*/ 268 w 653"/>
                  <a:gd name="T49" fmla="*/ 110 h 234"/>
                  <a:gd name="T50" fmla="*/ 253 w 653"/>
                  <a:gd name="T51" fmla="*/ 112 h 234"/>
                  <a:gd name="T52" fmla="*/ 230 w 653"/>
                  <a:gd name="T53" fmla="*/ 113 h 234"/>
                  <a:gd name="T54" fmla="*/ 202 w 653"/>
                  <a:gd name="T55" fmla="*/ 115 h 234"/>
                  <a:gd name="T56" fmla="*/ 173 w 653"/>
                  <a:gd name="T57" fmla="*/ 115 h 234"/>
                  <a:gd name="T58" fmla="*/ 144 w 653"/>
                  <a:gd name="T59" fmla="*/ 116 h 234"/>
                  <a:gd name="T60" fmla="*/ 120 w 653"/>
                  <a:gd name="T61" fmla="*/ 116 h 234"/>
                  <a:gd name="T62" fmla="*/ 101 w 653"/>
                  <a:gd name="T63" fmla="*/ 115 h 2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53"/>
                  <a:gd name="T97" fmla="*/ 0 h 234"/>
                  <a:gd name="T98" fmla="*/ 653 w 653"/>
                  <a:gd name="T99" fmla="*/ 234 h 2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53" h="234">
                    <a:moveTo>
                      <a:pt x="191" y="229"/>
                    </a:moveTo>
                    <a:lnTo>
                      <a:pt x="168" y="226"/>
                    </a:lnTo>
                    <a:lnTo>
                      <a:pt x="147" y="225"/>
                    </a:lnTo>
                    <a:lnTo>
                      <a:pt x="124" y="222"/>
                    </a:lnTo>
                    <a:lnTo>
                      <a:pt x="103" y="219"/>
                    </a:lnTo>
                    <a:lnTo>
                      <a:pt x="80" y="216"/>
                    </a:lnTo>
                    <a:lnTo>
                      <a:pt x="60" y="214"/>
                    </a:lnTo>
                    <a:lnTo>
                      <a:pt x="38" y="209"/>
                    </a:lnTo>
                    <a:lnTo>
                      <a:pt x="18" y="205"/>
                    </a:lnTo>
                    <a:lnTo>
                      <a:pt x="6" y="176"/>
                    </a:lnTo>
                    <a:lnTo>
                      <a:pt x="1" y="129"/>
                    </a:lnTo>
                    <a:lnTo>
                      <a:pt x="0" y="82"/>
                    </a:lnTo>
                    <a:lnTo>
                      <a:pt x="4" y="46"/>
                    </a:lnTo>
                    <a:lnTo>
                      <a:pt x="24" y="34"/>
                    </a:lnTo>
                    <a:lnTo>
                      <a:pt x="45" y="26"/>
                    </a:lnTo>
                    <a:lnTo>
                      <a:pt x="68" y="20"/>
                    </a:lnTo>
                    <a:lnTo>
                      <a:pt x="91" y="16"/>
                    </a:lnTo>
                    <a:lnTo>
                      <a:pt x="115" y="14"/>
                    </a:lnTo>
                    <a:lnTo>
                      <a:pt x="140" y="13"/>
                    </a:lnTo>
                    <a:lnTo>
                      <a:pt x="165" y="10"/>
                    </a:lnTo>
                    <a:lnTo>
                      <a:pt x="191" y="9"/>
                    </a:lnTo>
                    <a:lnTo>
                      <a:pt x="217" y="7"/>
                    </a:lnTo>
                    <a:lnTo>
                      <a:pt x="244" y="6"/>
                    </a:lnTo>
                    <a:lnTo>
                      <a:pt x="269" y="4"/>
                    </a:lnTo>
                    <a:lnTo>
                      <a:pt x="298" y="3"/>
                    </a:lnTo>
                    <a:lnTo>
                      <a:pt x="325" y="3"/>
                    </a:lnTo>
                    <a:lnTo>
                      <a:pt x="352" y="2"/>
                    </a:lnTo>
                    <a:lnTo>
                      <a:pt x="381" y="0"/>
                    </a:lnTo>
                    <a:lnTo>
                      <a:pt x="408" y="0"/>
                    </a:lnTo>
                    <a:lnTo>
                      <a:pt x="436" y="0"/>
                    </a:lnTo>
                    <a:lnTo>
                      <a:pt x="463" y="0"/>
                    </a:lnTo>
                    <a:lnTo>
                      <a:pt x="492" y="2"/>
                    </a:lnTo>
                    <a:lnTo>
                      <a:pt x="519" y="4"/>
                    </a:lnTo>
                    <a:lnTo>
                      <a:pt x="548" y="7"/>
                    </a:lnTo>
                    <a:lnTo>
                      <a:pt x="575" y="12"/>
                    </a:lnTo>
                    <a:lnTo>
                      <a:pt x="600" y="16"/>
                    </a:lnTo>
                    <a:lnTo>
                      <a:pt x="627" y="23"/>
                    </a:lnTo>
                    <a:lnTo>
                      <a:pt x="646" y="52"/>
                    </a:lnTo>
                    <a:lnTo>
                      <a:pt x="653" y="92"/>
                    </a:lnTo>
                    <a:lnTo>
                      <a:pt x="653" y="136"/>
                    </a:lnTo>
                    <a:lnTo>
                      <a:pt x="652" y="176"/>
                    </a:lnTo>
                    <a:lnTo>
                      <a:pt x="643" y="186"/>
                    </a:lnTo>
                    <a:lnTo>
                      <a:pt x="632" y="194"/>
                    </a:lnTo>
                    <a:lnTo>
                      <a:pt x="617" y="201"/>
                    </a:lnTo>
                    <a:lnTo>
                      <a:pt x="602" y="206"/>
                    </a:lnTo>
                    <a:lnTo>
                      <a:pt x="586" y="212"/>
                    </a:lnTo>
                    <a:lnTo>
                      <a:pt x="570" y="216"/>
                    </a:lnTo>
                    <a:lnTo>
                      <a:pt x="556" y="219"/>
                    </a:lnTo>
                    <a:lnTo>
                      <a:pt x="545" y="221"/>
                    </a:lnTo>
                    <a:lnTo>
                      <a:pt x="536" y="222"/>
                    </a:lnTo>
                    <a:lnTo>
                      <a:pt x="523" y="224"/>
                    </a:lnTo>
                    <a:lnTo>
                      <a:pt x="505" y="225"/>
                    </a:lnTo>
                    <a:lnTo>
                      <a:pt x="483" y="226"/>
                    </a:lnTo>
                    <a:lnTo>
                      <a:pt x="459" y="228"/>
                    </a:lnTo>
                    <a:lnTo>
                      <a:pt x="432" y="229"/>
                    </a:lnTo>
                    <a:lnTo>
                      <a:pt x="403" y="231"/>
                    </a:lnTo>
                    <a:lnTo>
                      <a:pt x="375" y="231"/>
                    </a:lnTo>
                    <a:lnTo>
                      <a:pt x="345" y="232"/>
                    </a:lnTo>
                    <a:lnTo>
                      <a:pt x="316" y="234"/>
                    </a:lnTo>
                    <a:lnTo>
                      <a:pt x="288" y="234"/>
                    </a:lnTo>
                    <a:lnTo>
                      <a:pt x="262" y="234"/>
                    </a:lnTo>
                    <a:lnTo>
                      <a:pt x="239" y="234"/>
                    </a:lnTo>
                    <a:lnTo>
                      <a:pt x="220" y="232"/>
                    </a:lnTo>
                    <a:lnTo>
                      <a:pt x="202" y="231"/>
                    </a:lnTo>
                    <a:lnTo>
                      <a:pt x="191" y="2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50" name="Freeform 23"/>
              <p:cNvSpPr>
                <a:spLocks/>
              </p:cNvSpPr>
              <p:nvPr/>
            </p:nvSpPr>
            <p:spPr bwMode="auto">
              <a:xfrm>
                <a:off x="3131" y="3339"/>
                <a:ext cx="307" cy="75"/>
              </a:xfrm>
              <a:custGeom>
                <a:avLst/>
                <a:gdLst>
                  <a:gd name="T0" fmla="*/ 124 w 613"/>
                  <a:gd name="T1" fmla="*/ 74 h 149"/>
                  <a:gd name="T2" fmla="*/ 94 w 613"/>
                  <a:gd name="T3" fmla="*/ 72 h 149"/>
                  <a:gd name="T4" fmla="*/ 66 w 613"/>
                  <a:gd name="T5" fmla="*/ 69 h 149"/>
                  <a:gd name="T6" fmla="*/ 38 w 613"/>
                  <a:gd name="T7" fmla="*/ 66 h 149"/>
                  <a:gd name="T8" fmla="*/ 14 w 613"/>
                  <a:gd name="T9" fmla="*/ 62 h 149"/>
                  <a:gd name="T10" fmla="*/ 4 w 613"/>
                  <a:gd name="T11" fmla="*/ 54 h 149"/>
                  <a:gd name="T12" fmla="*/ 13 w 613"/>
                  <a:gd name="T13" fmla="*/ 52 h 149"/>
                  <a:gd name="T14" fmla="*/ 30 w 613"/>
                  <a:gd name="T15" fmla="*/ 54 h 149"/>
                  <a:gd name="T16" fmla="*/ 22 w 613"/>
                  <a:gd name="T17" fmla="*/ 51 h 149"/>
                  <a:gd name="T18" fmla="*/ 6 w 613"/>
                  <a:gd name="T19" fmla="*/ 46 h 149"/>
                  <a:gd name="T20" fmla="*/ 2 w 613"/>
                  <a:gd name="T21" fmla="*/ 39 h 149"/>
                  <a:gd name="T22" fmla="*/ 23 w 613"/>
                  <a:gd name="T23" fmla="*/ 39 h 149"/>
                  <a:gd name="T24" fmla="*/ 54 w 613"/>
                  <a:gd name="T25" fmla="*/ 43 h 149"/>
                  <a:gd name="T26" fmla="*/ 30 w 613"/>
                  <a:gd name="T27" fmla="*/ 38 h 149"/>
                  <a:gd name="T28" fmla="*/ 8 w 613"/>
                  <a:gd name="T29" fmla="*/ 33 h 149"/>
                  <a:gd name="T30" fmla="*/ 2 w 613"/>
                  <a:gd name="T31" fmla="*/ 24 h 149"/>
                  <a:gd name="T32" fmla="*/ 13 w 613"/>
                  <a:gd name="T33" fmla="*/ 24 h 149"/>
                  <a:gd name="T34" fmla="*/ 32 w 613"/>
                  <a:gd name="T35" fmla="*/ 27 h 149"/>
                  <a:gd name="T36" fmla="*/ 23 w 613"/>
                  <a:gd name="T37" fmla="*/ 23 h 149"/>
                  <a:gd name="T38" fmla="*/ 6 w 613"/>
                  <a:gd name="T39" fmla="*/ 18 h 149"/>
                  <a:gd name="T40" fmla="*/ 1 w 613"/>
                  <a:gd name="T41" fmla="*/ 11 h 149"/>
                  <a:gd name="T42" fmla="*/ 17 w 613"/>
                  <a:gd name="T43" fmla="*/ 13 h 149"/>
                  <a:gd name="T44" fmla="*/ 40 w 613"/>
                  <a:gd name="T45" fmla="*/ 17 h 149"/>
                  <a:gd name="T46" fmla="*/ 17 w 613"/>
                  <a:gd name="T47" fmla="*/ 9 h 149"/>
                  <a:gd name="T48" fmla="*/ 3 w 613"/>
                  <a:gd name="T49" fmla="*/ 5 h 149"/>
                  <a:gd name="T50" fmla="*/ 0 w 613"/>
                  <a:gd name="T51" fmla="*/ 1 h 149"/>
                  <a:gd name="T52" fmla="*/ 25 w 613"/>
                  <a:gd name="T53" fmla="*/ 3 h 149"/>
                  <a:gd name="T54" fmla="*/ 59 w 613"/>
                  <a:gd name="T55" fmla="*/ 8 h 149"/>
                  <a:gd name="T56" fmla="*/ 94 w 613"/>
                  <a:gd name="T57" fmla="*/ 11 h 149"/>
                  <a:gd name="T58" fmla="*/ 130 w 613"/>
                  <a:gd name="T59" fmla="*/ 14 h 149"/>
                  <a:gd name="T60" fmla="*/ 170 w 613"/>
                  <a:gd name="T61" fmla="*/ 13 h 149"/>
                  <a:gd name="T62" fmla="*/ 211 w 613"/>
                  <a:gd name="T63" fmla="*/ 11 h 149"/>
                  <a:gd name="T64" fmla="*/ 252 w 613"/>
                  <a:gd name="T65" fmla="*/ 8 h 149"/>
                  <a:gd name="T66" fmla="*/ 293 w 613"/>
                  <a:gd name="T67" fmla="*/ 3 h 149"/>
                  <a:gd name="T68" fmla="*/ 304 w 613"/>
                  <a:gd name="T69" fmla="*/ 5 h 149"/>
                  <a:gd name="T70" fmla="*/ 288 w 613"/>
                  <a:gd name="T71" fmla="*/ 13 h 149"/>
                  <a:gd name="T72" fmla="*/ 265 w 613"/>
                  <a:gd name="T73" fmla="*/ 17 h 149"/>
                  <a:gd name="T74" fmla="*/ 264 w 613"/>
                  <a:gd name="T75" fmla="*/ 19 h 149"/>
                  <a:gd name="T76" fmla="*/ 292 w 613"/>
                  <a:gd name="T77" fmla="*/ 15 h 149"/>
                  <a:gd name="T78" fmla="*/ 306 w 613"/>
                  <a:gd name="T79" fmla="*/ 18 h 149"/>
                  <a:gd name="T80" fmla="*/ 285 w 613"/>
                  <a:gd name="T81" fmla="*/ 26 h 149"/>
                  <a:gd name="T82" fmla="*/ 255 w 613"/>
                  <a:gd name="T83" fmla="*/ 32 h 149"/>
                  <a:gd name="T84" fmla="*/ 270 w 613"/>
                  <a:gd name="T85" fmla="*/ 31 h 149"/>
                  <a:gd name="T86" fmla="*/ 300 w 613"/>
                  <a:gd name="T87" fmla="*/ 27 h 149"/>
                  <a:gd name="T88" fmla="*/ 307 w 613"/>
                  <a:gd name="T89" fmla="*/ 31 h 149"/>
                  <a:gd name="T90" fmla="*/ 304 w 613"/>
                  <a:gd name="T91" fmla="*/ 34 h 149"/>
                  <a:gd name="T92" fmla="*/ 285 w 613"/>
                  <a:gd name="T93" fmla="*/ 39 h 149"/>
                  <a:gd name="T94" fmla="*/ 291 w 613"/>
                  <a:gd name="T95" fmla="*/ 41 h 149"/>
                  <a:gd name="T96" fmla="*/ 303 w 613"/>
                  <a:gd name="T97" fmla="*/ 40 h 149"/>
                  <a:gd name="T98" fmla="*/ 306 w 613"/>
                  <a:gd name="T99" fmla="*/ 42 h 149"/>
                  <a:gd name="T100" fmla="*/ 278 w 613"/>
                  <a:gd name="T101" fmla="*/ 50 h 149"/>
                  <a:gd name="T102" fmla="*/ 240 w 613"/>
                  <a:gd name="T103" fmla="*/ 55 h 149"/>
                  <a:gd name="T104" fmla="*/ 256 w 613"/>
                  <a:gd name="T105" fmla="*/ 56 h 149"/>
                  <a:gd name="T106" fmla="*/ 298 w 613"/>
                  <a:gd name="T107" fmla="*/ 50 h 149"/>
                  <a:gd name="T108" fmla="*/ 300 w 613"/>
                  <a:gd name="T109" fmla="*/ 60 h 149"/>
                  <a:gd name="T110" fmla="*/ 280 w 613"/>
                  <a:gd name="T111" fmla="*/ 63 h 149"/>
                  <a:gd name="T112" fmla="*/ 251 w 613"/>
                  <a:gd name="T113" fmla="*/ 69 h 149"/>
                  <a:gd name="T114" fmla="*/ 218 w 613"/>
                  <a:gd name="T115" fmla="*/ 72 h 149"/>
                  <a:gd name="T116" fmla="*/ 186 w 613"/>
                  <a:gd name="T117" fmla="*/ 74 h 149"/>
                  <a:gd name="T118" fmla="*/ 153 w 613"/>
                  <a:gd name="T119" fmla="*/ 75 h 14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13"/>
                  <a:gd name="T181" fmla="*/ 0 h 149"/>
                  <a:gd name="T182" fmla="*/ 613 w 613"/>
                  <a:gd name="T183" fmla="*/ 149 h 14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13" h="149">
                    <a:moveTo>
                      <a:pt x="289" y="149"/>
                    </a:moveTo>
                    <a:lnTo>
                      <a:pt x="275" y="149"/>
                    </a:lnTo>
                    <a:lnTo>
                      <a:pt x="261" y="148"/>
                    </a:lnTo>
                    <a:lnTo>
                      <a:pt x="247" y="148"/>
                    </a:lnTo>
                    <a:lnTo>
                      <a:pt x="231" y="147"/>
                    </a:lnTo>
                    <a:lnTo>
                      <a:pt x="217" y="145"/>
                    </a:lnTo>
                    <a:lnTo>
                      <a:pt x="202" y="145"/>
                    </a:lnTo>
                    <a:lnTo>
                      <a:pt x="188" y="144"/>
                    </a:lnTo>
                    <a:lnTo>
                      <a:pt x="174" y="142"/>
                    </a:lnTo>
                    <a:lnTo>
                      <a:pt x="160" y="141"/>
                    </a:lnTo>
                    <a:lnTo>
                      <a:pt x="145" y="139"/>
                    </a:lnTo>
                    <a:lnTo>
                      <a:pt x="131" y="138"/>
                    </a:lnTo>
                    <a:lnTo>
                      <a:pt x="117" y="137"/>
                    </a:lnTo>
                    <a:lnTo>
                      <a:pt x="103" y="135"/>
                    </a:lnTo>
                    <a:lnTo>
                      <a:pt x="88" y="134"/>
                    </a:lnTo>
                    <a:lnTo>
                      <a:pt x="75" y="132"/>
                    </a:lnTo>
                    <a:lnTo>
                      <a:pt x="61" y="131"/>
                    </a:lnTo>
                    <a:lnTo>
                      <a:pt x="47" y="128"/>
                    </a:lnTo>
                    <a:lnTo>
                      <a:pt x="37" y="125"/>
                    </a:lnTo>
                    <a:lnTo>
                      <a:pt x="28" y="124"/>
                    </a:lnTo>
                    <a:lnTo>
                      <a:pt x="21" y="121"/>
                    </a:lnTo>
                    <a:lnTo>
                      <a:pt x="16" y="118"/>
                    </a:lnTo>
                    <a:lnTo>
                      <a:pt x="10" y="114"/>
                    </a:lnTo>
                    <a:lnTo>
                      <a:pt x="7" y="108"/>
                    </a:lnTo>
                    <a:lnTo>
                      <a:pt x="3" y="99"/>
                    </a:lnTo>
                    <a:lnTo>
                      <a:pt x="10" y="101"/>
                    </a:lnTo>
                    <a:lnTo>
                      <a:pt x="18" y="102"/>
                    </a:lnTo>
                    <a:lnTo>
                      <a:pt x="25" y="104"/>
                    </a:lnTo>
                    <a:lnTo>
                      <a:pt x="34" y="105"/>
                    </a:lnTo>
                    <a:lnTo>
                      <a:pt x="43" y="106"/>
                    </a:lnTo>
                    <a:lnTo>
                      <a:pt x="51" y="108"/>
                    </a:lnTo>
                    <a:lnTo>
                      <a:pt x="60" y="108"/>
                    </a:lnTo>
                    <a:lnTo>
                      <a:pt x="68" y="106"/>
                    </a:lnTo>
                    <a:lnTo>
                      <a:pt x="60" y="105"/>
                    </a:lnTo>
                    <a:lnTo>
                      <a:pt x="53" y="102"/>
                    </a:lnTo>
                    <a:lnTo>
                      <a:pt x="44" y="101"/>
                    </a:lnTo>
                    <a:lnTo>
                      <a:pt x="35" y="98"/>
                    </a:lnTo>
                    <a:lnTo>
                      <a:pt x="27" y="96"/>
                    </a:lnTo>
                    <a:lnTo>
                      <a:pt x="18" y="94"/>
                    </a:lnTo>
                    <a:lnTo>
                      <a:pt x="11" y="92"/>
                    </a:lnTo>
                    <a:lnTo>
                      <a:pt x="3" y="91"/>
                    </a:lnTo>
                    <a:lnTo>
                      <a:pt x="3" y="86"/>
                    </a:lnTo>
                    <a:lnTo>
                      <a:pt x="3" y="82"/>
                    </a:lnTo>
                    <a:lnTo>
                      <a:pt x="3" y="78"/>
                    </a:lnTo>
                    <a:lnTo>
                      <a:pt x="1" y="74"/>
                    </a:lnTo>
                    <a:lnTo>
                      <a:pt x="16" y="75"/>
                    </a:lnTo>
                    <a:lnTo>
                      <a:pt x="30" y="76"/>
                    </a:lnTo>
                    <a:lnTo>
                      <a:pt x="45" y="78"/>
                    </a:lnTo>
                    <a:lnTo>
                      <a:pt x="61" y="81"/>
                    </a:lnTo>
                    <a:lnTo>
                      <a:pt x="75" y="84"/>
                    </a:lnTo>
                    <a:lnTo>
                      <a:pt x="91" y="85"/>
                    </a:lnTo>
                    <a:lnTo>
                      <a:pt x="108" y="85"/>
                    </a:lnTo>
                    <a:lnTo>
                      <a:pt x="124" y="85"/>
                    </a:lnTo>
                    <a:lnTo>
                      <a:pt x="97" y="81"/>
                    </a:lnTo>
                    <a:lnTo>
                      <a:pt x="75" y="78"/>
                    </a:lnTo>
                    <a:lnTo>
                      <a:pt x="60" y="75"/>
                    </a:lnTo>
                    <a:lnTo>
                      <a:pt x="47" y="72"/>
                    </a:lnTo>
                    <a:lnTo>
                      <a:pt x="35" y="71"/>
                    </a:lnTo>
                    <a:lnTo>
                      <a:pt x="27" y="68"/>
                    </a:lnTo>
                    <a:lnTo>
                      <a:pt x="16" y="65"/>
                    </a:lnTo>
                    <a:lnTo>
                      <a:pt x="3" y="62"/>
                    </a:lnTo>
                    <a:lnTo>
                      <a:pt x="3" y="58"/>
                    </a:lnTo>
                    <a:lnTo>
                      <a:pt x="3" y="52"/>
                    </a:lnTo>
                    <a:lnTo>
                      <a:pt x="3" y="48"/>
                    </a:lnTo>
                    <a:lnTo>
                      <a:pt x="3" y="42"/>
                    </a:lnTo>
                    <a:lnTo>
                      <a:pt x="10" y="43"/>
                    </a:lnTo>
                    <a:lnTo>
                      <a:pt x="17" y="46"/>
                    </a:lnTo>
                    <a:lnTo>
                      <a:pt x="25" y="48"/>
                    </a:lnTo>
                    <a:lnTo>
                      <a:pt x="35" y="51"/>
                    </a:lnTo>
                    <a:lnTo>
                      <a:pt x="44" y="52"/>
                    </a:lnTo>
                    <a:lnTo>
                      <a:pt x="54" y="53"/>
                    </a:lnTo>
                    <a:lnTo>
                      <a:pt x="64" y="53"/>
                    </a:lnTo>
                    <a:lnTo>
                      <a:pt x="73" y="53"/>
                    </a:lnTo>
                    <a:lnTo>
                      <a:pt x="64" y="51"/>
                    </a:lnTo>
                    <a:lnTo>
                      <a:pt x="54" y="48"/>
                    </a:lnTo>
                    <a:lnTo>
                      <a:pt x="45" y="45"/>
                    </a:lnTo>
                    <a:lnTo>
                      <a:pt x="37" y="42"/>
                    </a:lnTo>
                    <a:lnTo>
                      <a:pt x="28" y="41"/>
                    </a:lnTo>
                    <a:lnTo>
                      <a:pt x="20" y="38"/>
                    </a:lnTo>
                    <a:lnTo>
                      <a:pt x="11" y="35"/>
                    </a:lnTo>
                    <a:lnTo>
                      <a:pt x="3" y="32"/>
                    </a:lnTo>
                    <a:lnTo>
                      <a:pt x="1" y="29"/>
                    </a:lnTo>
                    <a:lnTo>
                      <a:pt x="1" y="25"/>
                    </a:lnTo>
                    <a:lnTo>
                      <a:pt x="1" y="22"/>
                    </a:lnTo>
                    <a:lnTo>
                      <a:pt x="0" y="19"/>
                    </a:lnTo>
                    <a:lnTo>
                      <a:pt x="11" y="21"/>
                    </a:lnTo>
                    <a:lnTo>
                      <a:pt x="23" y="22"/>
                    </a:lnTo>
                    <a:lnTo>
                      <a:pt x="34" y="25"/>
                    </a:lnTo>
                    <a:lnTo>
                      <a:pt x="45" y="28"/>
                    </a:lnTo>
                    <a:lnTo>
                      <a:pt x="57" y="31"/>
                    </a:lnTo>
                    <a:lnTo>
                      <a:pt x="68" y="32"/>
                    </a:lnTo>
                    <a:lnTo>
                      <a:pt x="80" y="33"/>
                    </a:lnTo>
                    <a:lnTo>
                      <a:pt x="91" y="32"/>
                    </a:lnTo>
                    <a:lnTo>
                      <a:pt x="65" y="26"/>
                    </a:lnTo>
                    <a:lnTo>
                      <a:pt x="47" y="21"/>
                    </a:lnTo>
                    <a:lnTo>
                      <a:pt x="33" y="18"/>
                    </a:lnTo>
                    <a:lnTo>
                      <a:pt x="23" y="15"/>
                    </a:lnTo>
                    <a:lnTo>
                      <a:pt x="16" y="12"/>
                    </a:lnTo>
                    <a:lnTo>
                      <a:pt x="10" y="10"/>
                    </a:lnTo>
                    <a:lnTo>
                      <a:pt x="6" y="9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3" y="5"/>
                    </a:lnTo>
                    <a:lnTo>
                      <a:pt x="50" y="6"/>
                    </a:lnTo>
                    <a:lnTo>
                      <a:pt x="65" y="9"/>
                    </a:lnTo>
                    <a:lnTo>
                      <a:pt x="83" y="10"/>
                    </a:lnTo>
                    <a:lnTo>
                      <a:pt x="100" y="12"/>
                    </a:lnTo>
                    <a:lnTo>
                      <a:pt x="118" y="15"/>
                    </a:lnTo>
                    <a:lnTo>
                      <a:pt x="135" y="16"/>
                    </a:lnTo>
                    <a:lnTo>
                      <a:pt x="152" y="18"/>
                    </a:lnTo>
                    <a:lnTo>
                      <a:pt x="171" y="19"/>
                    </a:lnTo>
                    <a:lnTo>
                      <a:pt x="188" y="21"/>
                    </a:lnTo>
                    <a:lnTo>
                      <a:pt x="207" y="22"/>
                    </a:lnTo>
                    <a:lnTo>
                      <a:pt x="224" y="25"/>
                    </a:lnTo>
                    <a:lnTo>
                      <a:pt x="242" y="26"/>
                    </a:lnTo>
                    <a:lnTo>
                      <a:pt x="259" y="28"/>
                    </a:lnTo>
                    <a:lnTo>
                      <a:pt x="278" y="29"/>
                    </a:lnTo>
                    <a:lnTo>
                      <a:pt x="298" y="28"/>
                    </a:lnTo>
                    <a:lnTo>
                      <a:pt x="319" y="28"/>
                    </a:lnTo>
                    <a:lnTo>
                      <a:pt x="339" y="26"/>
                    </a:lnTo>
                    <a:lnTo>
                      <a:pt x="359" y="25"/>
                    </a:lnTo>
                    <a:lnTo>
                      <a:pt x="379" y="23"/>
                    </a:lnTo>
                    <a:lnTo>
                      <a:pt x="401" y="23"/>
                    </a:lnTo>
                    <a:lnTo>
                      <a:pt x="421" y="22"/>
                    </a:lnTo>
                    <a:lnTo>
                      <a:pt x="441" y="19"/>
                    </a:lnTo>
                    <a:lnTo>
                      <a:pt x="462" y="18"/>
                    </a:lnTo>
                    <a:lnTo>
                      <a:pt x="482" y="16"/>
                    </a:lnTo>
                    <a:lnTo>
                      <a:pt x="503" y="15"/>
                    </a:lnTo>
                    <a:lnTo>
                      <a:pt x="523" y="12"/>
                    </a:lnTo>
                    <a:lnTo>
                      <a:pt x="545" y="10"/>
                    </a:lnTo>
                    <a:lnTo>
                      <a:pt x="566" y="8"/>
                    </a:lnTo>
                    <a:lnTo>
                      <a:pt x="586" y="5"/>
                    </a:lnTo>
                    <a:lnTo>
                      <a:pt x="607" y="2"/>
                    </a:lnTo>
                    <a:lnTo>
                      <a:pt x="607" y="5"/>
                    </a:lnTo>
                    <a:lnTo>
                      <a:pt x="607" y="6"/>
                    </a:lnTo>
                    <a:lnTo>
                      <a:pt x="607" y="9"/>
                    </a:lnTo>
                    <a:lnTo>
                      <a:pt x="609" y="12"/>
                    </a:lnTo>
                    <a:lnTo>
                      <a:pt x="599" y="19"/>
                    </a:lnTo>
                    <a:lnTo>
                      <a:pt x="587" y="23"/>
                    </a:lnTo>
                    <a:lnTo>
                      <a:pt x="576" y="26"/>
                    </a:lnTo>
                    <a:lnTo>
                      <a:pt x="563" y="28"/>
                    </a:lnTo>
                    <a:lnTo>
                      <a:pt x="550" y="29"/>
                    </a:lnTo>
                    <a:lnTo>
                      <a:pt x="539" y="31"/>
                    </a:lnTo>
                    <a:lnTo>
                      <a:pt x="529" y="33"/>
                    </a:lnTo>
                    <a:lnTo>
                      <a:pt x="519" y="38"/>
                    </a:lnTo>
                    <a:lnTo>
                      <a:pt x="520" y="38"/>
                    </a:lnTo>
                    <a:lnTo>
                      <a:pt x="523" y="38"/>
                    </a:lnTo>
                    <a:lnTo>
                      <a:pt x="528" y="38"/>
                    </a:lnTo>
                    <a:lnTo>
                      <a:pt x="535" y="36"/>
                    </a:lnTo>
                    <a:lnTo>
                      <a:pt x="546" y="35"/>
                    </a:lnTo>
                    <a:lnTo>
                      <a:pt x="562" y="32"/>
                    </a:lnTo>
                    <a:lnTo>
                      <a:pt x="583" y="29"/>
                    </a:lnTo>
                    <a:lnTo>
                      <a:pt x="612" y="23"/>
                    </a:lnTo>
                    <a:lnTo>
                      <a:pt x="612" y="28"/>
                    </a:lnTo>
                    <a:lnTo>
                      <a:pt x="612" y="32"/>
                    </a:lnTo>
                    <a:lnTo>
                      <a:pt x="612" y="36"/>
                    </a:lnTo>
                    <a:lnTo>
                      <a:pt x="613" y="42"/>
                    </a:lnTo>
                    <a:lnTo>
                      <a:pt x="599" y="45"/>
                    </a:lnTo>
                    <a:lnTo>
                      <a:pt x="585" y="49"/>
                    </a:lnTo>
                    <a:lnTo>
                      <a:pt x="569" y="52"/>
                    </a:lnTo>
                    <a:lnTo>
                      <a:pt x="555" y="55"/>
                    </a:lnTo>
                    <a:lnTo>
                      <a:pt x="540" y="58"/>
                    </a:lnTo>
                    <a:lnTo>
                      <a:pt x="525" y="61"/>
                    </a:lnTo>
                    <a:lnTo>
                      <a:pt x="510" y="63"/>
                    </a:lnTo>
                    <a:lnTo>
                      <a:pt x="496" y="66"/>
                    </a:lnTo>
                    <a:lnTo>
                      <a:pt x="510" y="65"/>
                    </a:lnTo>
                    <a:lnTo>
                      <a:pt x="525" y="63"/>
                    </a:lnTo>
                    <a:lnTo>
                      <a:pt x="540" y="61"/>
                    </a:lnTo>
                    <a:lnTo>
                      <a:pt x="555" y="58"/>
                    </a:lnTo>
                    <a:lnTo>
                      <a:pt x="569" y="56"/>
                    </a:lnTo>
                    <a:lnTo>
                      <a:pt x="585" y="53"/>
                    </a:lnTo>
                    <a:lnTo>
                      <a:pt x="599" y="53"/>
                    </a:lnTo>
                    <a:lnTo>
                      <a:pt x="613" y="55"/>
                    </a:lnTo>
                    <a:lnTo>
                      <a:pt x="613" y="56"/>
                    </a:lnTo>
                    <a:lnTo>
                      <a:pt x="613" y="59"/>
                    </a:lnTo>
                    <a:lnTo>
                      <a:pt x="613" y="61"/>
                    </a:lnTo>
                    <a:lnTo>
                      <a:pt x="613" y="63"/>
                    </a:lnTo>
                    <a:lnTo>
                      <a:pt x="612" y="65"/>
                    </a:lnTo>
                    <a:lnTo>
                      <a:pt x="610" y="66"/>
                    </a:lnTo>
                    <a:lnTo>
                      <a:pt x="607" y="68"/>
                    </a:lnTo>
                    <a:lnTo>
                      <a:pt x="603" y="69"/>
                    </a:lnTo>
                    <a:lnTo>
                      <a:pt x="595" y="72"/>
                    </a:lnTo>
                    <a:lnTo>
                      <a:pt x="583" y="75"/>
                    </a:lnTo>
                    <a:lnTo>
                      <a:pt x="569" y="78"/>
                    </a:lnTo>
                    <a:lnTo>
                      <a:pt x="548" y="84"/>
                    </a:lnTo>
                    <a:lnTo>
                      <a:pt x="562" y="84"/>
                    </a:lnTo>
                    <a:lnTo>
                      <a:pt x="573" y="82"/>
                    </a:lnTo>
                    <a:lnTo>
                      <a:pt x="582" y="82"/>
                    </a:lnTo>
                    <a:lnTo>
                      <a:pt x="587" y="82"/>
                    </a:lnTo>
                    <a:lnTo>
                      <a:pt x="593" y="81"/>
                    </a:lnTo>
                    <a:lnTo>
                      <a:pt x="599" y="81"/>
                    </a:lnTo>
                    <a:lnTo>
                      <a:pt x="606" y="79"/>
                    </a:lnTo>
                    <a:lnTo>
                      <a:pt x="613" y="78"/>
                    </a:lnTo>
                    <a:lnTo>
                      <a:pt x="612" y="79"/>
                    </a:lnTo>
                    <a:lnTo>
                      <a:pt x="612" y="82"/>
                    </a:lnTo>
                    <a:lnTo>
                      <a:pt x="612" y="84"/>
                    </a:lnTo>
                    <a:lnTo>
                      <a:pt x="612" y="86"/>
                    </a:lnTo>
                    <a:lnTo>
                      <a:pt x="593" y="91"/>
                    </a:lnTo>
                    <a:lnTo>
                      <a:pt x="573" y="95"/>
                    </a:lnTo>
                    <a:lnTo>
                      <a:pt x="555" y="99"/>
                    </a:lnTo>
                    <a:lnTo>
                      <a:pt x="535" y="102"/>
                    </a:lnTo>
                    <a:lnTo>
                      <a:pt x="516" y="104"/>
                    </a:lnTo>
                    <a:lnTo>
                      <a:pt x="498" y="106"/>
                    </a:lnTo>
                    <a:lnTo>
                      <a:pt x="479" y="109"/>
                    </a:lnTo>
                    <a:lnTo>
                      <a:pt x="461" y="111"/>
                    </a:lnTo>
                    <a:lnTo>
                      <a:pt x="475" y="114"/>
                    </a:lnTo>
                    <a:lnTo>
                      <a:pt x="492" y="114"/>
                    </a:lnTo>
                    <a:lnTo>
                      <a:pt x="512" y="112"/>
                    </a:lnTo>
                    <a:lnTo>
                      <a:pt x="533" y="109"/>
                    </a:lnTo>
                    <a:lnTo>
                      <a:pt x="555" y="106"/>
                    </a:lnTo>
                    <a:lnTo>
                      <a:pt x="575" y="102"/>
                    </a:lnTo>
                    <a:lnTo>
                      <a:pt x="595" y="99"/>
                    </a:lnTo>
                    <a:lnTo>
                      <a:pt x="612" y="96"/>
                    </a:lnTo>
                    <a:lnTo>
                      <a:pt x="610" y="108"/>
                    </a:lnTo>
                    <a:lnTo>
                      <a:pt x="606" y="115"/>
                    </a:lnTo>
                    <a:lnTo>
                      <a:pt x="599" y="119"/>
                    </a:lnTo>
                    <a:lnTo>
                      <a:pt x="589" y="121"/>
                    </a:lnTo>
                    <a:lnTo>
                      <a:pt x="579" y="122"/>
                    </a:lnTo>
                    <a:lnTo>
                      <a:pt x="569" y="124"/>
                    </a:lnTo>
                    <a:lnTo>
                      <a:pt x="560" y="125"/>
                    </a:lnTo>
                    <a:lnTo>
                      <a:pt x="552" y="129"/>
                    </a:lnTo>
                    <a:lnTo>
                      <a:pt x="535" y="132"/>
                    </a:lnTo>
                    <a:lnTo>
                      <a:pt x="519" y="134"/>
                    </a:lnTo>
                    <a:lnTo>
                      <a:pt x="502" y="137"/>
                    </a:lnTo>
                    <a:lnTo>
                      <a:pt x="485" y="138"/>
                    </a:lnTo>
                    <a:lnTo>
                      <a:pt x="469" y="139"/>
                    </a:lnTo>
                    <a:lnTo>
                      <a:pt x="452" y="142"/>
                    </a:lnTo>
                    <a:lnTo>
                      <a:pt x="436" y="144"/>
                    </a:lnTo>
                    <a:lnTo>
                      <a:pt x="421" y="144"/>
                    </a:lnTo>
                    <a:lnTo>
                      <a:pt x="403" y="145"/>
                    </a:lnTo>
                    <a:lnTo>
                      <a:pt x="388" y="147"/>
                    </a:lnTo>
                    <a:lnTo>
                      <a:pt x="371" y="147"/>
                    </a:lnTo>
                    <a:lnTo>
                      <a:pt x="355" y="148"/>
                    </a:lnTo>
                    <a:lnTo>
                      <a:pt x="339" y="148"/>
                    </a:lnTo>
                    <a:lnTo>
                      <a:pt x="322" y="149"/>
                    </a:lnTo>
                    <a:lnTo>
                      <a:pt x="306" y="149"/>
                    </a:lnTo>
                    <a:lnTo>
                      <a:pt x="289" y="149"/>
                    </a:lnTo>
                    <a:close/>
                  </a:path>
                </a:pathLst>
              </a:cu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51" name="Freeform 24"/>
              <p:cNvSpPr>
                <a:spLocks/>
              </p:cNvSpPr>
              <p:nvPr/>
            </p:nvSpPr>
            <p:spPr bwMode="auto">
              <a:xfrm>
                <a:off x="3178" y="3395"/>
                <a:ext cx="25" cy="3"/>
              </a:xfrm>
              <a:custGeom>
                <a:avLst/>
                <a:gdLst>
                  <a:gd name="T0" fmla="*/ 4 w 48"/>
                  <a:gd name="T1" fmla="*/ 3 h 6"/>
                  <a:gd name="T2" fmla="*/ 2 w 48"/>
                  <a:gd name="T3" fmla="*/ 3 h 6"/>
                  <a:gd name="T4" fmla="*/ 1 w 48"/>
                  <a:gd name="T5" fmla="*/ 3 h 6"/>
                  <a:gd name="T6" fmla="*/ 1 w 48"/>
                  <a:gd name="T7" fmla="*/ 2 h 6"/>
                  <a:gd name="T8" fmla="*/ 0 w 48"/>
                  <a:gd name="T9" fmla="*/ 1 h 6"/>
                  <a:gd name="T10" fmla="*/ 3 w 48"/>
                  <a:gd name="T11" fmla="*/ 1 h 6"/>
                  <a:gd name="T12" fmla="*/ 6 w 48"/>
                  <a:gd name="T13" fmla="*/ 1 h 6"/>
                  <a:gd name="T14" fmla="*/ 9 w 48"/>
                  <a:gd name="T15" fmla="*/ 1 h 6"/>
                  <a:gd name="T16" fmla="*/ 13 w 48"/>
                  <a:gd name="T17" fmla="*/ 0 h 6"/>
                  <a:gd name="T18" fmla="*/ 16 w 48"/>
                  <a:gd name="T19" fmla="*/ 0 h 6"/>
                  <a:gd name="T20" fmla="*/ 19 w 48"/>
                  <a:gd name="T21" fmla="*/ 0 h 6"/>
                  <a:gd name="T22" fmla="*/ 22 w 48"/>
                  <a:gd name="T23" fmla="*/ 0 h 6"/>
                  <a:gd name="T24" fmla="*/ 25 w 48"/>
                  <a:gd name="T25" fmla="*/ 0 h 6"/>
                  <a:gd name="T26" fmla="*/ 25 w 48"/>
                  <a:gd name="T27" fmla="*/ 1 h 6"/>
                  <a:gd name="T28" fmla="*/ 25 w 48"/>
                  <a:gd name="T29" fmla="*/ 2 h 6"/>
                  <a:gd name="T30" fmla="*/ 25 w 48"/>
                  <a:gd name="T31" fmla="*/ 3 h 6"/>
                  <a:gd name="T32" fmla="*/ 25 w 48"/>
                  <a:gd name="T33" fmla="*/ 3 h 6"/>
                  <a:gd name="T34" fmla="*/ 20 w 48"/>
                  <a:gd name="T35" fmla="*/ 3 h 6"/>
                  <a:gd name="T36" fmla="*/ 14 w 48"/>
                  <a:gd name="T37" fmla="*/ 3 h 6"/>
                  <a:gd name="T38" fmla="*/ 9 w 48"/>
                  <a:gd name="T39" fmla="*/ 3 h 6"/>
                  <a:gd name="T40" fmla="*/ 4 w 48"/>
                  <a:gd name="T41" fmla="*/ 3 h 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8"/>
                  <a:gd name="T64" fmla="*/ 0 h 6"/>
                  <a:gd name="T65" fmla="*/ 48 w 48"/>
                  <a:gd name="T66" fmla="*/ 6 h 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8" h="6">
                    <a:moveTo>
                      <a:pt x="7" y="6"/>
                    </a:moveTo>
                    <a:lnTo>
                      <a:pt x="4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48" y="2"/>
                    </a:lnTo>
                    <a:lnTo>
                      <a:pt x="48" y="3"/>
                    </a:lnTo>
                    <a:lnTo>
                      <a:pt x="48" y="5"/>
                    </a:lnTo>
                    <a:lnTo>
                      <a:pt x="48" y="6"/>
                    </a:lnTo>
                    <a:lnTo>
                      <a:pt x="38" y="6"/>
                    </a:lnTo>
                    <a:lnTo>
                      <a:pt x="27" y="6"/>
                    </a:lnTo>
                    <a:lnTo>
                      <a:pt x="17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52" name="Freeform 25"/>
              <p:cNvSpPr>
                <a:spLocks/>
              </p:cNvSpPr>
              <p:nvPr/>
            </p:nvSpPr>
            <p:spPr bwMode="auto">
              <a:xfrm>
                <a:off x="3211" y="3379"/>
                <a:ext cx="6" cy="5"/>
              </a:xfrm>
              <a:custGeom>
                <a:avLst/>
                <a:gdLst>
                  <a:gd name="T0" fmla="*/ 4 w 11"/>
                  <a:gd name="T1" fmla="*/ 4 h 8"/>
                  <a:gd name="T2" fmla="*/ 3 w 11"/>
                  <a:gd name="T3" fmla="*/ 4 h 8"/>
                  <a:gd name="T4" fmla="*/ 2 w 11"/>
                  <a:gd name="T5" fmla="*/ 3 h 8"/>
                  <a:gd name="T6" fmla="*/ 1 w 11"/>
                  <a:gd name="T7" fmla="*/ 3 h 8"/>
                  <a:gd name="T8" fmla="*/ 0 w 11"/>
                  <a:gd name="T9" fmla="*/ 3 h 8"/>
                  <a:gd name="T10" fmla="*/ 0 w 11"/>
                  <a:gd name="T11" fmla="*/ 3 h 8"/>
                  <a:gd name="T12" fmla="*/ 0 w 11"/>
                  <a:gd name="T13" fmla="*/ 2 h 8"/>
                  <a:gd name="T14" fmla="*/ 0 w 11"/>
                  <a:gd name="T15" fmla="*/ 1 h 8"/>
                  <a:gd name="T16" fmla="*/ 0 w 11"/>
                  <a:gd name="T17" fmla="*/ 0 h 8"/>
                  <a:gd name="T18" fmla="*/ 1 w 11"/>
                  <a:gd name="T19" fmla="*/ 0 h 8"/>
                  <a:gd name="T20" fmla="*/ 3 w 11"/>
                  <a:gd name="T21" fmla="*/ 0 h 8"/>
                  <a:gd name="T22" fmla="*/ 4 w 11"/>
                  <a:gd name="T23" fmla="*/ 1 h 8"/>
                  <a:gd name="T24" fmla="*/ 5 w 11"/>
                  <a:gd name="T25" fmla="*/ 1 h 8"/>
                  <a:gd name="T26" fmla="*/ 5 w 11"/>
                  <a:gd name="T27" fmla="*/ 2 h 8"/>
                  <a:gd name="T28" fmla="*/ 6 w 11"/>
                  <a:gd name="T29" fmla="*/ 3 h 8"/>
                  <a:gd name="T30" fmla="*/ 6 w 11"/>
                  <a:gd name="T31" fmla="*/ 3 h 8"/>
                  <a:gd name="T32" fmla="*/ 6 w 11"/>
                  <a:gd name="T33" fmla="*/ 4 h 8"/>
                  <a:gd name="T34" fmla="*/ 5 w 11"/>
                  <a:gd name="T35" fmla="*/ 5 h 8"/>
                  <a:gd name="T36" fmla="*/ 4 w 11"/>
                  <a:gd name="T37" fmla="*/ 5 h 8"/>
                  <a:gd name="T38" fmla="*/ 4 w 11"/>
                  <a:gd name="T39" fmla="*/ 5 h 8"/>
                  <a:gd name="T40" fmla="*/ 4 w 11"/>
                  <a:gd name="T41" fmla="*/ 4 h 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8"/>
                  <a:gd name="T65" fmla="*/ 11 w 11"/>
                  <a:gd name="T66" fmla="*/ 8 h 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8">
                    <a:moveTo>
                      <a:pt x="7" y="7"/>
                    </a:moveTo>
                    <a:lnTo>
                      <a:pt x="5" y="7"/>
                    </a:lnTo>
                    <a:lnTo>
                      <a:pt x="4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0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53" name="Freeform 26"/>
              <p:cNvSpPr>
                <a:spLocks/>
              </p:cNvSpPr>
              <p:nvPr/>
            </p:nvSpPr>
            <p:spPr bwMode="auto">
              <a:xfrm>
                <a:off x="3194" y="3358"/>
                <a:ext cx="25" cy="5"/>
              </a:xfrm>
              <a:custGeom>
                <a:avLst/>
                <a:gdLst>
                  <a:gd name="T0" fmla="*/ 20 w 50"/>
                  <a:gd name="T1" fmla="*/ 4 h 10"/>
                  <a:gd name="T2" fmla="*/ 10 w 50"/>
                  <a:gd name="T3" fmla="*/ 3 h 10"/>
                  <a:gd name="T4" fmla="*/ 3 w 50"/>
                  <a:gd name="T5" fmla="*/ 3 h 10"/>
                  <a:gd name="T6" fmla="*/ 2 w 50"/>
                  <a:gd name="T7" fmla="*/ 2 h 10"/>
                  <a:gd name="T8" fmla="*/ 0 w 50"/>
                  <a:gd name="T9" fmla="*/ 1 h 10"/>
                  <a:gd name="T10" fmla="*/ 0 w 50"/>
                  <a:gd name="T11" fmla="*/ 1 h 10"/>
                  <a:gd name="T12" fmla="*/ 0 w 50"/>
                  <a:gd name="T13" fmla="*/ 1 h 10"/>
                  <a:gd name="T14" fmla="*/ 0 w 50"/>
                  <a:gd name="T15" fmla="*/ 0 h 10"/>
                  <a:gd name="T16" fmla="*/ 1 w 50"/>
                  <a:gd name="T17" fmla="*/ 0 h 10"/>
                  <a:gd name="T18" fmla="*/ 6 w 50"/>
                  <a:gd name="T19" fmla="*/ 0 h 10"/>
                  <a:gd name="T20" fmla="*/ 10 w 50"/>
                  <a:gd name="T21" fmla="*/ 1 h 10"/>
                  <a:gd name="T22" fmla="*/ 13 w 50"/>
                  <a:gd name="T23" fmla="*/ 1 h 10"/>
                  <a:gd name="T24" fmla="*/ 16 w 50"/>
                  <a:gd name="T25" fmla="*/ 1 h 10"/>
                  <a:gd name="T26" fmla="*/ 18 w 50"/>
                  <a:gd name="T27" fmla="*/ 1 h 10"/>
                  <a:gd name="T28" fmla="*/ 20 w 50"/>
                  <a:gd name="T29" fmla="*/ 1 h 10"/>
                  <a:gd name="T30" fmla="*/ 23 w 50"/>
                  <a:gd name="T31" fmla="*/ 1 h 10"/>
                  <a:gd name="T32" fmla="*/ 25 w 50"/>
                  <a:gd name="T33" fmla="*/ 2 h 10"/>
                  <a:gd name="T34" fmla="*/ 25 w 50"/>
                  <a:gd name="T35" fmla="*/ 3 h 10"/>
                  <a:gd name="T36" fmla="*/ 25 w 50"/>
                  <a:gd name="T37" fmla="*/ 3 h 10"/>
                  <a:gd name="T38" fmla="*/ 25 w 50"/>
                  <a:gd name="T39" fmla="*/ 4 h 10"/>
                  <a:gd name="T40" fmla="*/ 25 w 50"/>
                  <a:gd name="T41" fmla="*/ 5 h 10"/>
                  <a:gd name="T42" fmla="*/ 24 w 50"/>
                  <a:gd name="T43" fmla="*/ 4 h 10"/>
                  <a:gd name="T44" fmla="*/ 23 w 50"/>
                  <a:gd name="T45" fmla="*/ 4 h 10"/>
                  <a:gd name="T46" fmla="*/ 22 w 50"/>
                  <a:gd name="T47" fmla="*/ 4 h 10"/>
                  <a:gd name="T48" fmla="*/ 20 w 50"/>
                  <a:gd name="T49" fmla="*/ 4 h 1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0"/>
                  <a:gd name="T76" fmla="*/ 0 h 10"/>
                  <a:gd name="T77" fmla="*/ 50 w 50"/>
                  <a:gd name="T78" fmla="*/ 10 h 1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0" h="10">
                    <a:moveTo>
                      <a:pt x="40" y="8"/>
                    </a:moveTo>
                    <a:lnTo>
                      <a:pt x="19" y="7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7" y="1"/>
                    </a:lnTo>
                    <a:lnTo>
                      <a:pt x="32" y="1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5" y="3"/>
                    </a:lnTo>
                    <a:lnTo>
                      <a:pt x="49" y="4"/>
                    </a:lnTo>
                    <a:lnTo>
                      <a:pt x="50" y="5"/>
                    </a:lnTo>
                    <a:lnTo>
                      <a:pt x="50" y="7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47" y="8"/>
                    </a:lnTo>
                    <a:lnTo>
                      <a:pt x="45" y="8"/>
                    </a:lnTo>
                    <a:lnTo>
                      <a:pt x="43" y="8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54" name="Freeform 27"/>
              <p:cNvSpPr>
                <a:spLocks/>
              </p:cNvSpPr>
              <p:nvPr/>
            </p:nvSpPr>
            <p:spPr bwMode="auto">
              <a:xfrm>
                <a:off x="3136" y="3318"/>
                <a:ext cx="298" cy="31"/>
              </a:xfrm>
              <a:custGeom>
                <a:avLst/>
                <a:gdLst>
                  <a:gd name="T0" fmla="*/ 118 w 597"/>
                  <a:gd name="T1" fmla="*/ 29 h 62"/>
                  <a:gd name="T2" fmla="*/ 81 w 597"/>
                  <a:gd name="T3" fmla="*/ 26 h 62"/>
                  <a:gd name="T4" fmla="*/ 53 w 597"/>
                  <a:gd name="T5" fmla="*/ 23 h 62"/>
                  <a:gd name="T6" fmla="*/ 33 w 597"/>
                  <a:gd name="T7" fmla="*/ 22 h 62"/>
                  <a:gd name="T8" fmla="*/ 20 w 597"/>
                  <a:gd name="T9" fmla="*/ 21 h 62"/>
                  <a:gd name="T10" fmla="*/ 11 w 597"/>
                  <a:gd name="T11" fmla="*/ 20 h 62"/>
                  <a:gd name="T12" fmla="*/ 6 w 597"/>
                  <a:gd name="T13" fmla="*/ 18 h 62"/>
                  <a:gd name="T14" fmla="*/ 2 w 597"/>
                  <a:gd name="T15" fmla="*/ 18 h 62"/>
                  <a:gd name="T16" fmla="*/ 0 w 597"/>
                  <a:gd name="T17" fmla="*/ 17 h 62"/>
                  <a:gd name="T18" fmla="*/ 0 w 597"/>
                  <a:gd name="T19" fmla="*/ 15 h 62"/>
                  <a:gd name="T20" fmla="*/ 1 w 597"/>
                  <a:gd name="T21" fmla="*/ 13 h 62"/>
                  <a:gd name="T22" fmla="*/ 5 w 597"/>
                  <a:gd name="T23" fmla="*/ 11 h 62"/>
                  <a:gd name="T24" fmla="*/ 23 w 597"/>
                  <a:gd name="T25" fmla="*/ 8 h 62"/>
                  <a:gd name="T26" fmla="*/ 55 w 597"/>
                  <a:gd name="T27" fmla="*/ 5 h 62"/>
                  <a:gd name="T28" fmla="*/ 88 w 597"/>
                  <a:gd name="T29" fmla="*/ 3 h 62"/>
                  <a:gd name="T30" fmla="*/ 120 w 597"/>
                  <a:gd name="T31" fmla="*/ 1 h 62"/>
                  <a:gd name="T32" fmla="*/ 153 w 597"/>
                  <a:gd name="T33" fmla="*/ 0 h 62"/>
                  <a:gd name="T34" fmla="*/ 185 w 597"/>
                  <a:gd name="T35" fmla="*/ 0 h 62"/>
                  <a:gd name="T36" fmla="*/ 218 w 597"/>
                  <a:gd name="T37" fmla="*/ 1 h 62"/>
                  <a:gd name="T38" fmla="*/ 252 w 597"/>
                  <a:gd name="T39" fmla="*/ 3 h 62"/>
                  <a:gd name="T40" fmla="*/ 272 w 597"/>
                  <a:gd name="T41" fmla="*/ 4 h 62"/>
                  <a:gd name="T42" fmla="*/ 279 w 597"/>
                  <a:gd name="T43" fmla="*/ 5 h 62"/>
                  <a:gd name="T44" fmla="*/ 287 w 597"/>
                  <a:gd name="T45" fmla="*/ 7 h 62"/>
                  <a:gd name="T46" fmla="*/ 294 w 597"/>
                  <a:gd name="T47" fmla="*/ 11 h 62"/>
                  <a:gd name="T48" fmla="*/ 297 w 597"/>
                  <a:gd name="T49" fmla="*/ 15 h 62"/>
                  <a:gd name="T50" fmla="*/ 297 w 597"/>
                  <a:gd name="T51" fmla="*/ 16 h 62"/>
                  <a:gd name="T52" fmla="*/ 287 w 597"/>
                  <a:gd name="T53" fmla="*/ 18 h 62"/>
                  <a:gd name="T54" fmla="*/ 267 w 597"/>
                  <a:gd name="T55" fmla="*/ 21 h 62"/>
                  <a:gd name="T56" fmla="*/ 247 w 597"/>
                  <a:gd name="T57" fmla="*/ 23 h 62"/>
                  <a:gd name="T58" fmla="*/ 227 w 597"/>
                  <a:gd name="T59" fmla="*/ 25 h 62"/>
                  <a:gd name="T60" fmla="*/ 208 w 597"/>
                  <a:gd name="T61" fmla="*/ 27 h 62"/>
                  <a:gd name="T62" fmla="*/ 189 w 597"/>
                  <a:gd name="T63" fmla="*/ 28 h 62"/>
                  <a:gd name="T64" fmla="*/ 170 w 597"/>
                  <a:gd name="T65" fmla="*/ 30 h 62"/>
                  <a:gd name="T66" fmla="*/ 150 w 597"/>
                  <a:gd name="T67" fmla="*/ 31 h 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97"/>
                  <a:gd name="T103" fmla="*/ 0 h 62"/>
                  <a:gd name="T104" fmla="*/ 597 w 597"/>
                  <a:gd name="T105" fmla="*/ 62 h 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97" h="62">
                    <a:moveTo>
                      <a:pt x="281" y="62"/>
                    </a:moveTo>
                    <a:lnTo>
                      <a:pt x="236" y="58"/>
                    </a:lnTo>
                    <a:lnTo>
                      <a:pt x="196" y="55"/>
                    </a:lnTo>
                    <a:lnTo>
                      <a:pt x="162" y="52"/>
                    </a:lnTo>
                    <a:lnTo>
                      <a:pt x="132" y="49"/>
                    </a:lnTo>
                    <a:lnTo>
                      <a:pt x="106" y="46"/>
                    </a:lnTo>
                    <a:lnTo>
                      <a:pt x="85" y="45"/>
                    </a:lnTo>
                    <a:lnTo>
                      <a:pt x="67" y="43"/>
                    </a:lnTo>
                    <a:lnTo>
                      <a:pt x="53" y="42"/>
                    </a:lnTo>
                    <a:lnTo>
                      <a:pt x="40" y="41"/>
                    </a:lnTo>
                    <a:lnTo>
                      <a:pt x="32" y="39"/>
                    </a:lnTo>
                    <a:lnTo>
                      <a:pt x="23" y="39"/>
                    </a:lnTo>
                    <a:lnTo>
                      <a:pt x="17" y="38"/>
                    </a:lnTo>
                    <a:lnTo>
                      <a:pt x="13" y="36"/>
                    </a:lnTo>
                    <a:lnTo>
                      <a:pt x="9" y="36"/>
                    </a:lnTo>
                    <a:lnTo>
                      <a:pt x="5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3" y="26"/>
                    </a:lnTo>
                    <a:lnTo>
                      <a:pt x="8" y="23"/>
                    </a:lnTo>
                    <a:lnTo>
                      <a:pt x="10" y="22"/>
                    </a:lnTo>
                    <a:lnTo>
                      <a:pt x="13" y="21"/>
                    </a:lnTo>
                    <a:lnTo>
                      <a:pt x="46" y="16"/>
                    </a:lnTo>
                    <a:lnTo>
                      <a:pt x="77" y="13"/>
                    </a:lnTo>
                    <a:lnTo>
                      <a:pt x="110" y="10"/>
                    </a:lnTo>
                    <a:lnTo>
                      <a:pt x="143" y="8"/>
                    </a:lnTo>
                    <a:lnTo>
                      <a:pt x="176" y="5"/>
                    </a:lnTo>
                    <a:lnTo>
                      <a:pt x="209" y="3"/>
                    </a:lnTo>
                    <a:lnTo>
                      <a:pt x="240" y="2"/>
                    </a:lnTo>
                    <a:lnTo>
                      <a:pt x="273" y="0"/>
                    </a:lnTo>
                    <a:lnTo>
                      <a:pt x="306" y="0"/>
                    </a:lnTo>
                    <a:lnTo>
                      <a:pt x="338" y="0"/>
                    </a:lnTo>
                    <a:lnTo>
                      <a:pt x="371" y="0"/>
                    </a:lnTo>
                    <a:lnTo>
                      <a:pt x="404" y="0"/>
                    </a:lnTo>
                    <a:lnTo>
                      <a:pt x="437" y="2"/>
                    </a:lnTo>
                    <a:lnTo>
                      <a:pt x="471" y="3"/>
                    </a:lnTo>
                    <a:lnTo>
                      <a:pt x="504" y="5"/>
                    </a:lnTo>
                    <a:lnTo>
                      <a:pt x="537" y="6"/>
                    </a:lnTo>
                    <a:lnTo>
                      <a:pt x="544" y="8"/>
                    </a:lnTo>
                    <a:lnTo>
                      <a:pt x="551" y="8"/>
                    </a:lnTo>
                    <a:lnTo>
                      <a:pt x="559" y="9"/>
                    </a:lnTo>
                    <a:lnTo>
                      <a:pt x="567" y="10"/>
                    </a:lnTo>
                    <a:lnTo>
                      <a:pt x="575" y="13"/>
                    </a:lnTo>
                    <a:lnTo>
                      <a:pt x="582" y="16"/>
                    </a:lnTo>
                    <a:lnTo>
                      <a:pt x="589" y="21"/>
                    </a:lnTo>
                    <a:lnTo>
                      <a:pt x="597" y="28"/>
                    </a:lnTo>
                    <a:lnTo>
                      <a:pt x="595" y="29"/>
                    </a:lnTo>
                    <a:lnTo>
                      <a:pt x="595" y="31"/>
                    </a:lnTo>
                    <a:lnTo>
                      <a:pt x="594" y="32"/>
                    </a:lnTo>
                    <a:lnTo>
                      <a:pt x="574" y="35"/>
                    </a:lnTo>
                    <a:lnTo>
                      <a:pt x="554" y="38"/>
                    </a:lnTo>
                    <a:lnTo>
                      <a:pt x="534" y="41"/>
                    </a:lnTo>
                    <a:lnTo>
                      <a:pt x="514" y="43"/>
                    </a:lnTo>
                    <a:lnTo>
                      <a:pt x="494" y="45"/>
                    </a:lnTo>
                    <a:lnTo>
                      <a:pt x="475" y="48"/>
                    </a:lnTo>
                    <a:lnTo>
                      <a:pt x="455" y="49"/>
                    </a:lnTo>
                    <a:lnTo>
                      <a:pt x="435" y="51"/>
                    </a:lnTo>
                    <a:lnTo>
                      <a:pt x="417" y="53"/>
                    </a:lnTo>
                    <a:lnTo>
                      <a:pt x="397" y="55"/>
                    </a:lnTo>
                    <a:lnTo>
                      <a:pt x="378" y="56"/>
                    </a:lnTo>
                    <a:lnTo>
                      <a:pt x="358" y="58"/>
                    </a:lnTo>
                    <a:lnTo>
                      <a:pt x="340" y="59"/>
                    </a:lnTo>
                    <a:lnTo>
                      <a:pt x="320" y="59"/>
                    </a:lnTo>
                    <a:lnTo>
                      <a:pt x="301" y="61"/>
                    </a:lnTo>
                    <a:lnTo>
                      <a:pt x="281" y="62"/>
                    </a:lnTo>
                    <a:close/>
                  </a:path>
                </a:pathLst>
              </a:custGeom>
              <a:solidFill>
                <a:srgbClr val="99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15472" name="Freeform 28"/>
            <p:cNvSpPr>
              <a:spLocks/>
            </p:cNvSpPr>
            <p:nvPr/>
          </p:nvSpPr>
          <p:spPr bwMode="auto">
            <a:xfrm>
              <a:off x="3699" y="3020"/>
              <a:ext cx="190" cy="183"/>
            </a:xfrm>
            <a:custGeom>
              <a:avLst/>
              <a:gdLst>
                <a:gd name="T0" fmla="*/ 154 w 381"/>
                <a:gd name="T1" fmla="*/ 183 h 367"/>
                <a:gd name="T2" fmla="*/ 169 w 381"/>
                <a:gd name="T3" fmla="*/ 183 h 367"/>
                <a:gd name="T4" fmla="*/ 179 w 381"/>
                <a:gd name="T5" fmla="*/ 183 h 367"/>
                <a:gd name="T6" fmla="*/ 185 w 381"/>
                <a:gd name="T7" fmla="*/ 181 h 367"/>
                <a:gd name="T8" fmla="*/ 189 w 381"/>
                <a:gd name="T9" fmla="*/ 179 h 367"/>
                <a:gd name="T10" fmla="*/ 190 w 381"/>
                <a:gd name="T11" fmla="*/ 175 h 367"/>
                <a:gd name="T12" fmla="*/ 190 w 381"/>
                <a:gd name="T13" fmla="*/ 167 h 367"/>
                <a:gd name="T14" fmla="*/ 190 w 381"/>
                <a:gd name="T15" fmla="*/ 157 h 367"/>
                <a:gd name="T16" fmla="*/ 190 w 381"/>
                <a:gd name="T17" fmla="*/ 143 h 367"/>
                <a:gd name="T18" fmla="*/ 186 w 381"/>
                <a:gd name="T19" fmla="*/ 119 h 367"/>
                <a:gd name="T20" fmla="*/ 181 w 381"/>
                <a:gd name="T21" fmla="*/ 95 h 367"/>
                <a:gd name="T22" fmla="*/ 173 w 381"/>
                <a:gd name="T23" fmla="*/ 72 h 367"/>
                <a:gd name="T24" fmla="*/ 162 w 381"/>
                <a:gd name="T25" fmla="*/ 51 h 367"/>
                <a:gd name="T26" fmla="*/ 149 w 381"/>
                <a:gd name="T27" fmla="*/ 32 h 367"/>
                <a:gd name="T28" fmla="*/ 132 w 381"/>
                <a:gd name="T29" fmla="*/ 17 h 367"/>
                <a:gd name="T30" fmla="*/ 111 w 381"/>
                <a:gd name="T31" fmla="*/ 6 h 367"/>
                <a:gd name="T32" fmla="*/ 86 w 381"/>
                <a:gd name="T33" fmla="*/ 0 h 367"/>
                <a:gd name="T34" fmla="*/ 72 w 381"/>
                <a:gd name="T35" fmla="*/ 3 h 367"/>
                <a:gd name="T36" fmla="*/ 61 w 381"/>
                <a:gd name="T37" fmla="*/ 6 h 367"/>
                <a:gd name="T38" fmla="*/ 52 w 381"/>
                <a:gd name="T39" fmla="*/ 11 h 367"/>
                <a:gd name="T40" fmla="*/ 44 w 381"/>
                <a:gd name="T41" fmla="*/ 16 h 367"/>
                <a:gd name="T42" fmla="*/ 37 w 381"/>
                <a:gd name="T43" fmla="*/ 23 h 367"/>
                <a:gd name="T44" fmla="*/ 31 w 381"/>
                <a:gd name="T45" fmla="*/ 32 h 367"/>
                <a:gd name="T46" fmla="*/ 24 w 381"/>
                <a:gd name="T47" fmla="*/ 44 h 367"/>
                <a:gd name="T48" fmla="*/ 17 w 381"/>
                <a:gd name="T49" fmla="*/ 56 h 367"/>
                <a:gd name="T50" fmla="*/ 8 w 381"/>
                <a:gd name="T51" fmla="*/ 84 h 367"/>
                <a:gd name="T52" fmla="*/ 2 w 381"/>
                <a:gd name="T53" fmla="*/ 115 h 367"/>
                <a:gd name="T54" fmla="*/ 0 w 381"/>
                <a:gd name="T55" fmla="*/ 147 h 367"/>
                <a:gd name="T56" fmla="*/ 0 w 381"/>
                <a:gd name="T57" fmla="*/ 178 h 367"/>
                <a:gd name="T58" fmla="*/ 1 w 381"/>
                <a:gd name="T59" fmla="*/ 178 h 367"/>
                <a:gd name="T60" fmla="*/ 2 w 381"/>
                <a:gd name="T61" fmla="*/ 179 h 367"/>
                <a:gd name="T62" fmla="*/ 3 w 381"/>
                <a:gd name="T63" fmla="*/ 179 h 367"/>
                <a:gd name="T64" fmla="*/ 4 w 381"/>
                <a:gd name="T65" fmla="*/ 180 h 367"/>
                <a:gd name="T66" fmla="*/ 14 w 381"/>
                <a:gd name="T67" fmla="*/ 180 h 367"/>
                <a:gd name="T68" fmla="*/ 22 w 381"/>
                <a:gd name="T69" fmla="*/ 180 h 367"/>
                <a:gd name="T70" fmla="*/ 30 w 381"/>
                <a:gd name="T71" fmla="*/ 180 h 367"/>
                <a:gd name="T72" fmla="*/ 37 w 381"/>
                <a:gd name="T73" fmla="*/ 180 h 367"/>
                <a:gd name="T74" fmla="*/ 45 w 381"/>
                <a:gd name="T75" fmla="*/ 180 h 367"/>
                <a:gd name="T76" fmla="*/ 51 w 381"/>
                <a:gd name="T77" fmla="*/ 180 h 367"/>
                <a:gd name="T78" fmla="*/ 57 w 381"/>
                <a:gd name="T79" fmla="*/ 180 h 367"/>
                <a:gd name="T80" fmla="*/ 64 w 381"/>
                <a:gd name="T81" fmla="*/ 180 h 367"/>
                <a:gd name="T82" fmla="*/ 72 w 381"/>
                <a:gd name="T83" fmla="*/ 181 h 367"/>
                <a:gd name="T84" fmla="*/ 79 w 381"/>
                <a:gd name="T85" fmla="*/ 181 h 367"/>
                <a:gd name="T86" fmla="*/ 89 w 381"/>
                <a:gd name="T87" fmla="*/ 181 h 367"/>
                <a:gd name="T88" fmla="*/ 99 w 381"/>
                <a:gd name="T89" fmla="*/ 182 h 367"/>
                <a:gd name="T90" fmla="*/ 110 w 381"/>
                <a:gd name="T91" fmla="*/ 182 h 367"/>
                <a:gd name="T92" fmla="*/ 123 w 381"/>
                <a:gd name="T93" fmla="*/ 183 h 367"/>
                <a:gd name="T94" fmla="*/ 138 w 381"/>
                <a:gd name="T95" fmla="*/ 183 h 367"/>
                <a:gd name="T96" fmla="*/ 154 w 381"/>
                <a:gd name="T97" fmla="*/ 183 h 3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1"/>
                <a:gd name="T148" fmla="*/ 0 h 367"/>
                <a:gd name="T149" fmla="*/ 381 w 381"/>
                <a:gd name="T150" fmla="*/ 367 h 3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1" h="367">
                  <a:moveTo>
                    <a:pt x="309" y="367"/>
                  </a:moveTo>
                  <a:lnTo>
                    <a:pt x="338" y="366"/>
                  </a:lnTo>
                  <a:lnTo>
                    <a:pt x="358" y="366"/>
                  </a:lnTo>
                  <a:lnTo>
                    <a:pt x="371" y="363"/>
                  </a:lnTo>
                  <a:lnTo>
                    <a:pt x="378" y="358"/>
                  </a:lnTo>
                  <a:lnTo>
                    <a:pt x="381" y="350"/>
                  </a:lnTo>
                  <a:lnTo>
                    <a:pt x="381" y="335"/>
                  </a:lnTo>
                  <a:lnTo>
                    <a:pt x="381" y="315"/>
                  </a:lnTo>
                  <a:lnTo>
                    <a:pt x="381" y="287"/>
                  </a:lnTo>
                  <a:lnTo>
                    <a:pt x="373" y="239"/>
                  </a:lnTo>
                  <a:lnTo>
                    <a:pt x="362" y="191"/>
                  </a:lnTo>
                  <a:lnTo>
                    <a:pt x="346" y="145"/>
                  </a:lnTo>
                  <a:lnTo>
                    <a:pt x="325" y="102"/>
                  </a:lnTo>
                  <a:lnTo>
                    <a:pt x="298" y="65"/>
                  </a:lnTo>
                  <a:lnTo>
                    <a:pt x="264" y="35"/>
                  </a:lnTo>
                  <a:lnTo>
                    <a:pt x="222" y="12"/>
                  </a:lnTo>
                  <a:lnTo>
                    <a:pt x="172" y="0"/>
                  </a:lnTo>
                  <a:lnTo>
                    <a:pt x="145" y="6"/>
                  </a:lnTo>
                  <a:lnTo>
                    <a:pt x="122" y="13"/>
                  </a:lnTo>
                  <a:lnTo>
                    <a:pt x="104" y="23"/>
                  </a:lnTo>
                  <a:lnTo>
                    <a:pt x="88" y="33"/>
                  </a:lnTo>
                  <a:lnTo>
                    <a:pt x="75" y="47"/>
                  </a:lnTo>
                  <a:lnTo>
                    <a:pt x="62" y="65"/>
                  </a:lnTo>
                  <a:lnTo>
                    <a:pt x="48" y="88"/>
                  </a:lnTo>
                  <a:lnTo>
                    <a:pt x="34" y="113"/>
                  </a:lnTo>
                  <a:lnTo>
                    <a:pt x="17" y="169"/>
                  </a:lnTo>
                  <a:lnTo>
                    <a:pt x="5" y="231"/>
                  </a:lnTo>
                  <a:lnTo>
                    <a:pt x="0" y="295"/>
                  </a:lnTo>
                  <a:lnTo>
                    <a:pt x="1" y="357"/>
                  </a:lnTo>
                  <a:lnTo>
                    <a:pt x="3" y="357"/>
                  </a:lnTo>
                  <a:lnTo>
                    <a:pt x="4" y="358"/>
                  </a:lnTo>
                  <a:lnTo>
                    <a:pt x="7" y="358"/>
                  </a:lnTo>
                  <a:lnTo>
                    <a:pt x="8" y="360"/>
                  </a:lnTo>
                  <a:lnTo>
                    <a:pt x="28" y="360"/>
                  </a:lnTo>
                  <a:lnTo>
                    <a:pt x="45" y="360"/>
                  </a:lnTo>
                  <a:lnTo>
                    <a:pt x="61" y="360"/>
                  </a:lnTo>
                  <a:lnTo>
                    <a:pt x="75" y="361"/>
                  </a:lnTo>
                  <a:lnTo>
                    <a:pt x="90" y="361"/>
                  </a:lnTo>
                  <a:lnTo>
                    <a:pt x="102" y="361"/>
                  </a:lnTo>
                  <a:lnTo>
                    <a:pt x="115" y="361"/>
                  </a:lnTo>
                  <a:lnTo>
                    <a:pt x="129" y="361"/>
                  </a:lnTo>
                  <a:lnTo>
                    <a:pt x="144" y="363"/>
                  </a:lnTo>
                  <a:lnTo>
                    <a:pt x="159" y="363"/>
                  </a:lnTo>
                  <a:lnTo>
                    <a:pt x="178" y="363"/>
                  </a:lnTo>
                  <a:lnTo>
                    <a:pt x="198" y="364"/>
                  </a:lnTo>
                  <a:lnTo>
                    <a:pt x="221" y="364"/>
                  </a:lnTo>
                  <a:lnTo>
                    <a:pt x="246" y="366"/>
                  </a:lnTo>
                  <a:lnTo>
                    <a:pt x="276" y="366"/>
                  </a:lnTo>
                  <a:lnTo>
                    <a:pt x="309" y="3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73" name="Freeform 29"/>
            <p:cNvSpPr>
              <a:spLocks/>
            </p:cNvSpPr>
            <p:nvPr/>
          </p:nvSpPr>
          <p:spPr bwMode="auto">
            <a:xfrm>
              <a:off x="3712" y="3027"/>
              <a:ext cx="172" cy="171"/>
            </a:xfrm>
            <a:custGeom>
              <a:avLst/>
              <a:gdLst>
                <a:gd name="T0" fmla="*/ 160 w 342"/>
                <a:gd name="T1" fmla="*/ 170 h 343"/>
                <a:gd name="T2" fmla="*/ 171 w 342"/>
                <a:gd name="T3" fmla="*/ 164 h 343"/>
                <a:gd name="T4" fmla="*/ 156 w 342"/>
                <a:gd name="T5" fmla="*/ 160 h 343"/>
                <a:gd name="T6" fmla="*/ 158 w 342"/>
                <a:gd name="T7" fmla="*/ 158 h 343"/>
                <a:gd name="T8" fmla="*/ 171 w 342"/>
                <a:gd name="T9" fmla="*/ 156 h 343"/>
                <a:gd name="T10" fmla="*/ 155 w 342"/>
                <a:gd name="T11" fmla="*/ 149 h 343"/>
                <a:gd name="T12" fmla="*/ 125 w 342"/>
                <a:gd name="T13" fmla="*/ 145 h 343"/>
                <a:gd name="T14" fmla="*/ 143 w 342"/>
                <a:gd name="T15" fmla="*/ 145 h 343"/>
                <a:gd name="T16" fmla="*/ 172 w 342"/>
                <a:gd name="T17" fmla="*/ 145 h 343"/>
                <a:gd name="T18" fmla="*/ 160 w 342"/>
                <a:gd name="T19" fmla="*/ 136 h 343"/>
                <a:gd name="T20" fmla="*/ 143 w 342"/>
                <a:gd name="T21" fmla="*/ 133 h 343"/>
                <a:gd name="T22" fmla="*/ 167 w 342"/>
                <a:gd name="T23" fmla="*/ 133 h 343"/>
                <a:gd name="T24" fmla="*/ 166 w 342"/>
                <a:gd name="T25" fmla="*/ 119 h 343"/>
                <a:gd name="T26" fmla="*/ 146 w 342"/>
                <a:gd name="T27" fmla="*/ 117 h 343"/>
                <a:gd name="T28" fmla="*/ 145 w 342"/>
                <a:gd name="T29" fmla="*/ 115 h 343"/>
                <a:gd name="T30" fmla="*/ 165 w 342"/>
                <a:gd name="T31" fmla="*/ 115 h 343"/>
                <a:gd name="T32" fmla="*/ 163 w 342"/>
                <a:gd name="T33" fmla="*/ 105 h 343"/>
                <a:gd name="T34" fmla="*/ 128 w 342"/>
                <a:gd name="T35" fmla="*/ 102 h 343"/>
                <a:gd name="T36" fmla="*/ 148 w 342"/>
                <a:gd name="T37" fmla="*/ 100 h 343"/>
                <a:gd name="T38" fmla="*/ 163 w 342"/>
                <a:gd name="T39" fmla="*/ 92 h 343"/>
                <a:gd name="T40" fmla="*/ 133 w 342"/>
                <a:gd name="T41" fmla="*/ 86 h 343"/>
                <a:gd name="T42" fmla="*/ 140 w 342"/>
                <a:gd name="T43" fmla="*/ 85 h 343"/>
                <a:gd name="T44" fmla="*/ 160 w 342"/>
                <a:gd name="T45" fmla="*/ 81 h 343"/>
                <a:gd name="T46" fmla="*/ 138 w 342"/>
                <a:gd name="T47" fmla="*/ 71 h 343"/>
                <a:gd name="T48" fmla="*/ 113 w 342"/>
                <a:gd name="T49" fmla="*/ 66 h 343"/>
                <a:gd name="T50" fmla="*/ 149 w 342"/>
                <a:gd name="T51" fmla="*/ 67 h 343"/>
                <a:gd name="T52" fmla="*/ 148 w 342"/>
                <a:gd name="T53" fmla="*/ 55 h 343"/>
                <a:gd name="T54" fmla="*/ 129 w 342"/>
                <a:gd name="T55" fmla="*/ 52 h 343"/>
                <a:gd name="T56" fmla="*/ 130 w 342"/>
                <a:gd name="T57" fmla="*/ 50 h 343"/>
                <a:gd name="T58" fmla="*/ 140 w 342"/>
                <a:gd name="T59" fmla="*/ 41 h 343"/>
                <a:gd name="T60" fmla="*/ 121 w 342"/>
                <a:gd name="T61" fmla="*/ 38 h 343"/>
                <a:gd name="T62" fmla="*/ 132 w 342"/>
                <a:gd name="T63" fmla="*/ 36 h 343"/>
                <a:gd name="T64" fmla="*/ 116 w 342"/>
                <a:gd name="T65" fmla="*/ 28 h 343"/>
                <a:gd name="T66" fmla="*/ 110 w 342"/>
                <a:gd name="T67" fmla="*/ 26 h 343"/>
                <a:gd name="T68" fmla="*/ 124 w 342"/>
                <a:gd name="T69" fmla="*/ 22 h 343"/>
                <a:gd name="T70" fmla="*/ 103 w 342"/>
                <a:gd name="T71" fmla="*/ 12 h 343"/>
                <a:gd name="T72" fmla="*/ 101 w 342"/>
                <a:gd name="T73" fmla="*/ 8 h 343"/>
                <a:gd name="T74" fmla="*/ 84 w 342"/>
                <a:gd name="T75" fmla="*/ 1 h 343"/>
                <a:gd name="T76" fmla="*/ 49 w 342"/>
                <a:gd name="T77" fmla="*/ 7 h 343"/>
                <a:gd name="T78" fmla="*/ 48 w 342"/>
                <a:gd name="T79" fmla="*/ 10 h 343"/>
                <a:gd name="T80" fmla="*/ 32 w 342"/>
                <a:gd name="T81" fmla="*/ 21 h 343"/>
                <a:gd name="T82" fmla="*/ 74 w 342"/>
                <a:gd name="T83" fmla="*/ 20 h 343"/>
                <a:gd name="T84" fmla="*/ 39 w 342"/>
                <a:gd name="T85" fmla="*/ 22 h 343"/>
                <a:gd name="T86" fmla="*/ 29 w 342"/>
                <a:gd name="T87" fmla="*/ 35 h 343"/>
                <a:gd name="T88" fmla="*/ 24 w 342"/>
                <a:gd name="T89" fmla="*/ 38 h 343"/>
                <a:gd name="T90" fmla="*/ 14 w 342"/>
                <a:gd name="T91" fmla="*/ 43 h 343"/>
                <a:gd name="T92" fmla="*/ 16 w 342"/>
                <a:gd name="T93" fmla="*/ 47 h 343"/>
                <a:gd name="T94" fmla="*/ 24 w 342"/>
                <a:gd name="T95" fmla="*/ 49 h 343"/>
                <a:gd name="T96" fmla="*/ 9 w 342"/>
                <a:gd name="T97" fmla="*/ 54 h 343"/>
                <a:gd name="T98" fmla="*/ 23 w 342"/>
                <a:gd name="T99" fmla="*/ 64 h 343"/>
                <a:gd name="T100" fmla="*/ 14 w 342"/>
                <a:gd name="T101" fmla="*/ 67 h 343"/>
                <a:gd name="T102" fmla="*/ 3 w 342"/>
                <a:gd name="T103" fmla="*/ 75 h 343"/>
                <a:gd name="T104" fmla="*/ 18 w 342"/>
                <a:gd name="T105" fmla="*/ 81 h 343"/>
                <a:gd name="T106" fmla="*/ 0 w 342"/>
                <a:gd name="T107" fmla="*/ 89 h 343"/>
                <a:gd name="T108" fmla="*/ 22 w 342"/>
                <a:gd name="T109" fmla="*/ 95 h 343"/>
                <a:gd name="T110" fmla="*/ 34 w 342"/>
                <a:gd name="T111" fmla="*/ 58 h 343"/>
                <a:gd name="T112" fmla="*/ 46 w 342"/>
                <a:gd name="T113" fmla="*/ 55 h 343"/>
                <a:gd name="T114" fmla="*/ 95 w 342"/>
                <a:gd name="T115" fmla="*/ 99 h 343"/>
                <a:gd name="T116" fmla="*/ 93 w 342"/>
                <a:gd name="T117" fmla="*/ 137 h 343"/>
                <a:gd name="T118" fmla="*/ 120 w 342"/>
                <a:gd name="T119" fmla="*/ 170 h 34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42"/>
                <a:gd name="T181" fmla="*/ 0 h 343"/>
                <a:gd name="T182" fmla="*/ 342 w 342"/>
                <a:gd name="T183" fmla="*/ 343 h 34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42" h="343">
                  <a:moveTo>
                    <a:pt x="278" y="343"/>
                  </a:moveTo>
                  <a:lnTo>
                    <a:pt x="286" y="343"/>
                  </a:lnTo>
                  <a:lnTo>
                    <a:pt x="294" y="343"/>
                  </a:lnTo>
                  <a:lnTo>
                    <a:pt x="302" y="343"/>
                  </a:lnTo>
                  <a:lnTo>
                    <a:pt x="309" y="341"/>
                  </a:lnTo>
                  <a:lnTo>
                    <a:pt x="318" y="341"/>
                  </a:lnTo>
                  <a:lnTo>
                    <a:pt x="325" y="341"/>
                  </a:lnTo>
                  <a:lnTo>
                    <a:pt x="334" y="340"/>
                  </a:lnTo>
                  <a:lnTo>
                    <a:pt x="341" y="340"/>
                  </a:lnTo>
                  <a:lnTo>
                    <a:pt x="341" y="337"/>
                  </a:lnTo>
                  <a:lnTo>
                    <a:pt x="341" y="332"/>
                  </a:lnTo>
                  <a:lnTo>
                    <a:pt x="341" y="328"/>
                  </a:lnTo>
                  <a:lnTo>
                    <a:pt x="342" y="325"/>
                  </a:lnTo>
                  <a:lnTo>
                    <a:pt x="335" y="324"/>
                  </a:lnTo>
                  <a:lnTo>
                    <a:pt x="328" y="324"/>
                  </a:lnTo>
                  <a:lnTo>
                    <a:pt x="322" y="322"/>
                  </a:lnTo>
                  <a:lnTo>
                    <a:pt x="316" y="321"/>
                  </a:lnTo>
                  <a:lnTo>
                    <a:pt x="311" y="321"/>
                  </a:lnTo>
                  <a:lnTo>
                    <a:pt x="305" y="320"/>
                  </a:lnTo>
                  <a:lnTo>
                    <a:pt x="301" y="320"/>
                  </a:lnTo>
                  <a:lnTo>
                    <a:pt x="298" y="318"/>
                  </a:lnTo>
                  <a:lnTo>
                    <a:pt x="304" y="318"/>
                  </a:lnTo>
                  <a:lnTo>
                    <a:pt x="309" y="317"/>
                  </a:lnTo>
                  <a:lnTo>
                    <a:pt x="314" y="317"/>
                  </a:lnTo>
                  <a:lnTo>
                    <a:pt x="319" y="315"/>
                  </a:lnTo>
                  <a:lnTo>
                    <a:pt x="325" y="315"/>
                  </a:lnTo>
                  <a:lnTo>
                    <a:pt x="331" y="315"/>
                  </a:lnTo>
                  <a:lnTo>
                    <a:pt x="335" y="314"/>
                  </a:lnTo>
                  <a:lnTo>
                    <a:pt x="341" y="314"/>
                  </a:lnTo>
                  <a:lnTo>
                    <a:pt x="341" y="312"/>
                  </a:lnTo>
                  <a:lnTo>
                    <a:pt x="342" y="310"/>
                  </a:lnTo>
                  <a:lnTo>
                    <a:pt x="342" y="308"/>
                  </a:lnTo>
                  <a:lnTo>
                    <a:pt x="342" y="307"/>
                  </a:lnTo>
                  <a:lnTo>
                    <a:pt x="331" y="302"/>
                  </a:lnTo>
                  <a:lnTo>
                    <a:pt x="319" y="300"/>
                  </a:lnTo>
                  <a:lnTo>
                    <a:pt x="309" y="298"/>
                  </a:lnTo>
                  <a:lnTo>
                    <a:pt x="298" y="297"/>
                  </a:lnTo>
                  <a:lnTo>
                    <a:pt x="286" y="295"/>
                  </a:lnTo>
                  <a:lnTo>
                    <a:pt x="275" y="295"/>
                  </a:lnTo>
                  <a:lnTo>
                    <a:pt x="262" y="294"/>
                  </a:lnTo>
                  <a:lnTo>
                    <a:pt x="251" y="292"/>
                  </a:lnTo>
                  <a:lnTo>
                    <a:pt x="249" y="291"/>
                  </a:lnTo>
                  <a:lnTo>
                    <a:pt x="248" y="290"/>
                  </a:lnTo>
                  <a:lnTo>
                    <a:pt x="259" y="290"/>
                  </a:lnTo>
                  <a:lnTo>
                    <a:pt x="272" y="291"/>
                  </a:lnTo>
                  <a:lnTo>
                    <a:pt x="284" y="291"/>
                  </a:lnTo>
                  <a:lnTo>
                    <a:pt x="295" y="291"/>
                  </a:lnTo>
                  <a:lnTo>
                    <a:pt x="308" y="292"/>
                  </a:lnTo>
                  <a:lnTo>
                    <a:pt x="319" y="292"/>
                  </a:lnTo>
                  <a:lnTo>
                    <a:pt x="331" y="294"/>
                  </a:lnTo>
                  <a:lnTo>
                    <a:pt x="342" y="294"/>
                  </a:lnTo>
                  <a:lnTo>
                    <a:pt x="342" y="290"/>
                  </a:lnTo>
                  <a:lnTo>
                    <a:pt x="342" y="285"/>
                  </a:lnTo>
                  <a:lnTo>
                    <a:pt x="342" y="281"/>
                  </a:lnTo>
                  <a:lnTo>
                    <a:pt x="342" y="275"/>
                  </a:lnTo>
                  <a:lnTo>
                    <a:pt x="334" y="274"/>
                  </a:lnTo>
                  <a:lnTo>
                    <a:pt x="326" y="272"/>
                  </a:lnTo>
                  <a:lnTo>
                    <a:pt x="318" y="272"/>
                  </a:lnTo>
                  <a:lnTo>
                    <a:pt x="309" y="271"/>
                  </a:lnTo>
                  <a:lnTo>
                    <a:pt x="301" y="269"/>
                  </a:lnTo>
                  <a:lnTo>
                    <a:pt x="292" y="268"/>
                  </a:lnTo>
                  <a:lnTo>
                    <a:pt x="284" y="268"/>
                  </a:lnTo>
                  <a:lnTo>
                    <a:pt x="275" y="267"/>
                  </a:lnTo>
                  <a:lnTo>
                    <a:pt x="284" y="267"/>
                  </a:lnTo>
                  <a:lnTo>
                    <a:pt x="291" y="267"/>
                  </a:lnTo>
                  <a:lnTo>
                    <a:pt x="299" y="267"/>
                  </a:lnTo>
                  <a:lnTo>
                    <a:pt x="308" y="267"/>
                  </a:lnTo>
                  <a:lnTo>
                    <a:pt x="316" y="267"/>
                  </a:lnTo>
                  <a:lnTo>
                    <a:pt x="324" y="267"/>
                  </a:lnTo>
                  <a:lnTo>
                    <a:pt x="332" y="267"/>
                  </a:lnTo>
                  <a:lnTo>
                    <a:pt x="339" y="267"/>
                  </a:lnTo>
                  <a:lnTo>
                    <a:pt x="339" y="259"/>
                  </a:lnTo>
                  <a:lnTo>
                    <a:pt x="338" y="254"/>
                  </a:lnTo>
                  <a:lnTo>
                    <a:pt x="338" y="247"/>
                  </a:lnTo>
                  <a:lnTo>
                    <a:pt x="336" y="241"/>
                  </a:lnTo>
                  <a:lnTo>
                    <a:pt x="331" y="239"/>
                  </a:lnTo>
                  <a:lnTo>
                    <a:pt x="324" y="239"/>
                  </a:lnTo>
                  <a:lnTo>
                    <a:pt x="318" y="238"/>
                  </a:lnTo>
                  <a:lnTo>
                    <a:pt x="311" y="236"/>
                  </a:lnTo>
                  <a:lnTo>
                    <a:pt x="305" y="236"/>
                  </a:lnTo>
                  <a:lnTo>
                    <a:pt x="298" y="235"/>
                  </a:lnTo>
                  <a:lnTo>
                    <a:pt x="291" y="235"/>
                  </a:lnTo>
                  <a:lnTo>
                    <a:pt x="284" y="234"/>
                  </a:lnTo>
                  <a:lnTo>
                    <a:pt x="282" y="234"/>
                  </a:lnTo>
                  <a:lnTo>
                    <a:pt x="282" y="232"/>
                  </a:lnTo>
                  <a:lnTo>
                    <a:pt x="281" y="231"/>
                  </a:lnTo>
                  <a:lnTo>
                    <a:pt x="288" y="231"/>
                  </a:lnTo>
                  <a:lnTo>
                    <a:pt x="295" y="231"/>
                  </a:lnTo>
                  <a:lnTo>
                    <a:pt x="302" y="231"/>
                  </a:lnTo>
                  <a:lnTo>
                    <a:pt x="308" y="231"/>
                  </a:lnTo>
                  <a:lnTo>
                    <a:pt x="315" y="231"/>
                  </a:lnTo>
                  <a:lnTo>
                    <a:pt x="322" y="231"/>
                  </a:lnTo>
                  <a:lnTo>
                    <a:pt x="328" y="231"/>
                  </a:lnTo>
                  <a:lnTo>
                    <a:pt x="335" y="231"/>
                  </a:lnTo>
                  <a:lnTo>
                    <a:pt x="334" y="222"/>
                  </a:lnTo>
                  <a:lnTo>
                    <a:pt x="334" y="218"/>
                  </a:lnTo>
                  <a:lnTo>
                    <a:pt x="332" y="215"/>
                  </a:lnTo>
                  <a:lnTo>
                    <a:pt x="329" y="212"/>
                  </a:lnTo>
                  <a:lnTo>
                    <a:pt x="324" y="211"/>
                  </a:lnTo>
                  <a:lnTo>
                    <a:pt x="315" y="211"/>
                  </a:lnTo>
                  <a:lnTo>
                    <a:pt x="305" y="209"/>
                  </a:lnTo>
                  <a:lnTo>
                    <a:pt x="292" y="208"/>
                  </a:lnTo>
                  <a:lnTo>
                    <a:pt x="281" y="206"/>
                  </a:lnTo>
                  <a:lnTo>
                    <a:pt x="268" y="205"/>
                  </a:lnTo>
                  <a:lnTo>
                    <a:pt x="255" y="204"/>
                  </a:lnTo>
                  <a:lnTo>
                    <a:pt x="242" y="202"/>
                  </a:lnTo>
                  <a:lnTo>
                    <a:pt x="252" y="202"/>
                  </a:lnTo>
                  <a:lnTo>
                    <a:pt x="262" y="201"/>
                  </a:lnTo>
                  <a:lnTo>
                    <a:pt x="274" y="201"/>
                  </a:lnTo>
                  <a:lnTo>
                    <a:pt x="284" y="201"/>
                  </a:lnTo>
                  <a:lnTo>
                    <a:pt x="294" y="201"/>
                  </a:lnTo>
                  <a:lnTo>
                    <a:pt x="305" y="201"/>
                  </a:lnTo>
                  <a:lnTo>
                    <a:pt x="315" y="199"/>
                  </a:lnTo>
                  <a:lnTo>
                    <a:pt x="325" y="199"/>
                  </a:lnTo>
                  <a:lnTo>
                    <a:pt x="325" y="195"/>
                  </a:lnTo>
                  <a:lnTo>
                    <a:pt x="325" y="189"/>
                  </a:lnTo>
                  <a:lnTo>
                    <a:pt x="325" y="185"/>
                  </a:lnTo>
                  <a:lnTo>
                    <a:pt x="324" y="181"/>
                  </a:lnTo>
                  <a:lnTo>
                    <a:pt x="304" y="178"/>
                  </a:lnTo>
                  <a:lnTo>
                    <a:pt x="289" y="175"/>
                  </a:lnTo>
                  <a:lnTo>
                    <a:pt x="279" y="173"/>
                  </a:lnTo>
                  <a:lnTo>
                    <a:pt x="271" y="172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8" y="171"/>
                  </a:lnTo>
                  <a:lnTo>
                    <a:pt x="255" y="169"/>
                  </a:lnTo>
                  <a:lnTo>
                    <a:pt x="264" y="169"/>
                  </a:lnTo>
                  <a:lnTo>
                    <a:pt x="271" y="171"/>
                  </a:lnTo>
                  <a:lnTo>
                    <a:pt x="279" y="171"/>
                  </a:lnTo>
                  <a:lnTo>
                    <a:pt x="288" y="171"/>
                  </a:lnTo>
                  <a:lnTo>
                    <a:pt x="295" y="171"/>
                  </a:lnTo>
                  <a:lnTo>
                    <a:pt x="304" y="171"/>
                  </a:lnTo>
                  <a:lnTo>
                    <a:pt x="311" y="171"/>
                  </a:lnTo>
                  <a:lnTo>
                    <a:pt x="319" y="171"/>
                  </a:lnTo>
                  <a:lnTo>
                    <a:pt x="319" y="163"/>
                  </a:lnTo>
                  <a:lnTo>
                    <a:pt x="318" y="158"/>
                  </a:lnTo>
                  <a:lnTo>
                    <a:pt x="315" y="151"/>
                  </a:lnTo>
                  <a:lnTo>
                    <a:pt x="314" y="145"/>
                  </a:lnTo>
                  <a:lnTo>
                    <a:pt x="301" y="145"/>
                  </a:lnTo>
                  <a:lnTo>
                    <a:pt x="289" y="143"/>
                  </a:lnTo>
                  <a:lnTo>
                    <a:pt x="275" y="143"/>
                  </a:lnTo>
                  <a:lnTo>
                    <a:pt x="262" y="143"/>
                  </a:lnTo>
                  <a:lnTo>
                    <a:pt x="249" y="142"/>
                  </a:lnTo>
                  <a:lnTo>
                    <a:pt x="235" y="139"/>
                  </a:lnTo>
                  <a:lnTo>
                    <a:pt x="224" y="138"/>
                  </a:lnTo>
                  <a:lnTo>
                    <a:pt x="211" y="133"/>
                  </a:lnTo>
                  <a:lnTo>
                    <a:pt x="224" y="133"/>
                  </a:lnTo>
                  <a:lnTo>
                    <a:pt x="235" y="133"/>
                  </a:lnTo>
                  <a:lnTo>
                    <a:pt x="248" y="133"/>
                  </a:lnTo>
                  <a:lnTo>
                    <a:pt x="261" y="133"/>
                  </a:lnTo>
                  <a:lnTo>
                    <a:pt x="272" y="135"/>
                  </a:lnTo>
                  <a:lnTo>
                    <a:pt x="285" y="135"/>
                  </a:lnTo>
                  <a:lnTo>
                    <a:pt x="296" y="135"/>
                  </a:lnTo>
                  <a:lnTo>
                    <a:pt x="309" y="135"/>
                  </a:lnTo>
                  <a:lnTo>
                    <a:pt x="306" y="125"/>
                  </a:lnTo>
                  <a:lnTo>
                    <a:pt x="304" y="119"/>
                  </a:lnTo>
                  <a:lnTo>
                    <a:pt x="302" y="115"/>
                  </a:lnTo>
                  <a:lnTo>
                    <a:pt x="301" y="112"/>
                  </a:lnTo>
                  <a:lnTo>
                    <a:pt x="295" y="110"/>
                  </a:lnTo>
                  <a:lnTo>
                    <a:pt x="288" y="109"/>
                  </a:lnTo>
                  <a:lnTo>
                    <a:pt x="282" y="109"/>
                  </a:lnTo>
                  <a:lnTo>
                    <a:pt x="275" y="108"/>
                  </a:lnTo>
                  <a:lnTo>
                    <a:pt x="269" y="106"/>
                  </a:lnTo>
                  <a:lnTo>
                    <a:pt x="262" y="105"/>
                  </a:lnTo>
                  <a:lnTo>
                    <a:pt x="257" y="105"/>
                  </a:lnTo>
                  <a:lnTo>
                    <a:pt x="251" y="103"/>
                  </a:lnTo>
                  <a:lnTo>
                    <a:pt x="251" y="102"/>
                  </a:lnTo>
                  <a:lnTo>
                    <a:pt x="249" y="102"/>
                  </a:lnTo>
                  <a:lnTo>
                    <a:pt x="249" y="100"/>
                  </a:lnTo>
                  <a:lnTo>
                    <a:pt x="259" y="100"/>
                  </a:lnTo>
                  <a:lnTo>
                    <a:pt x="269" y="100"/>
                  </a:lnTo>
                  <a:lnTo>
                    <a:pt x="279" y="100"/>
                  </a:lnTo>
                  <a:lnTo>
                    <a:pt x="289" y="100"/>
                  </a:lnTo>
                  <a:lnTo>
                    <a:pt x="286" y="92"/>
                  </a:lnTo>
                  <a:lnTo>
                    <a:pt x="284" y="86"/>
                  </a:lnTo>
                  <a:lnTo>
                    <a:pt x="278" y="83"/>
                  </a:lnTo>
                  <a:lnTo>
                    <a:pt x="272" y="80"/>
                  </a:lnTo>
                  <a:lnTo>
                    <a:pt x="265" y="79"/>
                  </a:lnTo>
                  <a:lnTo>
                    <a:pt x="258" y="79"/>
                  </a:lnTo>
                  <a:lnTo>
                    <a:pt x="249" y="79"/>
                  </a:lnTo>
                  <a:lnTo>
                    <a:pt x="241" y="77"/>
                  </a:lnTo>
                  <a:lnTo>
                    <a:pt x="241" y="76"/>
                  </a:lnTo>
                  <a:lnTo>
                    <a:pt x="239" y="75"/>
                  </a:lnTo>
                  <a:lnTo>
                    <a:pt x="248" y="72"/>
                  </a:lnTo>
                  <a:lnTo>
                    <a:pt x="255" y="72"/>
                  </a:lnTo>
                  <a:lnTo>
                    <a:pt x="262" y="73"/>
                  </a:lnTo>
                  <a:lnTo>
                    <a:pt x="268" y="73"/>
                  </a:lnTo>
                  <a:lnTo>
                    <a:pt x="264" y="63"/>
                  </a:lnTo>
                  <a:lnTo>
                    <a:pt x="258" y="57"/>
                  </a:lnTo>
                  <a:lnTo>
                    <a:pt x="249" y="56"/>
                  </a:lnTo>
                  <a:lnTo>
                    <a:pt x="241" y="55"/>
                  </a:lnTo>
                  <a:lnTo>
                    <a:pt x="231" y="56"/>
                  </a:lnTo>
                  <a:lnTo>
                    <a:pt x="221" y="56"/>
                  </a:lnTo>
                  <a:lnTo>
                    <a:pt x="211" y="55"/>
                  </a:lnTo>
                  <a:lnTo>
                    <a:pt x="201" y="52"/>
                  </a:lnTo>
                  <a:lnTo>
                    <a:pt x="207" y="52"/>
                  </a:lnTo>
                  <a:lnTo>
                    <a:pt x="212" y="52"/>
                  </a:lnTo>
                  <a:lnTo>
                    <a:pt x="219" y="52"/>
                  </a:lnTo>
                  <a:lnTo>
                    <a:pt x="225" y="50"/>
                  </a:lnTo>
                  <a:lnTo>
                    <a:pt x="231" y="50"/>
                  </a:lnTo>
                  <a:lnTo>
                    <a:pt x="237" y="50"/>
                  </a:lnTo>
                  <a:lnTo>
                    <a:pt x="242" y="50"/>
                  </a:lnTo>
                  <a:lnTo>
                    <a:pt x="248" y="50"/>
                  </a:lnTo>
                  <a:lnTo>
                    <a:pt x="247" y="44"/>
                  </a:lnTo>
                  <a:lnTo>
                    <a:pt x="242" y="39"/>
                  </a:lnTo>
                  <a:lnTo>
                    <a:pt x="237" y="34"/>
                  </a:lnTo>
                  <a:lnTo>
                    <a:pt x="229" y="32"/>
                  </a:lnTo>
                  <a:lnTo>
                    <a:pt x="221" y="29"/>
                  </a:lnTo>
                  <a:lnTo>
                    <a:pt x="212" y="26"/>
                  </a:lnTo>
                  <a:lnTo>
                    <a:pt x="205" y="24"/>
                  </a:lnTo>
                  <a:lnTo>
                    <a:pt x="199" y="23"/>
                  </a:lnTo>
                  <a:lnTo>
                    <a:pt x="199" y="22"/>
                  </a:lnTo>
                  <a:lnTo>
                    <a:pt x="199" y="20"/>
                  </a:lnTo>
                  <a:lnTo>
                    <a:pt x="198" y="20"/>
                  </a:lnTo>
                  <a:lnTo>
                    <a:pt x="198" y="19"/>
                  </a:lnTo>
                  <a:lnTo>
                    <a:pt x="201" y="17"/>
                  </a:lnTo>
                  <a:lnTo>
                    <a:pt x="204" y="17"/>
                  </a:lnTo>
                  <a:lnTo>
                    <a:pt x="205" y="17"/>
                  </a:lnTo>
                  <a:lnTo>
                    <a:pt x="208" y="17"/>
                  </a:lnTo>
                  <a:lnTo>
                    <a:pt x="195" y="10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2" y="0"/>
                  </a:lnTo>
                  <a:lnTo>
                    <a:pt x="138" y="0"/>
                  </a:lnTo>
                  <a:lnTo>
                    <a:pt x="124" y="2"/>
                  </a:lnTo>
                  <a:lnTo>
                    <a:pt x="110" y="6"/>
                  </a:lnTo>
                  <a:lnTo>
                    <a:pt x="95" y="13"/>
                  </a:lnTo>
                  <a:lnTo>
                    <a:pt x="97" y="14"/>
                  </a:lnTo>
                  <a:lnTo>
                    <a:pt x="100" y="14"/>
                  </a:lnTo>
                  <a:lnTo>
                    <a:pt x="105" y="14"/>
                  </a:lnTo>
                  <a:lnTo>
                    <a:pt x="118" y="16"/>
                  </a:lnTo>
                  <a:lnTo>
                    <a:pt x="111" y="19"/>
                  </a:lnTo>
                  <a:lnTo>
                    <a:pt x="102" y="19"/>
                  </a:lnTo>
                  <a:lnTo>
                    <a:pt x="95" y="20"/>
                  </a:lnTo>
                  <a:lnTo>
                    <a:pt x="88" y="22"/>
                  </a:lnTo>
                  <a:lnTo>
                    <a:pt x="80" y="24"/>
                  </a:lnTo>
                  <a:lnTo>
                    <a:pt x="73" y="27"/>
                  </a:lnTo>
                  <a:lnTo>
                    <a:pt x="64" y="32"/>
                  </a:lnTo>
                  <a:lnTo>
                    <a:pt x="55" y="39"/>
                  </a:lnTo>
                  <a:lnTo>
                    <a:pt x="63" y="42"/>
                  </a:lnTo>
                  <a:lnTo>
                    <a:pt x="73" y="43"/>
                  </a:lnTo>
                  <a:lnTo>
                    <a:pt x="87" y="42"/>
                  </a:lnTo>
                  <a:lnTo>
                    <a:pt x="102" y="40"/>
                  </a:lnTo>
                  <a:lnTo>
                    <a:pt x="118" y="40"/>
                  </a:lnTo>
                  <a:lnTo>
                    <a:pt x="134" y="39"/>
                  </a:lnTo>
                  <a:lnTo>
                    <a:pt x="147" y="40"/>
                  </a:lnTo>
                  <a:lnTo>
                    <a:pt x="155" y="43"/>
                  </a:lnTo>
                  <a:lnTo>
                    <a:pt x="144" y="43"/>
                  </a:lnTo>
                  <a:lnTo>
                    <a:pt x="130" y="43"/>
                  </a:lnTo>
                  <a:lnTo>
                    <a:pt x="112" y="42"/>
                  </a:lnTo>
                  <a:lnTo>
                    <a:pt x="95" y="43"/>
                  </a:lnTo>
                  <a:lnTo>
                    <a:pt x="78" y="44"/>
                  </a:lnTo>
                  <a:lnTo>
                    <a:pt x="63" y="49"/>
                  </a:lnTo>
                  <a:lnTo>
                    <a:pt x="50" y="56"/>
                  </a:lnTo>
                  <a:lnTo>
                    <a:pt x="40" y="66"/>
                  </a:lnTo>
                  <a:lnTo>
                    <a:pt x="41" y="67"/>
                  </a:lnTo>
                  <a:lnTo>
                    <a:pt x="45" y="69"/>
                  </a:lnTo>
                  <a:lnTo>
                    <a:pt x="57" y="70"/>
                  </a:lnTo>
                  <a:lnTo>
                    <a:pt x="77" y="72"/>
                  </a:lnTo>
                  <a:lnTo>
                    <a:pt x="71" y="73"/>
                  </a:lnTo>
                  <a:lnTo>
                    <a:pt x="65" y="73"/>
                  </a:lnTo>
                  <a:lnTo>
                    <a:pt x="60" y="75"/>
                  </a:lnTo>
                  <a:lnTo>
                    <a:pt x="54" y="76"/>
                  </a:lnTo>
                  <a:lnTo>
                    <a:pt x="48" y="77"/>
                  </a:lnTo>
                  <a:lnTo>
                    <a:pt x="44" y="77"/>
                  </a:lnTo>
                  <a:lnTo>
                    <a:pt x="38" y="79"/>
                  </a:lnTo>
                  <a:lnTo>
                    <a:pt x="34" y="79"/>
                  </a:lnTo>
                  <a:lnTo>
                    <a:pt x="31" y="82"/>
                  </a:lnTo>
                  <a:lnTo>
                    <a:pt x="30" y="85"/>
                  </a:lnTo>
                  <a:lnTo>
                    <a:pt x="27" y="87"/>
                  </a:lnTo>
                  <a:lnTo>
                    <a:pt x="24" y="92"/>
                  </a:lnTo>
                  <a:lnTo>
                    <a:pt x="25" y="92"/>
                  </a:lnTo>
                  <a:lnTo>
                    <a:pt x="25" y="93"/>
                  </a:lnTo>
                  <a:lnTo>
                    <a:pt x="25" y="95"/>
                  </a:lnTo>
                  <a:lnTo>
                    <a:pt x="31" y="95"/>
                  </a:lnTo>
                  <a:lnTo>
                    <a:pt x="37" y="96"/>
                  </a:lnTo>
                  <a:lnTo>
                    <a:pt x="43" y="96"/>
                  </a:lnTo>
                  <a:lnTo>
                    <a:pt x="47" y="98"/>
                  </a:lnTo>
                  <a:lnTo>
                    <a:pt x="48" y="98"/>
                  </a:lnTo>
                  <a:lnTo>
                    <a:pt x="48" y="99"/>
                  </a:lnTo>
                  <a:lnTo>
                    <a:pt x="48" y="100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33" y="102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15" y="113"/>
                  </a:lnTo>
                  <a:lnTo>
                    <a:pt x="14" y="120"/>
                  </a:lnTo>
                  <a:lnTo>
                    <a:pt x="14" y="128"/>
                  </a:lnTo>
                  <a:lnTo>
                    <a:pt x="24" y="128"/>
                  </a:lnTo>
                  <a:lnTo>
                    <a:pt x="35" y="129"/>
                  </a:lnTo>
                  <a:lnTo>
                    <a:pt x="45" y="129"/>
                  </a:lnTo>
                  <a:lnTo>
                    <a:pt x="55" y="130"/>
                  </a:lnTo>
                  <a:lnTo>
                    <a:pt x="48" y="132"/>
                  </a:lnTo>
                  <a:lnTo>
                    <a:pt x="43" y="133"/>
                  </a:lnTo>
                  <a:lnTo>
                    <a:pt x="38" y="133"/>
                  </a:lnTo>
                  <a:lnTo>
                    <a:pt x="34" y="135"/>
                  </a:lnTo>
                  <a:lnTo>
                    <a:pt x="28" y="135"/>
                  </a:lnTo>
                  <a:lnTo>
                    <a:pt x="24" y="136"/>
                  </a:lnTo>
                  <a:lnTo>
                    <a:pt x="17" y="136"/>
                  </a:lnTo>
                  <a:lnTo>
                    <a:pt x="8" y="138"/>
                  </a:lnTo>
                  <a:lnTo>
                    <a:pt x="7" y="143"/>
                  </a:lnTo>
                  <a:lnTo>
                    <a:pt x="5" y="146"/>
                  </a:lnTo>
                  <a:lnTo>
                    <a:pt x="5" y="151"/>
                  </a:lnTo>
                  <a:lnTo>
                    <a:pt x="7" y="156"/>
                  </a:lnTo>
                  <a:lnTo>
                    <a:pt x="15" y="158"/>
                  </a:lnTo>
                  <a:lnTo>
                    <a:pt x="24" y="159"/>
                  </a:lnTo>
                  <a:lnTo>
                    <a:pt x="33" y="161"/>
                  </a:lnTo>
                  <a:lnTo>
                    <a:pt x="41" y="162"/>
                  </a:lnTo>
                  <a:lnTo>
                    <a:pt x="35" y="163"/>
                  </a:lnTo>
                  <a:lnTo>
                    <a:pt x="27" y="165"/>
                  </a:lnTo>
                  <a:lnTo>
                    <a:pt x="14" y="166"/>
                  </a:lnTo>
                  <a:lnTo>
                    <a:pt x="1" y="168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79"/>
                  </a:lnTo>
                  <a:lnTo>
                    <a:pt x="0" y="186"/>
                  </a:lnTo>
                  <a:lnTo>
                    <a:pt x="10" y="188"/>
                  </a:lnTo>
                  <a:lnTo>
                    <a:pt x="18" y="188"/>
                  </a:lnTo>
                  <a:lnTo>
                    <a:pt x="28" y="189"/>
                  </a:lnTo>
                  <a:lnTo>
                    <a:pt x="37" y="189"/>
                  </a:lnTo>
                  <a:lnTo>
                    <a:pt x="44" y="191"/>
                  </a:lnTo>
                  <a:lnTo>
                    <a:pt x="53" y="191"/>
                  </a:lnTo>
                  <a:lnTo>
                    <a:pt x="60" y="191"/>
                  </a:lnTo>
                  <a:lnTo>
                    <a:pt x="68" y="191"/>
                  </a:lnTo>
                  <a:lnTo>
                    <a:pt x="67" y="166"/>
                  </a:lnTo>
                  <a:lnTo>
                    <a:pt x="67" y="140"/>
                  </a:lnTo>
                  <a:lnTo>
                    <a:pt x="67" y="116"/>
                  </a:lnTo>
                  <a:lnTo>
                    <a:pt x="70" y="95"/>
                  </a:lnTo>
                  <a:lnTo>
                    <a:pt x="71" y="95"/>
                  </a:lnTo>
                  <a:lnTo>
                    <a:pt x="74" y="93"/>
                  </a:lnTo>
                  <a:lnTo>
                    <a:pt x="75" y="93"/>
                  </a:lnTo>
                  <a:lnTo>
                    <a:pt x="77" y="93"/>
                  </a:lnTo>
                  <a:lnTo>
                    <a:pt x="91" y="110"/>
                  </a:lnTo>
                  <a:lnTo>
                    <a:pt x="107" y="126"/>
                  </a:lnTo>
                  <a:lnTo>
                    <a:pt x="124" y="140"/>
                  </a:lnTo>
                  <a:lnTo>
                    <a:pt x="140" y="155"/>
                  </a:lnTo>
                  <a:lnTo>
                    <a:pt x="157" y="169"/>
                  </a:lnTo>
                  <a:lnTo>
                    <a:pt x="172" y="183"/>
                  </a:lnTo>
                  <a:lnTo>
                    <a:pt x="188" y="198"/>
                  </a:lnTo>
                  <a:lnTo>
                    <a:pt x="202" y="212"/>
                  </a:lnTo>
                  <a:lnTo>
                    <a:pt x="198" y="224"/>
                  </a:lnTo>
                  <a:lnTo>
                    <a:pt x="188" y="231"/>
                  </a:lnTo>
                  <a:lnTo>
                    <a:pt x="179" y="239"/>
                  </a:lnTo>
                  <a:lnTo>
                    <a:pt x="175" y="251"/>
                  </a:lnTo>
                  <a:lnTo>
                    <a:pt x="184" y="274"/>
                  </a:lnTo>
                  <a:lnTo>
                    <a:pt x="194" y="295"/>
                  </a:lnTo>
                  <a:lnTo>
                    <a:pt x="204" y="317"/>
                  </a:lnTo>
                  <a:lnTo>
                    <a:pt x="214" y="340"/>
                  </a:lnTo>
                  <a:lnTo>
                    <a:pt x="222" y="340"/>
                  </a:lnTo>
                  <a:lnTo>
                    <a:pt x="231" y="341"/>
                  </a:lnTo>
                  <a:lnTo>
                    <a:pt x="238" y="341"/>
                  </a:lnTo>
                  <a:lnTo>
                    <a:pt x="247" y="341"/>
                  </a:lnTo>
                  <a:lnTo>
                    <a:pt x="254" y="343"/>
                  </a:lnTo>
                  <a:lnTo>
                    <a:pt x="262" y="343"/>
                  </a:lnTo>
                  <a:lnTo>
                    <a:pt x="269" y="343"/>
                  </a:lnTo>
                  <a:lnTo>
                    <a:pt x="278" y="343"/>
                  </a:lnTo>
                  <a:close/>
                </a:path>
              </a:pathLst>
            </a:custGeom>
            <a:solidFill>
              <a:srgbClr val="EA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74" name="Freeform 30"/>
            <p:cNvSpPr>
              <a:spLocks/>
            </p:cNvSpPr>
            <p:nvPr/>
          </p:nvSpPr>
          <p:spPr bwMode="auto">
            <a:xfrm>
              <a:off x="3752" y="3085"/>
              <a:ext cx="60" cy="112"/>
            </a:xfrm>
            <a:custGeom>
              <a:avLst/>
              <a:gdLst>
                <a:gd name="T0" fmla="*/ 55 w 121"/>
                <a:gd name="T1" fmla="*/ 112 h 223"/>
                <a:gd name="T2" fmla="*/ 56 w 121"/>
                <a:gd name="T3" fmla="*/ 112 h 223"/>
                <a:gd name="T4" fmla="*/ 58 w 121"/>
                <a:gd name="T5" fmla="*/ 112 h 223"/>
                <a:gd name="T6" fmla="*/ 59 w 121"/>
                <a:gd name="T7" fmla="*/ 112 h 223"/>
                <a:gd name="T8" fmla="*/ 60 w 121"/>
                <a:gd name="T9" fmla="*/ 112 h 223"/>
                <a:gd name="T10" fmla="*/ 55 w 121"/>
                <a:gd name="T11" fmla="*/ 100 h 223"/>
                <a:gd name="T12" fmla="*/ 49 w 121"/>
                <a:gd name="T13" fmla="*/ 85 h 223"/>
                <a:gd name="T14" fmla="*/ 43 w 121"/>
                <a:gd name="T15" fmla="*/ 70 h 223"/>
                <a:gd name="T16" fmla="*/ 41 w 121"/>
                <a:gd name="T17" fmla="*/ 61 h 223"/>
                <a:gd name="T18" fmla="*/ 46 w 121"/>
                <a:gd name="T19" fmla="*/ 59 h 223"/>
                <a:gd name="T20" fmla="*/ 48 w 121"/>
                <a:gd name="T21" fmla="*/ 56 h 223"/>
                <a:gd name="T22" fmla="*/ 51 w 121"/>
                <a:gd name="T23" fmla="*/ 54 h 223"/>
                <a:gd name="T24" fmla="*/ 53 w 121"/>
                <a:gd name="T25" fmla="*/ 53 h 223"/>
                <a:gd name="T26" fmla="*/ 53 w 121"/>
                <a:gd name="T27" fmla="*/ 52 h 223"/>
                <a:gd name="T28" fmla="*/ 54 w 121"/>
                <a:gd name="T29" fmla="*/ 50 h 223"/>
                <a:gd name="T30" fmla="*/ 54 w 121"/>
                <a:gd name="T31" fmla="*/ 49 h 223"/>
                <a:gd name="T32" fmla="*/ 55 w 121"/>
                <a:gd name="T33" fmla="*/ 47 h 223"/>
                <a:gd name="T34" fmla="*/ 48 w 121"/>
                <a:gd name="T35" fmla="*/ 42 h 223"/>
                <a:gd name="T36" fmla="*/ 41 w 121"/>
                <a:gd name="T37" fmla="*/ 37 h 223"/>
                <a:gd name="T38" fmla="*/ 34 w 121"/>
                <a:gd name="T39" fmla="*/ 31 h 223"/>
                <a:gd name="T40" fmla="*/ 28 w 121"/>
                <a:gd name="T41" fmla="*/ 24 h 223"/>
                <a:gd name="T42" fmla="*/ 21 w 121"/>
                <a:gd name="T43" fmla="*/ 19 h 223"/>
                <a:gd name="T44" fmla="*/ 14 w 121"/>
                <a:gd name="T45" fmla="*/ 13 h 223"/>
                <a:gd name="T46" fmla="*/ 8 w 121"/>
                <a:gd name="T47" fmla="*/ 6 h 223"/>
                <a:gd name="T48" fmla="*/ 2 w 121"/>
                <a:gd name="T49" fmla="*/ 0 h 223"/>
                <a:gd name="T50" fmla="*/ 1 w 121"/>
                <a:gd name="T51" fmla="*/ 0 h 223"/>
                <a:gd name="T52" fmla="*/ 1 w 121"/>
                <a:gd name="T53" fmla="*/ 0 h 223"/>
                <a:gd name="T54" fmla="*/ 1 w 121"/>
                <a:gd name="T55" fmla="*/ 0 h 223"/>
                <a:gd name="T56" fmla="*/ 0 w 121"/>
                <a:gd name="T57" fmla="*/ 0 h 223"/>
                <a:gd name="T58" fmla="*/ 0 w 121"/>
                <a:gd name="T59" fmla="*/ 13 h 223"/>
                <a:gd name="T60" fmla="*/ 1 w 121"/>
                <a:gd name="T61" fmla="*/ 35 h 223"/>
                <a:gd name="T62" fmla="*/ 2 w 121"/>
                <a:gd name="T63" fmla="*/ 57 h 223"/>
                <a:gd name="T64" fmla="*/ 4 w 121"/>
                <a:gd name="T65" fmla="*/ 70 h 223"/>
                <a:gd name="T66" fmla="*/ 8 w 121"/>
                <a:gd name="T67" fmla="*/ 70 h 223"/>
                <a:gd name="T68" fmla="*/ 12 w 121"/>
                <a:gd name="T69" fmla="*/ 70 h 223"/>
                <a:gd name="T70" fmla="*/ 16 w 121"/>
                <a:gd name="T71" fmla="*/ 69 h 223"/>
                <a:gd name="T72" fmla="*/ 19 w 121"/>
                <a:gd name="T73" fmla="*/ 69 h 223"/>
                <a:gd name="T74" fmla="*/ 29 w 121"/>
                <a:gd name="T75" fmla="*/ 92 h 223"/>
                <a:gd name="T76" fmla="*/ 34 w 121"/>
                <a:gd name="T77" fmla="*/ 103 h 223"/>
                <a:gd name="T78" fmla="*/ 36 w 121"/>
                <a:gd name="T79" fmla="*/ 108 h 223"/>
                <a:gd name="T80" fmla="*/ 38 w 121"/>
                <a:gd name="T81" fmla="*/ 110 h 223"/>
                <a:gd name="T82" fmla="*/ 41 w 121"/>
                <a:gd name="T83" fmla="*/ 110 h 223"/>
                <a:gd name="T84" fmla="*/ 43 w 121"/>
                <a:gd name="T85" fmla="*/ 111 h 223"/>
                <a:gd name="T86" fmla="*/ 48 w 121"/>
                <a:gd name="T87" fmla="*/ 111 h 223"/>
                <a:gd name="T88" fmla="*/ 55 w 121"/>
                <a:gd name="T89" fmla="*/ 112 h 2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1"/>
                <a:gd name="T136" fmla="*/ 0 h 223"/>
                <a:gd name="T137" fmla="*/ 121 w 121"/>
                <a:gd name="T138" fmla="*/ 223 h 2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1" h="223">
                  <a:moveTo>
                    <a:pt x="110" y="223"/>
                  </a:moveTo>
                  <a:lnTo>
                    <a:pt x="113" y="223"/>
                  </a:lnTo>
                  <a:lnTo>
                    <a:pt x="116" y="223"/>
                  </a:lnTo>
                  <a:lnTo>
                    <a:pt x="119" y="223"/>
                  </a:lnTo>
                  <a:lnTo>
                    <a:pt x="121" y="223"/>
                  </a:lnTo>
                  <a:lnTo>
                    <a:pt x="111" y="199"/>
                  </a:lnTo>
                  <a:lnTo>
                    <a:pt x="99" y="169"/>
                  </a:lnTo>
                  <a:lnTo>
                    <a:pt x="87" y="140"/>
                  </a:lnTo>
                  <a:lnTo>
                    <a:pt x="83" y="121"/>
                  </a:lnTo>
                  <a:lnTo>
                    <a:pt x="92" y="117"/>
                  </a:lnTo>
                  <a:lnTo>
                    <a:pt x="97" y="111"/>
                  </a:lnTo>
                  <a:lnTo>
                    <a:pt x="103" y="107"/>
                  </a:lnTo>
                  <a:lnTo>
                    <a:pt x="106" y="106"/>
                  </a:lnTo>
                  <a:lnTo>
                    <a:pt x="107" y="103"/>
                  </a:lnTo>
                  <a:lnTo>
                    <a:pt x="109" y="100"/>
                  </a:lnTo>
                  <a:lnTo>
                    <a:pt x="109" y="97"/>
                  </a:lnTo>
                  <a:lnTo>
                    <a:pt x="110" y="94"/>
                  </a:lnTo>
                  <a:lnTo>
                    <a:pt x="97" y="83"/>
                  </a:lnTo>
                  <a:lnTo>
                    <a:pt x="83" y="73"/>
                  </a:lnTo>
                  <a:lnTo>
                    <a:pt x="69" y="61"/>
                  </a:lnTo>
                  <a:lnTo>
                    <a:pt x="56" y="48"/>
                  </a:lnTo>
                  <a:lnTo>
                    <a:pt x="42" y="37"/>
                  </a:lnTo>
                  <a:lnTo>
                    <a:pt x="29" y="25"/>
                  </a:lnTo>
                  <a:lnTo>
                    <a:pt x="16" y="1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2" y="70"/>
                  </a:lnTo>
                  <a:lnTo>
                    <a:pt x="5" y="114"/>
                  </a:lnTo>
                  <a:lnTo>
                    <a:pt x="9" y="140"/>
                  </a:lnTo>
                  <a:lnTo>
                    <a:pt x="16" y="139"/>
                  </a:lnTo>
                  <a:lnTo>
                    <a:pt x="24" y="139"/>
                  </a:lnTo>
                  <a:lnTo>
                    <a:pt x="32" y="137"/>
                  </a:lnTo>
                  <a:lnTo>
                    <a:pt x="39" y="137"/>
                  </a:lnTo>
                  <a:lnTo>
                    <a:pt x="59" y="183"/>
                  </a:lnTo>
                  <a:lnTo>
                    <a:pt x="69" y="206"/>
                  </a:lnTo>
                  <a:lnTo>
                    <a:pt x="73" y="216"/>
                  </a:lnTo>
                  <a:lnTo>
                    <a:pt x="76" y="219"/>
                  </a:lnTo>
                  <a:lnTo>
                    <a:pt x="82" y="220"/>
                  </a:lnTo>
                  <a:lnTo>
                    <a:pt x="87" y="222"/>
                  </a:lnTo>
                  <a:lnTo>
                    <a:pt x="96" y="222"/>
                  </a:lnTo>
                  <a:lnTo>
                    <a:pt x="110" y="2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75" name="Freeform 31"/>
            <p:cNvSpPr>
              <a:spLocks/>
            </p:cNvSpPr>
            <p:nvPr/>
          </p:nvSpPr>
          <p:spPr bwMode="auto">
            <a:xfrm>
              <a:off x="3705" y="3124"/>
              <a:ext cx="77" cy="72"/>
            </a:xfrm>
            <a:custGeom>
              <a:avLst/>
              <a:gdLst>
                <a:gd name="T0" fmla="*/ 48 w 154"/>
                <a:gd name="T1" fmla="*/ 71 h 145"/>
                <a:gd name="T2" fmla="*/ 63 w 154"/>
                <a:gd name="T3" fmla="*/ 71 h 145"/>
                <a:gd name="T4" fmla="*/ 77 w 154"/>
                <a:gd name="T5" fmla="*/ 72 h 145"/>
                <a:gd name="T6" fmla="*/ 67 w 154"/>
                <a:gd name="T7" fmla="*/ 45 h 145"/>
                <a:gd name="T8" fmla="*/ 55 w 154"/>
                <a:gd name="T9" fmla="*/ 38 h 145"/>
                <a:gd name="T10" fmla="*/ 44 w 154"/>
                <a:gd name="T11" fmla="*/ 33 h 145"/>
                <a:gd name="T12" fmla="*/ 43 w 154"/>
                <a:gd name="T13" fmla="*/ 0 h 145"/>
                <a:gd name="T14" fmla="*/ 29 w 154"/>
                <a:gd name="T15" fmla="*/ 0 h 145"/>
                <a:gd name="T16" fmla="*/ 15 w 154"/>
                <a:gd name="T17" fmla="*/ 0 h 145"/>
                <a:gd name="T18" fmla="*/ 6 w 154"/>
                <a:gd name="T19" fmla="*/ 2 h 145"/>
                <a:gd name="T20" fmla="*/ 5 w 154"/>
                <a:gd name="T21" fmla="*/ 10 h 145"/>
                <a:gd name="T22" fmla="*/ 13 w 154"/>
                <a:gd name="T23" fmla="*/ 10 h 145"/>
                <a:gd name="T24" fmla="*/ 23 w 154"/>
                <a:gd name="T25" fmla="*/ 10 h 145"/>
                <a:gd name="T26" fmla="*/ 29 w 154"/>
                <a:gd name="T27" fmla="*/ 10 h 145"/>
                <a:gd name="T28" fmla="*/ 29 w 154"/>
                <a:gd name="T29" fmla="*/ 11 h 145"/>
                <a:gd name="T30" fmla="*/ 20 w 154"/>
                <a:gd name="T31" fmla="*/ 12 h 145"/>
                <a:gd name="T32" fmla="*/ 10 w 154"/>
                <a:gd name="T33" fmla="*/ 13 h 145"/>
                <a:gd name="T34" fmla="*/ 3 w 154"/>
                <a:gd name="T35" fmla="*/ 14 h 145"/>
                <a:gd name="T36" fmla="*/ 2 w 154"/>
                <a:gd name="T37" fmla="*/ 24 h 145"/>
                <a:gd name="T38" fmla="*/ 15 w 154"/>
                <a:gd name="T39" fmla="*/ 24 h 145"/>
                <a:gd name="T40" fmla="*/ 27 w 154"/>
                <a:gd name="T41" fmla="*/ 25 h 145"/>
                <a:gd name="T42" fmla="*/ 35 w 154"/>
                <a:gd name="T43" fmla="*/ 26 h 145"/>
                <a:gd name="T44" fmla="*/ 35 w 154"/>
                <a:gd name="T45" fmla="*/ 28 h 145"/>
                <a:gd name="T46" fmla="*/ 23 w 154"/>
                <a:gd name="T47" fmla="*/ 28 h 145"/>
                <a:gd name="T48" fmla="*/ 10 w 154"/>
                <a:gd name="T49" fmla="*/ 28 h 145"/>
                <a:gd name="T50" fmla="*/ 1 w 154"/>
                <a:gd name="T51" fmla="*/ 31 h 145"/>
                <a:gd name="T52" fmla="*/ 1 w 154"/>
                <a:gd name="T53" fmla="*/ 43 h 145"/>
                <a:gd name="T54" fmla="*/ 18 w 154"/>
                <a:gd name="T55" fmla="*/ 43 h 145"/>
                <a:gd name="T56" fmla="*/ 34 w 154"/>
                <a:gd name="T57" fmla="*/ 45 h 145"/>
                <a:gd name="T58" fmla="*/ 39 w 154"/>
                <a:gd name="T59" fmla="*/ 46 h 145"/>
                <a:gd name="T60" fmla="*/ 22 w 154"/>
                <a:gd name="T61" fmla="*/ 46 h 145"/>
                <a:gd name="T62" fmla="*/ 6 w 154"/>
                <a:gd name="T63" fmla="*/ 47 h 145"/>
                <a:gd name="T64" fmla="*/ 1 w 154"/>
                <a:gd name="T65" fmla="*/ 51 h 145"/>
                <a:gd name="T66" fmla="*/ 1 w 154"/>
                <a:gd name="T67" fmla="*/ 55 h 145"/>
                <a:gd name="T68" fmla="*/ 6 w 154"/>
                <a:gd name="T69" fmla="*/ 56 h 145"/>
                <a:gd name="T70" fmla="*/ 20 w 154"/>
                <a:gd name="T71" fmla="*/ 58 h 145"/>
                <a:gd name="T72" fmla="*/ 24 w 154"/>
                <a:gd name="T73" fmla="*/ 60 h 145"/>
                <a:gd name="T74" fmla="*/ 17 w 154"/>
                <a:gd name="T75" fmla="*/ 61 h 145"/>
                <a:gd name="T76" fmla="*/ 1 w 154"/>
                <a:gd name="T77" fmla="*/ 61 h 145"/>
                <a:gd name="T78" fmla="*/ 1 w 154"/>
                <a:gd name="T79" fmla="*/ 66 h 145"/>
                <a:gd name="T80" fmla="*/ 7 w 154"/>
                <a:gd name="T81" fmla="*/ 70 h 145"/>
                <a:gd name="T82" fmla="*/ 25 w 154"/>
                <a:gd name="T83" fmla="*/ 71 h 145"/>
                <a:gd name="T84" fmla="*/ 39 w 154"/>
                <a:gd name="T85" fmla="*/ 71 h 1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54"/>
                <a:gd name="T130" fmla="*/ 0 h 145"/>
                <a:gd name="T131" fmla="*/ 154 w 154"/>
                <a:gd name="T132" fmla="*/ 145 h 14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54" h="145">
                  <a:moveTo>
                    <a:pt x="79" y="143"/>
                  </a:moveTo>
                  <a:lnTo>
                    <a:pt x="89" y="143"/>
                  </a:lnTo>
                  <a:lnTo>
                    <a:pt x="97" y="143"/>
                  </a:lnTo>
                  <a:lnTo>
                    <a:pt x="107" y="143"/>
                  </a:lnTo>
                  <a:lnTo>
                    <a:pt x="117" y="143"/>
                  </a:lnTo>
                  <a:lnTo>
                    <a:pt x="127" y="143"/>
                  </a:lnTo>
                  <a:lnTo>
                    <a:pt x="136" y="143"/>
                  </a:lnTo>
                  <a:lnTo>
                    <a:pt x="146" y="145"/>
                  </a:lnTo>
                  <a:lnTo>
                    <a:pt x="154" y="145"/>
                  </a:lnTo>
                  <a:lnTo>
                    <a:pt x="150" y="126"/>
                  </a:lnTo>
                  <a:lnTo>
                    <a:pt x="143" y="107"/>
                  </a:lnTo>
                  <a:lnTo>
                    <a:pt x="134" y="90"/>
                  </a:lnTo>
                  <a:lnTo>
                    <a:pt x="127" y="73"/>
                  </a:lnTo>
                  <a:lnTo>
                    <a:pt x="118" y="74"/>
                  </a:lnTo>
                  <a:lnTo>
                    <a:pt x="110" y="76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9" y="66"/>
                  </a:lnTo>
                  <a:lnTo>
                    <a:pt x="87" y="43"/>
                  </a:lnTo>
                  <a:lnTo>
                    <a:pt x="87" y="19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31" y="0"/>
                  </a:lnTo>
                  <a:lnTo>
                    <a:pt x="2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0" y="13"/>
                  </a:lnTo>
                  <a:lnTo>
                    <a:pt x="10" y="20"/>
                  </a:lnTo>
                  <a:lnTo>
                    <a:pt x="16" y="20"/>
                  </a:lnTo>
                  <a:lnTo>
                    <a:pt x="21" y="20"/>
                  </a:lnTo>
                  <a:lnTo>
                    <a:pt x="27" y="20"/>
                  </a:lnTo>
                  <a:lnTo>
                    <a:pt x="34" y="20"/>
                  </a:lnTo>
                  <a:lnTo>
                    <a:pt x="40" y="20"/>
                  </a:lnTo>
                  <a:lnTo>
                    <a:pt x="46" y="20"/>
                  </a:lnTo>
                  <a:lnTo>
                    <a:pt x="51" y="20"/>
                  </a:lnTo>
                  <a:lnTo>
                    <a:pt x="57" y="20"/>
                  </a:lnTo>
                  <a:lnTo>
                    <a:pt x="59" y="20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54" y="23"/>
                  </a:lnTo>
                  <a:lnTo>
                    <a:pt x="49" y="24"/>
                  </a:lnTo>
                  <a:lnTo>
                    <a:pt x="41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0" y="26"/>
                  </a:lnTo>
                  <a:lnTo>
                    <a:pt x="13" y="24"/>
                  </a:lnTo>
                  <a:lnTo>
                    <a:pt x="6" y="23"/>
                  </a:lnTo>
                  <a:lnTo>
                    <a:pt x="6" y="29"/>
                  </a:lnTo>
                  <a:lnTo>
                    <a:pt x="6" y="34"/>
                  </a:lnTo>
                  <a:lnTo>
                    <a:pt x="6" y="41"/>
                  </a:lnTo>
                  <a:lnTo>
                    <a:pt x="4" y="49"/>
                  </a:lnTo>
                  <a:lnTo>
                    <a:pt x="13" y="49"/>
                  </a:lnTo>
                  <a:lnTo>
                    <a:pt x="21" y="49"/>
                  </a:lnTo>
                  <a:lnTo>
                    <a:pt x="30" y="49"/>
                  </a:lnTo>
                  <a:lnTo>
                    <a:pt x="39" y="50"/>
                  </a:lnTo>
                  <a:lnTo>
                    <a:pt x="47" y="50"/>
                  </a:lnTo>
                  <a:lnTo>
                    <a:pt x="54" y="50"/>
                  </a:lnTo>
                  <a:lnTo>
                    <a:pt x="63" y="52"/>
                  </a:lnTo>
                  <a:lnTo>
                    <a:pt x="70" y="52"/>
                  </a:lnTo>
                  <a:lnTo>
                    <a:pt x="70" y="53"/>
                  </a:lnTo>
                  <a:lnTo>
                    <a:pt x="70" y="54"/>
                  </a:lnTo>
                  <a:lnTo>
                    <a:pt x="70" y="56"/>
                  </a:lnTo>
                  <a:lnTo>
                    <a:pt x="70" y="57"/>
                  </a:lnTo>
                  <a:lnTo>
                    <a:pt x="63" y="57"/>
                  </a:lnTo>
                  <a:lnTo>
                    <a:pt x="54" y="57"/>
                  </a:lnTo>
                  <a:lnTo>
                    <a:pt x="47" y="57"/>
                  </a:lnTo>
                  <a:lnTo>
                    <a:pt x="39" y="57"/>
                  </a:lnTo>
                  <a:lnTo>
                    <a:pt x="30" y="57"/>
                  </a:lnTo>
                  <a:lnTo>
                    <a:pt x="21" y="57"/>
                  </a:lnTo>
                  <a:lnTo>
                    <a:pt x="14" y="57"/>
                  </a:lnTo>
                  <a:lnTo>
                    <a:pt x="6" y="57"/>
                  </a:lnTo>
                  <a:lnTo>
                    <a:pt x="3" y="63"/>
                  </a:lnTo>
                  <a:lnTo>
                    <a:pt x="3" y="70"/>
                  </a:lnTo>
                  <a:lnTo>
                    <a:pt x="3" y="77"/>
                  </a:lnTo>
                  <a:lnTo>
                    <a:pt x="3" y="86"/>
                  </a:lnTo>
                  <a:lnTo>
                    <a:pt x="14" y="86"/>
                  </a:lnTo>
                  <a:lnTo>
                    <a:pt x="24" y="87"/>
                  </a:lnTo>
                  <a:lnTo>
                    <a:pt x="36" y="87"/>
                  </a:lnTo>
                  <a:lnTo>
                    <a:pt x="46" y="89"/>
                  </a:lnTo>
                  <a:lnTo>
                    <a:pt x="57" y="90"/>
                  </a:lnTo>
                  <a:lnTo>
                    <a:pt x="67" y="90"/>
                  </a:lnTo>
                  <a:lnTo>
                    <a:pt x="79" y="92"/>
                  </a:lnTo>
                  <a:lnTo>
                    <a:pt x="89" y="92"/>
                  </a:lnTo>
                  <a:lnTo>
                    <a:pt x="77" y="92"/>
                  </a:lnTo>
                  <a:lnTo>
                    <a:pt x="67" y="93"/>
                  </a:lnTo>
                  <a:lnTo>
                    <a:pt x="56" y="93"/>
                  </a:lnTo>
                  <a:lnTo>
                    <a:pt x="44" y="93"/>
                  </a:lnTo>
                  <a:lnTo>
                    <a:pt x="34" y="95"/>
                  </a:lnTo>
                  <a:lnTo>
                    <a:pt x="23" y="95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2" y="102"/>
                  </a:lnTo>
                  <a:lnTo>
                    <a:pt x="2" y="106"/>
                  </a:lnTo>
                  <a:lnTo>
                    <a:pt x="2" y="109"/>
                  </a:lnTo>
                  <a:lnTo>
                    <a:pt x="3" y="110"/>
                  </a:lnTo>
                  <a:lnTo>
                    <a:pt x="4" y="110"/>
                  </a:lnTo>
                  <a:lnTo>
                    <a:pt x="7" y="112"/>
                  </a:lnTo>
                  <a:lnTo>
                    <a:pt x="12" y="112"/>
                  </a:lnTo>
                  <a:lnTo>
                    <a:pt x="19" y="113"/>
                  </a:lnTo>
                  <a:lnTo>
                    <a:pt x="29" y="115"/>
                  </a:lnTo>
                  <a:lnTo>
                    <a:pt x="41" y="116"/>
                  </a:lnTo>
                  <a:lnTo>
                    <a:pt x="60" y="119"/>
                  </a:lnTo>
                  <a:lnTo>
                    <a:pt x="54" y="120"/>
                  </a:lnTo>
                  <a:lnTo>
                    <a:pt x="49" y="120"/>
                  </a:lnTo>
                  <a:lnTo>
                    <a:pt x="44" y="122"/>
                  </a:lnTo>
                  <a:lnTo>
                    <a:pt x="39" y="122"/>
                  </a:lnTo>
                  <a:lnTo>
                    <a:pt x="33" y="122"/>
                  </a:lnTo>
                  <a:lnTo>
                    <a:pt x="24" y="122"/>
                  </a:lnTo>
                  <a:lnTo>
                    <a:pt x="14" y="122"/>
                  </a:lnTo>
                  <a:lnTo>
                    <a:pt x="2" y="122"/>
                  </a:lnTo>
                  <a:lnTo>
                    <a:pt x="2" y="125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0" y="136"/>
                  </a:lnTo>
                  <a:lnTo>
                    <a:pt x="6" y="139"/>
                  </a:lnTo>
                  <a:lnTo>
                    <a:pt x="14" y="140"/>
                  </a:lnTo>
                  <a:lnTo>
                    <a:pt x="26" y="142"/>
                  </a:lnTo>
                  <a:lnTo>
                    <a:pt x="39" y="143"/>
                  </a:lnTo>
                  <a:lnTo>
                    <a:pt x="51" y="143"/>
                  </a:lnTo>
                  <a:lnTo>
                    <a:pt x="63" y="143"/>
                  </a:lnTo>
                  <a:lnTo>
                    <a:pt x="73" y="143"/>
                  </a:lnTo>
                  <a:lnTo>
                    <a:pt x="79" y="143"/>
                  </a:lnTo>
                  <a:close/>
                </a:path>
              </a:pathLst>
            </a:custGeom>
            <a:solidFill>
              <a:srgbClr val="EA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47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914" y="3110"/>
              <a:ext cx="672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hu-HU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008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KOCKÁZAT</a:t>
              </a:r>
            </a:p>
          </p:txBody>
        </p:sp>
        <p:sp>
          <p:nvSpPr>
            <p:cNvPr id="15477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3154" y="2916"/>
              <a:ext cx="240" cy="2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hu-HU" sz="3600" kern="10">
                  <a:ln w="9525">
                    <a:noFill/>
                    <a:round/>
                    <a:headEnd/>
                    <a:tailEnd/>
                  </a:ln>
                  <a:solidFill>
                    <a:srgbClr val="00800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KIS</a:t>
              </a: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018" y="2298"/>
              <a:ext cx="398" cy="788"/>
              <a:chOff x="1056" y="2592"/>
              <a:chExt cx="398" cy="788"/>
            </a:xfrm>
          </p:grpSpPr>
          <p:sp>
            <p:nvSpPr>
              <p:cNvPr id="15479" name="Freeform 35"/>
              <p:cNvSpPr>
                <a:spLocks/>
              </p:cNvSpPr>
              <p:nvPr/>
            </p:nvSpPr>
            <p:spPr bwMode="auto">
              <a:xfrm>
                <a:off x="1125" y="3270"/>
                <a:ext cx="307" cy="110"/>
              </a:xfrm>
              <a:custGeom>
                <a:avLst/>
                <a:gdLst>
                  <a:gd name="T0" fmla="*/ 80 w 613"/>
                  <a:gd name="T1" fmla="*/ 107 h 220"/>
                  <a:gd name="T2" fmla="*/ 58 w 613"/>
                  <a:gd name="T3" fmla="*/ 104 h 220"/>
                  <a:gd name="T4" fmla="*/ 38 w 613"/>
                  <a:gd name="T5" fmla="*/ 101 h 220"/>
                  <a:gd name="T6" fmla="*/ 18 w 613"/>
                  <a:gd name="T7" fmla="*/ 98 h 220"/>
                  <a:gd name="T8" fmla="*/ 3 w 613"/>
                  <a:gd name="T9" fmla="*/ 83 h 220"/>
                  <a:gd name="T10" fmla="*/ 0 w 613"/>
                  <a:gd name="T11" fmla="*/ 39 h 220"/>
                  <a:gd name="T12" fmla="*/ 11 w 613"/>
                  <a:gd name="T13" fmla="*/ 17 h 220"/>
                  <a:gd name="T14" fmla="*/ 32 w 613"/>
                  <a:gd name="T15" fmla="*/ 10 h 220"/>
                  <a:gd name="T16" fmla="*/ 54 w 613"/>
                  <a:gd name="T17" fmla="*/ 7 h 220"/>
                  <a:gd name="T18" fmla="*/ 78 w 613"/>
                  <a:gd name="T19" fmla="*/ 5 h 220"/>
                  <a:gd name="T20" fmla="*/ 102 w 613"/>
                  <a:gd name="T21" fmla="*/ 3 h 220"/>
                  <a:gd name="T22" fmla="*/ 127 w 613"/>
                  <a:gd name="T23" fmla="*/ 3 h 220"/>
                  <a:gd name="T24" fmla="*/ 153 w 613"/>
                  <a:gd name="T25" fmla="*/ 2 h 220"/>
                  <a:gd name="T26" fmla="*/ 179 w 613"/>
                  <a:gd name="T27" fmla="*/ 1 h 220"/>
                  <a:gd name="T28" fmla="*/ 205 w 613"/>
                  <a:gd name="T29" fmla="*/ 0 h 220"/>
                  <a:gd name="T30" fmla="*/ 231 w 613"/>
                  <a:gd name="T31" fmla="*/ 2 h 220"/>
                  <a:gd name="T32" fmla="*/ 257 w 613"/>
                  <a:gd name="T33" fmla="*/ 4 h 220"/>
                  <a:gd name="T34" fmla="*/ 282 w 613"/>
                  <a:gd name="T35" fmla="*/ 9 h 220"/>
                  <a:gd name="T36" fmla="*/ 304 w 613"/>
                  <a:gd name="T37" fmla="*/ 25 h 220"/>
                  <a:gd name="T38" fmla="*/ 307 w 613"/>
                  <a:gd name="T39" fmla="*/ 65 h 220"/>
                  <a:gd name="T40" fmla="*/ 302 w 613"/>
                  <a:gd name="T41" fmla="*/ 88 h 220"/>
                  <a:gd name="T42" fmla="*/ 290 w 613"/>
                  <a:gd name="T43" fmla="*/ 95 h 220"/>
                  <a:gd name="T44" fmla="*/ 276 w 613"/>
                  <a:gd name="T45" fmla="*/ 99 h 220"/>
                  <a:gd name="T46" fmla="*/ 261 w 613"/>
                  <a:gd name="T47" fmla="*/ 103 h 220"/>
                  <a:gd name="T48" fmla="*/ 251 w 613"/>
                  <a:gd name="T49" fmla="*/ 105 h 220"/>
                  <a:gd name="T50" fmla="*/ 237 w 613"/>
                  <a:gd name="T51" fmla="*/ 105 h 220"/>
                  <a:gd name="T52" fmla="*/ 215 w 613"/>
                  <a:gd name="T53" fmla="*/ 107 h 220"/>
                  <a:gd name="T54" fmla="*/ 189 w 613"/>
                  <a:gd name="T55" fmla="*/ 108 h 220"/>
                  <a:gd name="T56" fmla="*/ 162 w 613"/>
                  <a:gd name="T57" fmla="*/ 109 h 220"/>
                  <a:gd name="T58" fmla="*/ 136 w 613"/>
                  <a:gd name="T59" fmla="*/ 110 h 220"/>
                  <a:gd name="T60" fmla="*/ 112 w 613"/>
                  <a:gd name="T61" fmla="*/ 110 h 220"/>
                  <a:gd name="T62" fmla="*/ 96 w 613"/>
                  <a:gd name="T63" fmla="*/ 109 h 2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13"/>
                  <a:gd name="T97" fmla="*/ 0 h 220"/>
                  <a:gd name="T98" fmla="*/ 613 w 613"/>
                  <a:gd name="T99" fmla="*/ 220 h 2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13" h="220">
                    <a:moveTo>
                      <a:pt x="180" y="216"/>
                    </a:moveTo>
                    <a:lnTo>
                      <a:pt x="159" y="213"/>
                    </a:lnTo>
                    <a:lnTo>
                      <a:pt x="137" y="210"/>
                    </a:lnTo>
                    <a:lnTo>
                      <a:pt x="116" y="208"/>
                    </a:lnTo>
                    <a:lnTo>
                      <a:pt x="96" y="205"/>
                    </a:lnTo>
                    <a:lnTo>
                      <a:pt x="76" y="202"/>
                    </a:lnTo>
                    <a:lnTo>
                      <a:pt x="56" y="200"/>
                    </a:lnTo>
                    <a:lnTo>
                      <a:pt x="36" y="196"/>
                    </a:lnTo>
                    <a:lnTo>
                      <a:pt x="17" y="192"/>
                    </a:lnTo>
                    <a:lnTo>
                      <a:pt x="5" y="165"/>
                    </a:lnTo>
                    <a:lnTo>
                      <a:pt x="1" y="122"/>
                    </a:lnTo>
                    <a:lnTo>
                      <a:pt x="0" y="77"/>
                    </a:lnTo>
                    <a:lnTo>
                      <a:pt x="4" y="45"/>
                    </a:lnTo>
                    <a:lnTo>
                      <a:pt x="22" y="33"/>
                    </a:lnTo>
                    <a:lnTo>
                      <a:pt x="42" y="25"/>
                    </a:lnTo>
                    <a:lnTo>
                      <a:pt x="64" y="19"/>
                    </a:lnTo>
                    <a:lnTo>
                      <a:pt x="87" y="15"/>
                    </a:lnTo>
                    <a:lnTo>
                      <a:pt x="108" y="14"/>
                    </a:lnTo>
                    <a:lnTo>
                      <a:pt x="132" y="13"/>
                    </a:lnTo>
                    <a:lnTo>
                      <a:pt x="156" y="10"/>
                    </a:lnTo>
                    <a:lnTo>
                      <a:pt x="180" y="8"/>
                    </a:lnTo>
                    <a:lnTo>
                      <a:pt x="204" y="7"/>
                    </a:lnTo>
                    <a:lnTo>
                      <a:pt x="230" y="7"/>
                    </a:lnTo>
                    <a:lnTo>
                      <a:pt x="254" y="6"/>
                    </a:lnTo>
                    <a:lnTo>
                      <a:pt x="279" y="4"/>
                    </a:lnTo>
                    <a:lnTo>
                      <a:pt x="306" y="3"/>
                    </a:lnTo>
                    <a:lnTo>
                      <a:pt x="331" y="2"/>
                    </a:lnTo>
                    <a:lnTo>
                      <a:pt x="357" y="2"/>
                    </a:lnTo>
                    <a:lnTo>
                      <a:pt x="383" y="0"/>
                    </a:lnTo>
                    <a:lnTo>
                      <a:pt x="409" y="0"/>
                    </a:lnTo>
                    <a:lnTo>
                      <a:pt x="436" y="2"/>
                    </a:lnTo>
                    <a:lnTo>
                      <a:pt x="461" y="3"/>
                    </a:lnTo>
                    <a:lnTo>
                      <a:pt x="488" y="4"/>
                    </a:lnTo>
                    <a:lnTo>
                      <a:pt x="513" y="8"/>
                    </a:lnTo>
                    <a:lnTo>
                      <a:pt x="538" y="13"/>
                    </a:lnTo>
                    <a:lnTo>
                      <a:pt x="563" y="17"/>
                    </a:lnTo>
                    <a:lnTo>
                      <a:pt x="588" y="23"/>
                    </a:lnTo>
                    <a:lnTo>
                      <a:pt x="607" y="50"/>
                    </a:lnTo>
                    <a:lnTo>
                      <a:pt x="613" y="87"/>
                    </a:lnTo>
                    <a:lnTo>
                      <a:pt x="613" y="129"/>
                    </a:lnTo>
                    <a:lnTo>
                      <a:pt x="612" y="166"/>
                    </a:lnTo>
                    <a:lnTo>
                      <a:pt x="604" y="176"/>
                    </a:lnTo>
                    <a:lnTo>
                      <a:pt x="592" y="182"/>
                    </a:lnTo>
                    <a:lnTo>
                      <a:pt x="579" y="189"/>
                    </a:lnTo>
                    <a:lnTo>
                      <a:pt x="565" y="194"/>
                    </a:lnTo>
                    <a:lnTo>
                      <a:pt x="551" y="198"/>
                    </a:lnTo>
                    <a:lnTo>
                      <a:pt x="536" y="202"/>
                    </a:lnTo>
                    <a:lnTo>
                      <a:pt x="522" y="205"/>
                    </a:lnTo>
                    <a:lnTo>
                      <a:pt x="510" y="208"/>
                    </a:lnTo>
                    <a:lnTo>
                      <a:pt x="502" y="209"/>
                    </a:lnTo>
                    <a:lnTo>
                      <a:pt x="490" y="209"/>
                    </a:lnTo>
                    <a:lnTo>
                      <a:pt x="473" y="210"/>
                    </a:lnTo>
                    <a:lnTo>
                      <a:pt x="453" y="212"/>
                    </a:lnTo>
                    <a:lnTo>
                      <a:pt x="430" y="213"/>
                    </a:lnTo>
                    <a:lnTo>
                      <a:pt x="405" y="214"/>
                    </a:lnTo>
                    <a:lnTo>
                      <a:pt x="378" y="216"/>
                    </a:lnTo>
                    <a:lnTo>
                      <a:pt x="351" y="217"/>
                    </a:lnTo>
                    <a:lnTo>
                      <a:pt x="323" y="218"/>
                    </a:lnTo>
                    <a:lnTo>
                      <a:pt x="296" y="218"/>
                    </a:lnTo>
                    <a:lnTo>
                      <a:pt x="271" y="220"/>
                    </a:lnTo>
                    <a:lnTo>
                      <a:pt x="247" y="220"/>
                    </a:lnTo>
                    <a:lnTo>
                      <a:pt x="224" y="220"/>
                    </a:lnTo>
                    <a:lnTo>
                      <a:pt x="206" y="218"/>
                    </a:lnTo>
                    <a:lnTo>
                      <a:pt x="191" y="217"/>
                    </a:lnTo>
                    <a:lnTo>
                      <a:pt x="180" y="2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0" name="Freeform 36"/>
              <p:cNvSpPr>
                <a:spLocks/>
              </p:cNvSpPr>
              <p:nvPr/>
            </p:nvSpPr>
            <p:spPr bwMode="auto">
              <a:xfrm>
                <a:off x="1134" y="3302"/>
                <a:ext cx="288" cy="69"/>
              </a:xfrm>
              <a:custGeom>
                <a:avLst/>
                <a:gdLst>
                  <a:gd name="T0" fmla="*/ 116 w 575"/>
                  <a:gd name="T1" fmla="*/ 69 h 139"/>
                  <a:gd name="T2" fmla="*/ 89 w 575"/>
                  <a:gd name="T3" fmla="*/ 67 h 139"/>
                  <a:gd name="T4" fmla="*/ 62 w 575"/>
                  <a:gd name="T5" fmla="*/ 64 h 139"/>
                  <a:gd name="T6" fmla="*/ 36 w 575"/>
                  <a:gd name="T7" fmla="*/ 61 h 139"/>
                  <a:gd name="T8" fmla="*/ 14 w 575"/>
                  <a:gd name="T9" fmla="*/ 58 h 139"/>
                  <a:gd name="T10" fmla="*/ 4 w 575"/>
                  <a:gd name="T11" fmla="*/ 51 h 139"/>
                  <a:gd name="T12" fmla="*/ 13 w 575"/>
                  <a:gd name="T13" fmla="*/ 49 h 139"/>
                  <a:gd name="T14" fmla="*/ 29 w 575"/>
                  <a:gd name="T15" fmla="*/ 51 h 139"/>
                  <a:gd name="T16" fmla="*/ 21 w 575"/>
                  <a:gd name="T17" fmla="*/ 47 h 139"/>
                  <a:gd name="T18" fmla="*/ 6 w 575"/>
                  <a:gd name="T19" fmla="*/ 43 h 139"/>
                  <a:gd name="T20" fmla="*/ 2 w 575"/>
                  <a:gd name="T21" fmla="*/ 36 h 139"/>
                  <a:gd name="T22" fmla="*/ 22 w 575"/>
                  <a:gd name="T23" fmla="*/ 36 h 139"/>
                  <a:gd name="T24" fmla="*/ 51 w 575"/>
                  <a:gd name="T25" fmla="*/ 39 h 139"/>
                  <a:gd name="T26" fmla="*/ 29 w 575"/>
                  <a:gd name="T27" fmla="*/ 35 h 139"/>
                  <a:gd name="T28" fmla="*/ 8 w 575"/>
                  <a:gd name="T29" fmla="*/ 30 h 139"/>
                  <a:gd name="T30" fmla="*/ 2 w 575"/>
                  <a:gd name="T31" fmla="*/ 23 h 139"/>
                  <a:gd name="T32" fmla="*/ 13 w 575"/>
                  <a:gd name="T33" fmla="*/ 23 h 139"/>
                  <a:gd name="T34" fmla="*/ 31 w 575"/>
                  <a:gd name="T35" fmla="*/ 25 h 139"/>
                  <a:gd name="T36" fmla="*/ 23 w 575"/>
                  <a:gd name="T37" fmla="*/ 21 h 139"/>
                  <a:gd name="T38" fmla="*/ 6 w 575"/>
                  <a:gd name="T39" fmla="*/ 17 h 139"/>
                  <a:gd name="T40" fmla="*/ 1 w 575"/>
                  <a:gd name="T41" fmla="*/ 10 h 139"/>
                  <a:gd name="T42" fmla="*/ 17 w 575"/>
                  <a:gd name="T43" fmla="*/ 11 h 139"/>
                  <a:gd name="T44" fmla="*/ 39 w 575"/>
                  <a:gd name="T45" fmla="*/ 15 h 139"/>
                  <a:gd name="T46" fmla="*/ 17 w 575"/>
                  <a:gd name="T47" fmla="*/ 8 h 139"/>
                  <a:gd name="T48" fmla="*/ 3 w 575"/>
                  <a:gd name="T49" fmla="*/ 4 h 139"/>
                  <a:gd name="T50" fmla="*/ 0 w 575"/>
                  <a:gd name="T51" fmla="*/ 1 h 139"/>
                  <a:gd name="T52" fmla="*/ 24 w 575"/>
                  <a:gd name="T53" fmla="*/ 3 h 139"/>
                  <a:gd name="T54" fmla="*/ 56 w 575"/>
                  <a:gd name="T55" fmla="*/ 7 h 139"/>
                  <a:gd name="T56" fmla="*/ 89 w 575"/>
                  <a:gd name="T57" fmla="*/ 10 h 139"/>
                  <a:gd name="T58" fmla="*/ 122 w 575"/>
                  <a:gd name="T59" fmla="*/ 13 h 139"/>
                  <a:gd name="T60" fmla="*/ 160 w 575"/>
                  <a:gd name="T61" fmla="*/ 13 h 139"/>
                  <a:gd name="T62" fmla="*/ 198 w 575"/>
                  <a:gd name="T63" fmla="*/ 10 h 139"/>
                  <a:gd name="T64" fmla="*/ 236 w 575"/>
                  <a:gd name="T65" fmla="*/ 7 h 139"/>
                  <a:gd name="T66" fmla="*/ 275 w 575"/>
                  <a:gd name="T67" fmla="*/ 2 h 139"/>
                  <a:gd name="T68" fmla="*/ 285 w 575"/>
                  <a:gd name="T69" fmla="*/ 4 h 139"/>
                  <a:gd name="T70" fmla="*/ 271 w 575"/>
                  <a:gd name="T71" fmla="*/ 13 h 139"/>
                  <a:gd name="T72" fmla="*/ 248 w 575"/>
                  <a:gd name="T73" fmla="*/ 16 h 139"/>
                  <a:gd name="T74" fmla="*/ 248 w 575"/>
                  <a:gd name="T75" fmla="*/ 18 h 139"/>
                  <a:gd name="T76" fmla="*/ 274 w 575"/>
                  <a:gd name="T77" fmla="*/ 14 h 139"/>
                  <a:gd name="T78" fmla="*/ 287 w 575"/>
                  <a:gd name="T79" fmla="*/ 17 h 139"/>
                  <a:gd name="T80" fmla="*/ 268 w 575"/>
                  <a:gd name="T81" fmla="*/ 25 h 139"/>
                  <a:gd name="T82" fmla="*/ 240 w 575"/>
                  <a:gd name="T83" fmla="*/ 29 h 139"/>
                  <a:gd name="T84" fmla="*/ 254 w 575"/>
                  <a:gd name="T85" fmla="*/ 28 h 139"/>
                  <a:gd name="T86" fmla="*/ 281 w 575"/>
                  <a:gd name="T87" fmla="*/ 25 h 139"/>
                  <a:gd name="T88" fmla="*/ 288 w 575"/>
                  <a:gd name="T89" fmla="*/ 29 h 139"/>
                  <a:gd name="T90" fmla="*/ 285 w 575"/>
                  <a:gd name="T91" fmla="*/ 31 h 139"/>
                  <a:gd name="T92" fmla="*/ 267 w 575"/>
                  <a:gd name="T93" fmla="*/ 36 h 139"/>
                  <a:gd name="T94" fmla="*/ 273 w 575"/>
                  <a:gd name="T95" fmla="*/ 38 h 139"/>
                  <a:gd name="T96" fmla="*/ 285 w 575"/>
                  <a:gd name="T97" fmla="*/ 37 h 139"/>
                  <a:gd name="T98" fmla="*/ 287 w 575"/>
                  <a:gd name="T99" fmla="*/ 39 h 139"/>
                  <a:gd name="T100" fmla="*/ 260 w 575"/>
                  <a:gd name="T101" fmla="*/ 46 h 139"/>
                  <a:gd name="T102" fmla="*/ 225 w 575"/>
                  <a:gd name="T103" fmla="*/ 51 h 139"/>
                  <a:gd name="T104" fmla="*/ 241 w 575"/>
                  <a:gd name="T105" fmla="*/ 53 h 139"/>
                  <a:gd name="T106" fmla="*/ 279 w 575"/>
                  <a:gd name="T107" fmla="*/ 47 h 139"/>
                  <a:gd name="T108" fmla="*/ 281 w 575"/>
                  <a:gd name="T109" fmla="*/ 55 h 139"/>
                  <a:gd name="T110" fmla="*/ 263 w 575"/>
                  <a:gd name="T111" fmla="*/ 58 h 139"/>
                  <a:gd name="T112" fmla="*/ 236 w 575"/>
                  <a:gd name="T113" fmla="*/ 63 h 139"/>
                  <a:gd name="T114" fmla="*/ 205 w 575"/>
                  <a:gd name="T115" fmla="*/ 67 h 139"/>
                  <a:gd name="T116" fmla="*/ 175 w 575"/>
                  <a:gd name="T117" fmla="*/ 68 h 139"/>
                  <a:gd name="T118" fmla="*/ 145 w 575"/>
                  <a:gd name="T119" fmla="*/ 69 h 13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75"/>
                  <a:gd name="T181" fmla="*/ 0 h 139"/>
                  <a:gd name="T182" fmla="*/ 575 w 575"/>
                  <a:gd name="T183" fmla="*/ 139 h 13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75" h="139">
                    <a:moveTo>
                      <a:pt x="273" y="139"/>
                    </a:moveTo>
                    <a:lnTo>
                      <a:pt x="260" y="139"/>
                    </a:lnTo>
                    <a:lnTo>
                      <a:pt x="246" y="138"/>
                    </a:lnTo>
                    <a:lnTo>
                      <a:pt x="232" y="138"/>
                    </a:lnTo>
                    <a:lnTo>
                      <a:pt x="218" y="137"/>
                    </a:lnTo>
                    <a:lnTo>
                      <a:pt x="205" y="135"/>
                    </a:lnTo>
                    <a:lnTo>
                      <a:pt x="192" y="135"/>
                    </a:lnTo>
                    <a:lnTo>
                      <a:pt x="178" y="134"/>
                    </a:lnTo>
                    <a:lnTo>
                      <a:pt x="164" y="133"/>
                    </a:lnTo>
                    <a:lnTo>
                      <a:pt x="150" y="131"/>
                    </a:lnTo>
                    <a:lnTo>
                      <a:pt x="137" y="130"/>
                    </a:lnTo>
                    <a:lnTo>
                      <a:pt x="123" y="129"/>
                    </a:lnTo>
                    <a:lnTo>
                      <a:pt x="110" y="127"/>
                    </a:lnTo>
                    <a:lnTo>
                      <a:pt x="97" y="126"/>
                    </a:lnTo>
                    <a:lnTo>
                      <a:pt x="83" y="125"/>
                    </a:lnTo>
                    <a:lnTo>
                      <a:pt x="71" y="123"/>
                    </a:lnTo>
                    <a:lnTo>
                      <a:pt x="58" y="122"/>
                    </a:lnTo>
                    <a:lnTo>
                      <a:pt x="46" y="119"/>
                    </a:lnTo>
                    <a:lnTo>
                      <a:pt x="35" y="118"/>
                    </a:lnTo>
                    <a:lnTo>
                      <a:pt x="27" y="117"/>
                    </a:lnTo>
                    <a:lnTo>
                      <a:pt x="22" y="114"/>
                    </a:lnTo>
                    <a:lnTo>
                      <a:pt x="16" y="111"/>
                    </a:lnTo>
                    <a:lnTo>
                      <a:pt x="11" y="107"/>
                    </a:lnTo>
                    <a:lnTo>
                      <a:pt x="8" y="102"/>
                    </a:lnTo>
                    <a:lnTo>
                      <a:pt x="4" y="94"/>
                    </a:lnTo>
                    <a:lnTo>
                      <a:pt x="11" y="95"/>
                    </a:lnTo>
                    <a:lnTo>
                      <a:pt x="19" y="97"/>
                    </a:lnTo>
                    <a:lnTo>
                      <a:pt x="26" y="98"/>
                    </a:lnTo>
                    <a:lnTo>
                      <a:pt x="34" y="99"/>
                    </a:lnTo>
                    <a:lnTo>
                      <a:pt x="41" y="101"/>
                    </a:lnTo>
                    <a:lnTo>
                      <a:pt x="49" y="102"/>
                    </a:lnTo>
                    <a:lnTo>
                      <a:pt x="57" y="102"/>
                    </a:lnTo>
                    <a:lnTo>
                      <a:pt x="65" y="101"/>
                    </a:lnTo>
                    <a:lnTo>
                      <a:pt x="57" y="98"/>
                    </a:lnTo>
                    <a:lnTo>
                      <a:pt x="50" y="97"/>
                    </a:lnTo>
                    <a:lnTo>
                      <a:pt x="42" y="94"/>
                    </a:lnTo>
                    <a:lnTo>
                      <a:pt x="35" y="92"/>
                    </a:lnTo>
                    <a:lnTo>
                      <a:pt x="27" y="90"/>
                    </a:lnTo>
                    <a:lnTo>
                      <a:pt x="19" y="88"/>
                    </a:lnTo>
                    <a:lnTo>
                      <a:pt x="12" y="86"/>
                    </a:lnTo>
                    <a:lnTo>
                      <a:pt x="4" y="84"/>
                    </a:lnTo>
                    <a:lnTo>
                      <a:pt x="3" y="80"/>
                    </a:lnTo>
                    <a:lnTo>
                      <a:pt x="3" y="76"/>
                    </a:lnTo>
                    <a:lnTo>
                      <a:pt x="3" y="72"/>
                    </a:lnTo>
                    <a:lnTo>
                      <a:pt x="2" y="68"/>
                    </a:lnTo>
                    <a:lnTo>
                      <a:pt x="15" y="70"/>
                    </a:lnTo>
                    <a:lnTo>
                      <a:pt x="30" y="71"/>
                    </a:lnTo>
                    <a:lnTo>
                      <a:pt x="43" y="72"/>
                    </a:lnTo>
                    <a:lnTo>
                      <a:pt x="58" y="75"/>
                    </a:lnTo>
                    <a:lnTo>
                      <a:pt x="73" y="78"/>
                    </a:lnTo>
                    <a:lnTo>
                      <a:pt x="87" y="79"/>
                    </a:lnTo>
                    <a:lnTo>
                      <a:pt x="102" y="79"/>
                    </a:lnTo>
                    <a:lnTo>
                      <a:pt x="117" y="79"/>
                    </a:lnTo>
                    <a:lnTo>
                      <a:pt x="91" y="75"/>
                    </a:lnTo>
                    <a:lnTo>
                      <a:pt x="71" y="72"/>
                    </a:lnTo>
                    <a:lnTo>
                      <a:pt x="57" y="70"/>
                    </a:lnTo>
                    <a:lnTo>
                      <a:pt x="45" y="67"/>
                    </a:lnTo>
                    <a:lnTo>
                      <a:pt x="34" y="66"/>
                    </a:lnTo>
                    <a:lnTo>
                      <a:pt x="26" y="63"/>
                    </a:lnTo>
                    <a:lnTo>
                      <a:pt x="15" y="60"/>
                    </a:lnTo>
                    <a:lnTo>
                      <a:pt x="3" y="58"/>
                    </a:lnTo>
                    <a:lnTo>
                      <a:pt x="3" y="54"/>
                    </a:lnTo>
                    <a:lnTo>
                      <a:pt x="3" y="50"/>
                    </a:lnTo>
                    <a:lnTo>
                      <a:pt x="3" y="46"/>
                    </a:lnTo>
                    <a:lnTo>
                      <a:pt x="3" y="40"/>
                    </a:lnTo>
                    <a:lnTo>
                      <a:pt x="10" y="42"/>
                    </a:lnTo>
                    <a:lnTo>
                      <a:pt x="18" y="44"/>
                    </a:lnTo>
                    <a:lnTo>
                      <a:pt x="26" y="46"/>
                    </a:lnTo>
                    <a:lnTo>
                      <a:pt x="34" y="48"/>
                    </a:lnTo>
                    <a:lnTo>
                      <a:pt x="42" y="50"/>
                    </a:lnTo>
                    <a:lnTo>
                      <a:pt x="51" y="51"/>
                    </a:lnTo>
                    <a:lnTo>
                      <a:pt x="61" y="51"/>
                    </a:lnTo>
                    <a:lnTo>
                      <a:pt x="69" y="51"/>
                    </a:lnTo>
                    <a:lnTo>
                      <a:pt x="61" y="48"/>
                    </a:lnTo>
                    <a:lnTo>
                      <a:pt x="53" y="46"/>
                    </a:lnTo>
                    <a:lnTo>
                      <a:pt x="45" y="43"/>
                    </a:lnTo>
                    <a:lnTo>
                      <a:pt x="37" y="40"/>
                    </a:lnTo>
                    <a:lnTo>
                      <a:pt x="27" y="39"/>
                    </a:lnTo>
                    <a:lnTo>
                      <a:pt x="19" y="36"/>
                    </a:lnTo>
                    <a:lnTo>
                      <a:pt x="11" y="34"/>
                    </a:lnTo>
                    <a:lnTo>
                      <a:pt x="3" y="31"/>
                    </a:lnTo>
                    <a:lnTo>
                      <a:pt x="2" y="28"/>
                    </a:lnTo>
                    <a:lnTo>
                      <a:pt x="2" y="24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11" y="19"/>
                    </a:lnTo>
                    <a:lnTo>
                      <a:pt x="22" y="20"/>
                    </a:lnTo>
                    <a:lnTo>
                      <a:pt x="33" y="23"/>
                    </a:lnTo>
                    <a:lnTo>
                      <a:pt x="45" y="26"/>
                    </a:lnTo>
                    <a:lnTo>
                      <a:pt x="55" y="28"/>
                    </a:lnTo>
                    <a:lnTo>
                      <a:pt x="66" y="31"/>
                    </a:lnTo>
                    <a:lnTo>
                      <a:pt x="77" y="31"/>
                    </a:lnTo>
                    <a:lnTo>
                      <a:pt x="87" y="31"/>
                    </a:lnTo>
                    <a:lnTo>
                      <a:pt x="63" y="24"/>
                    </a:lnTo>
                    <a:lnTo>
                      <a:pt x="46" y="20"/>
                    </a:lnTo>
                    <a:lnTo>
                      <a:pt x="33" y="16"/>
                    </a:lnTo>
                    <a:lnTo>
                      <a:pt x="23" y="14"/>
                    </a:lnTo>
                    <a:lnTo>
                      <a:pt x="15" y="12"/>
                    </a:lnTo>
                    <a:lnTo>
                      <a:pt x="11" y="10"/>
                    </a:lnTo>
                    <a:lnTo>
                      <a:pt x="6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1" y="4"/>
                    </a:lnTo>
                    <a:lnTo>
                      <a:pt x="47" y="6"/>
                    </a:lnTo>
                    <a:lnTo>
                      <a:pt x="63" y="8"/>
                    </a:lnTo>
                    <a:lnTo>
                      <a:pt x="79" y="10"/>
                    </a:lnTo>
                    <a:lnTo>
                      <a:pt x="95" y="12"/>
                    </a:lnTo>
                    <a:lnTo>
                      <a:pt x="111" y="14"/>
                    </a:lnTo>
                    <a:lnTo>
                      <a:pt x="127" y="15"/>
                    </a:lnTo>
                    <a:lnTo>
                      <a:pt x="145" y="18"/>
                    </a:lnTo>
                    <a:lnTo>
                      <a:pt x="161" y="19"/>
                    </a:lnTo>
                    <a:lnTo>
                      <a:pt x="177" y="20"/>
                    </a:lnTo>
                    <a:lnTo>
                      <a:pt x="194" y="22"/>
                    </a:lnTo>
                    <a:lnTo>
                      <a:pt x="210" y="24"/>
                    </a:lnTo>
                    <a:lnTo>
                      <a:pt x="228" y="26"/>
                    </a:lnTo>
                    <a:lnTo>
                      <a:pt x="244" y="27"/>
                    </a:lnTo>
                    <a:lnTo>
                      <a:pt x="261" y="28"/>
                    </a:lnTo>
                    <a:lnTo>
                      <a:pt x="280" y="27"/>
                    </a:lnTo>
                    <a:lnTo>
                      <a:pt x="300" y="27"/>
                    </a:lnTo>
                    <a:lnTo>
                      <a:pt x="319" y="26"/>
                    </a:lnTo>
                    <a:lnTo>
                      <a:pt x="337" y="24"/>
                    </a:lnTo>
                    <a:lnTo>
                      <a:pt x="357" y="23"/>
                    </a:lnTo>
                    <a:lnTo>
                      <a:pt x="376" y="22"/>
                    </a:lnTo>
                    <a:lnTo>
                      <a:pt x="395" y="20"/>
                    </a:lnTo>
                    <a:lnTo>
                      <a:pt x="415" y="19"/>
                    </a:lnTo>
                    <a:lnTo>
                      <a:pt x="434" y="18"/>
                    </a:lnTo>
                    <a:lnTo>
                      <a:pt x="454" y="15"/>
                    </a:lnTo>
                    <a:lnTo>
                      <a:pt x="472" y="14"/>
                    </a:lnTo>
                    <a:lnTo>
                      <a:pt x="492" y="11"/>
                    </a:lnTo>
                    <a:lnTo>
                      <a:pt x="511" y="10"/>
                    </a:lnTo>
                    <a:lnTo>
                      <a:pt x="531" y="7"/>
                    </a:lnTo>
                    <a:lnTo>
                      <a:pt x="550" y="4"/>
                    </a:lnTo>
                    <a:lnTo>
                      <a:pt x="570" y="2"/>
                    </a:lnTo>
                    <a:lnTo>
                      <a:pt x="570" y="4"/>
                    </a:lnTo>
                    <a:lnTo>
                      <a:pt x="570" y="6"/>
                    </a:lnTo>
                    <a:lnTo>
                      <a:pt x="570" y="8"/>
                    </a:lnTo>
                    <a:lnTo>
                      <a:pt x="571" y="11"/>
                    </a:lnTo>
                    <a:lnTo>
                      <a:pt x="562" y="18"/>
                    </a:lnTo>
                    <a:lnTo>
                      <a:pt x="553" y="23"/>
                    </a:lnTo>
                    <a:lnTo>
                      <a:pt x="541" y="26"/>
                    </a:lnTo>
                    <a:lnTo>
                      <a:pt x="530" y="27"/>
                    </a:lnTo>
                    <a:lnTo>
                      <a:pt x="518" y="28"/>
                    </a:lnTo>
                    <a:lnTo>
                      <a:pt x="507" y="30"/>
                    </a:lnTo>
                    <a:lnTo>
                      <a:pt x="496" y="32"/>
                    </a:lnTo>
                    <a:lnTo>
                      <a:pt x="488" y="36"/>
                    </a:lnTo>
                    <a:lnTo>
                      <a:pt x="490" y="36"/>
                    </a:lnTo>
                    <a:lnTo>
                      <a:pt x="492" y="36"/>
                    </a:lnTo>
                    <a:lnTo>
                      <a:pt x="495" y="36"/>
                    </a:lnTo>
                    <a:lnTo>
                      <a:pt x="502" y="35"/>
                    </a:lnTo>
                    <a:lnTo>
                      <a:pt x="512" y="34"/>
                    </a:lnTo>
                    <a:lnTo>
                      <a:pt x="527" y="31"/>
                    </a:lnTo>
                    <a:lnTo>
                      <a:pt x="547" y="28"/>
                    </a:lnTo>
                    <a:lnTo>
                      <a:pt x="574" y="23"/>
                    </a:lnTo>
                    <a:lnTo>
                      <a:pt x="574" y="27"/>
                    </a:lnTo>
                    <a:lnTo>
                      <a:pt x="574" y="31"/>
                    </a:lnTo>
                    <a:lnTo>
                      <a:pt x="574" y="35"/>
                    </a:lnTo>
                    <a:lnTo>
                      <a:pt x="575" y="40"/>
                    </a:lnTo>
                    <a:lnTo>
                      <a:pt x="562" y="43"/>
                    </a:lnTo>
                    <a:lnTo>
                      <a:pt x="549" y="46"/>
                    </a:lnTo>
                    <a:lnTo>
                      <a:pt x="535" y="50"/>
                    </a:lnTo>
                    <a:lnTo>
                      <a:pt x="522" y="52"/>
                    </a:lnTo>
                    <a:lnTo>
                      <a:pt x="507" y="55"/>
                    </a:lnTo>
                    <a:lnTo>
                      <a:pt x="494" y="58"/>
                    </a:lnTo>
                    <a:lnTo>
                      <a:pt x="480" y="59"/>
                    </a:lnTo>
                    <a:lnTo>
                      <a:pt x="467" y="62"/>
                    </a:lnTo>
                    <a:lnTo>
                      <a:pt x="480" y="60"/>
                    </a:lnTo>
                    <a:lnTo>
                      <a:pt x="494" y="59"/>
                    </a:lnTo>
                    <a:lnTo>
                      <a:pt x="507" y="56"/>
                    </a:lnTo>
                    <a:lnTo>
                      <a:pt x="522" y="55"/>
                    </a:lnTo>
                    <a:lnTo>
                      <a:pt x="535" y="52"/>
                    </a:lnTo>
                    <a:lnTo>
                      <a:pt x="549" y="51"/>
                    </a:lnTo>
                    <a:lnTo>
                      <a:pt x="562" y="51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8"/>
                    </a:lnTo>
                    <a:lnTo>
                      <a:pt x="575" y="59"/>
                    </a:lnTo>
                    <a:lnTo>
                      <a:pt x="574" y="60"/>
                    </a:lnTo>
                    <a:lnTo>
                      <a:pt x="573" y="62"/>
                    </a:lnTo>
                    <a:lnTo>
                      <a:pt x="570" y="63"/>
                    </a:lnTo>
                    <a:lnTo>
                      <a:pt x="566" y="64"/>
                    </a:lnTo>
                    <a:lnTo>
                      <a:pt x="558" y="67"/>
                    </a:lnTo>
                    <a:lnTo>
                      <a:pt x="547" y="70"/>
                    </a:lnTo>
                    <a:lnTo>
                      <a:pt x="534" y="72"/>
                    </a:lnTo>
                    <a:lnTo>
                      <a:pt x="514" y="78"/>
                    </a:lnTo>
                    <a:lnTo>
                      <a:pt x="527" y="78"/>
                    </a:lnTo>
                    <a:lnTo>
                      <a:pt x="538" y="76"/>
                    </a:lnTo>
                    <a:lnTo>
                      <a:pt x="546" y="76"/>
                    </a:lnTo>
                    <a:lnTo>
                      <a:pt x="553" y="76"/>
                    </a:lnTo>
                    <a:lnTo>
                      <a:pt x="558" y="75"/>
                    </a:lnTo>
                    <a:lnTo>
                      <a:pt x="563" y="75"/>
                    </a:lnTo>
                    <a:lnTo>
                      <a:pt x="569" y="74"/>
                    </a:lnTo>
                    <a:lnTo>
                      <a:pt x="575" y="72"/>
                    </a:lnTo>
                    <a:lnTo>
                      <a:pt x="574" y="74"/>
                    </a:lnTo>
                    <a:lnTo>
                      <a:pt x="574" y="76"/>
                    </a:lnTo>
                    <a:lnTo>
                      <a:pt x="574" y="78"/>
                    </a:lnTo>
                    <a:lnTo>
                      <a:pt x="574" y="80"/>
                    </a:lnTo>
                    <a:lnTo>
                      <a:pt x="557" y="86"/>
                    </a:lnTo>
                    <a:lnTo>
                      <a:pt x="538" y="90"/>
                    </a:lnTo>
                    <a:lnTo>
                      <a:pt x="520" y="92"/>
                    </a:lnTo>
                    <a:lnTo>
                      <a:pt x="503" y="97"/>
                    </a:lnTo>
                    <a:lnTo>
                      <a:pt x="484" y="98"/>
                    </a:lnTo>
                    <a:lnTo>
                      <a:pt x="467" y="101"/>
                    </a:lnTo>
                    <a:lnTo>
                      <a:pt x="450" y="103"/>
                    </a:lnTo>
                    <a:lnTo>
                      <a:pt x="432" y="105"/>
                    </a:lnTo>
                    <a:lnTo>
                      <a:pt x="446" y="107"/>
                    </a:lnTo>
                    <a:lnTo>
                      <a:pt x="463" y="107"/>
                    </a:lnTo>
                    <a:lnTo>
                      <a:pt x="482" y="106"/>
                    </a:lnTo>
                    <a:lnTo>
                      <a:pt x="502" y="103"/>
                    </a:lnTo>
                    <a:lnTo>
                      <a:pt x="520" y="101"/>
                    </a:lnTo>
                    <a:lnTo>
                      <a:pt x="541" y="97"/>
                    </a:lnTo>
                    <a:lnTo>
                      <a:pt x="558" y="94"/>
                    </a:lnTo>
                    <a:lnTo>
                      <a:pt x="574" y="91"/>
                    </a:lnTo>
                    <a:lnTo>
                      <a:pt x="573" y="101"/>
                    </a:lnTo>
                    <a:lnTo>
                      <a:pt x="569" y="107"/>
                    </a:lnTo>
                    <a:lnTo>
                      <a:pt x="562" y="111"/>
                    </a:lnTo>
                    <a:lnTo>
                      <a:pt x="554" y="114"/>
                    </a:lnTo>
                    <a:lnTo>
                      <a:pt x="545" y="114"/>
                    </a:lnTo>
                    <a:lnTo>
                      <a:pt x="535" y="115"/>
                    </a:lnTo>
                    <a:lnTo>
                      <a:pt x="526" y="117"/>
                    </a:lnTo>
                    <a:lnTo>
                      <a:pt x="518" y="121"/>
                    </a:lnTo>
                    <a:lnTo>
                      <a:pt x="502" y="123"/>
                    </a:lnTo>
                    <a:lnTo>
                      <a:pt x="487" y="125"/>
                    </a:lnTo>
                    <a:lnTo>
                      <a:pt x="471" y="127"/>
                    </a:lnTo>
                    <a:lnTo>
                      <a:pt x="456" y="129"/>
                    </a:lnTo>
                    <a:lnTo>
                      <a:pt x="440" y="130"/>
                    </a:lnTo>
                    <a:lnTo>
                      <a:pt x="426" y="133"/>
                    </a:lnTo>
                    <a:lnTo>
                      <a:pt x="410" y="134"/>
                    </a:lnTo>
                    <a:lnTo>
                      <a:pt x="395" y="134"/>
                    </a:lnTo>
                    <a:lnTo>
                      <a:pt x="380" y="135"/>
                    </a:lnTo>
                    <a:lnTo>
                      <a:pt x="365" y="137"/>
                    </a:lnTo>
                    <a:lnTo>
                      <a:pt x="349" y="137"/>
                    </a:lnTo>
                    <a:lnTo>
                      <a:pt x="335" y="138"/>
                    </a:lnTo>
                    <a:lnTo>
                      <a:pt x="320" y="138"/>
                    </a:lnTo>
                    <a:lnTo>
                      <a:pt x="304" y="139"/>
                    </a:lnTo>
                    <a:lnTo>
                      <a:pt x="289" y="139"/>
                    </a:lnTo>
                    <a:lnTo>
                      <a:pt x="273" y="139"/>
                    </a:lnTo>
                    <a:close/>
                  </a:path>
                </a:pathLst>
              </a:cu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1" name="Freeform 37"/>
              <p:cNvSpPr>
                <a:spLocks/>
              </p:cNvSpPr>
              <p:nvPr/>
            </p:nvSpPr>
            <p:spPr bwMode="auto">
              <a:xfrm>
                <a:off x="1179" y="3354"/>
                <a:ext cx="22" cy="3"/>
              </a:xfrm>
              <a:custGeom>
                <a:avLst/>
                <a:gdLst>
                  <a:gd name="T0" fmla="*/ 3 w 44"/>
                  <a:gd name="T1" fmla="*/ 3 h 5"/>
                  <a:gd name="T2" fmla="*/ 2 w 44"/>
                  <a:gd name="T3" fmla="*/ 2 h 5"/>
                  <a:gd name="T4" fmla="*/ 1 w 44"/>
                  <a:gd name="T5" fmla="*/ 2 h 5"/>
                  <a:gd name="T6" fmla="*/ 1 w 44"/>
                  <a:gd name="T7" fmla="*/ 2 h 5"/>
                  <a:gd name="T8" fmla="*/ 0 w 44"/>
                  <a:gd name="T9" fmla="*/ 1 h 5"/>
                  <a:gd name="T10" fmla="*/ 3 w 44"/>
                  <a:gd name="T11" fmla="*/ 1 h 5"/>
                  <a:gd name="T12" fmla="*/ 6 w 44"/>
                  <a:gd name="T13" fmla="*/ 1 h 5"/>
                  <a:gd name="T14" fmla="*/ 8 w 44"/>
                  <a:gd name="T15" fmla="*/ 1 h 5"/>
                  <a:gd name="T16" fmla="*/ 11 w 44"/>
                  <a:gd name="T17" fmla="*/ 0 h 5"/>
                  <a:gd name="T18" fmla="*/ 13 w 44"/>
                  <a:gd name="T19" fmla="*/ 0 h 5"/>
                  <a:gd name="T20" fmla="*/ 17 w 44"/>
                  <a:gd name="T21" fmla="*/ 0 h 5"/>
                  <a:gd name="T22" fmla="*/ 20 w 44"/>
                  <a:gd name="T23" fmla="*/ 0 h 5"/>
                  <a:gd name="T24" fmla="*/ 22 w 44"/>
                  <a:gd name="T25" fmla="*/ 0 h 5"/>
                  <a:gd name="T26" fmla="*/ 22 w 44"/>
                  <a:gd name="T27" fmla="*/ 1 h 5"/>
                  <a:gd name="T28" fmla="*/ 22 w 44"/>
                  <a:gd name="T29" fmla="*/ 2 h 5"/>
                  <a:gd name="T30" fmla="*/ 22 w 44"/>
                  <a:gd name="T31" fmla="*/ 2 h 5"/>
                  <a:gd name="T32" fmla="*/ 22 w 44"/>
                  <a:gd name="T33" fmla="*/ 3 h 5"/>
                  <a:gd name="T34" fmla="*/ 18 w 44"/>
                  <a:gd name="T35" fmla="*/ 3 h 5"/>
                  <a:gd name="T36" fmla="*/ 12 w 44"/>
                  <a:gd name="T37" fmla="*/ 3 h 5"/>
                  <a:gd name="T38" fmla="*/ 7 w 44"/>
                  <a:gd name="T39" fmla="*/ 3 h 5"/>
                  <a:gd name="T40" fmla="*/ 3 w 44"/>
                  <a:gd name="T41" fmla="*/ 3 h 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5"/>
                  <a:gd name="T65" fmla="*/ 44 w 44"/>
                  <a:gd name="T66" fmla="*/ 5 h 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5">
                    <a:moveTo>
                      <a:pt x="7" y="5"/>
                    </a:moveTo>
                    <a:lnTo>
                      <a:pt x="4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11" y="1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4" y="0"/>
                    </a:lnTo>
                    <a:lnTo>
                      <a:pt x="44" y="1"/>
                    </a:lnTo>
                    <a:lnTo>
                      <a:pt x="44" y="3"/>
                    </a:lnTo>
                    <a:lnTo>
                      <a:pt x="44" y="4"/>
                    </a:lnTo>
                    <a:lnTo>
                      <a:pt x="44" y="5"/>
                    </a:lnTo>
                    <a:lnTo>
                      <a:pt x="35" y="5"/>
                    </a:lnTo>
                    <a:lnTo>
                      <a:pt x="24" y="5"/>
                    </a:lnTo>
                    <a:lnTo>
                      <a:pt x="15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2" name="Freeform 38"/>
              <p:cNvSpPr>
                <a:spLocks/>
              </p:cNvSpPr>
              <p:nvPr/>
            </p:nvSpPr>
            <p:spPr bwMode="auto">
              <a:xfrm>
                <a:off x="1210" y="3339"/>
                <a:ext cx="5" cy="4"/>
              </a:xfrm>
              <a:custGeom>
                <a:avLst/>
                <a:gdLst>
                  <a:gd name="T0" fmla="*/ 3 w 11"/>
                  <a:gd name="T1" fmla="*/ 3 h 8"/>
                  <a:gd name="T2" fmla="*/ 3 w 11"/>
                  <a:gd name="T3" fmla="*/ 3 h 8"/>
                  <a:gd name="T4" fmla="*/ 2 w 11"/>
                  <a:gd name="T5" fmla="*/ 2 h 8"/>
                  <a:gd name="T6" fmla="*/ 1 w 11"/>
                  <a:gd name="T7" fmla="*/ 2 h 8"/>
                  <a:gd name="T8" fmla="*/ 0 w 11"/>
                  <a:gd name="T9" fmla="*/ 2 h 8"/>
                  <a:gd name="T10" fmla="*/ 0 w 11"/>
                  <a:gd name="T11" fmla="*/ 2 h 8"/>
                  <a:gd name="T12" fmla="*/ 0 w 11"/>
                  <a:gd name="T13" fmla="*/ 1 h 8"/>
                  <a:gd name="T14" fmla="*/ 0 w 11"/>
                  <a:gd name="T15" fmla="*/ 1 h 8"/>
                  <a:gd name="T16" fmla="*/ 0 w 11"/>
                  <a:gd name="T17" fmla="*/ 0 h 8"/>
                  <a:gd name="T18" fmla="*/ 1 w 11"/>
                  <a:gd name="T19" fmla="*/ 0 h 8"/>
                  <a:gd name="T20" fmla="*/ 3 w 11"/>
                  <a:gd name="T21" fmla="*/ 0 h 8"/>
                  <a:gd name="T22" fmla="*/ 3 w 11"/>
                  <a:gd name="T23" fmla="*/ 1 h 8"/>
                  <a:gd name="T24" fmla="*/ 5 w 11"/>
                  <a:gd name="T25" fmla="*/ 1 h 8"/>
                  <a:gd name="T26" fmla="*/ 5 w 11"/>
                  <a:gd name="T27" fmla="*/ 1 h 8"/>
                  <a:gd name="T28" fmla="*/ 5 w 11"/>
                  <a:gd name="T29" fmla="*/ 2 h 8"/>
                  <a:gd name="T30" fmla="*/ 5 w 11"/>
                  <a:gd name="T31" fmla="*/ 2 h 8"/>
                  <a:gd name="T32" fmla="*/ 5 w 11"/>
                  <a:gd name="T33" fmla="*/ 3 h 8"/>
                  <a:gd name="T34" fmla="*/ 5 w 11"/>
                  <a:gd name="T35" fmla="*/ 4 h 8"/>
                  <a:gd name="T36" fmla="*/ 4 w 11"/>
                  <a:gd name="T37" fmla="*/ 4 h 8"/>
                  <a:gd name="T38" fmla="*/ 4 w 11"/>
                  <a:gd name="T39" fmla="*/ 4 h 8"/>
                  <a:gd name="T40" fmla="*/ 3 w 11"/>
                  <a:gd name="T41" fmla="*/ 3 h 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8"/>
                  <a:gd name="T65" fmla="*/ 11 w 11"/>
                  <a:gd name="T66" fmla="*/ 8 h 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8">
                    <a:moveTo>
                      <a:pt x="7" y="7"/>
                    </a:moveTo>
                    <a:lnTo>
                      <a:pt x="6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0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10" y="8"/>
                    </a:lnTo>
                    <a:lnTo>
                      <a:pt x="9" y="8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3" name="Freeform 39"/>
              <p:cNvSpPr>
                <a:spLocks/>
              </p:cNvSpPr>
              <p:nvPr/>
            </p:nvSpPr>
            <p:spPr bwMode="auto">
              <a:xfrm>
                <a:off x="1193" y="3320"/>
                <a:ext cx="23" cy="4"/>
              </a:xfrm>
              <a:custGeom>
                <a:avLst/>
                <a:gdLst>
                  <a:gd name="T0" fmla="*/ 19 w 47"/>
                  <a:gd name="T1" fmla="*/ 3 h 10"/>
                  <a:gd name="T2" fmla="*/ 8 w 47"/>
                  <a:gd name="T3" fmla="*/ 3 h 10"/>
                  <a:gd name="T4" fmla="*/ 3 w 47"/>
                  <a:gd name="T5" fmla="*/ 2 h 10"/>
                  <a:gd name="T6" fmla="*/ 1 w 47"/>
                  <a:gd name="T7" fmla="*/ 2 h 10"/>
                  <a:gd name="T8" fmla="*/ 0 w 47"/>
                  <a:gd name="T9" fmla="*/ 1 h 10"/>
                  <a:gd name="T10" fmla="*/ 0 w 47"/>
                  <a:gd name="T11" fmla="*/ 1 h 10"/>
                  <a:gd name="T12" fmla="*/ 0 w 47"/>
                  <a:gd name="T13" fmla="*/ 1 h 10"/>
                  <a:gd name="T14" fmla="*/ 0 w 47"/>
                  <a:gd name="T15" fmla="*/ 0 h 10"/>
                  <a:gd name="T16" fmla="*/ 0 w 47"/>
                  <a:gd name="T17" fmla="*/ 0 h 10"/>
                  <a:gd name="T18" fmla="*/ 6 w 47"/>
                  <a:gd name="T19" fmla="*/ 0 h 10"/>
                  <a:gd name="T20" fmla="*/ 10 w 47"/>
                  <a:gd name="T21" fmla="*/ 1 h 10"/>
                  <a:gd name="T22" fmla="*/ 13 w 47"/>
                  <a:gd name="T23" fmla="*/ 1 h 10"/>
                  <a:gd name="T24" fmla="*/ 15 w 47"/>
                  <a:gd name="T25" fmla="*/ 1 h 10"/>
                  <a:gd name="T26" fmla="*/ 17 w 47"/>
                  <a:gd name="T27" fmla="*/ 1 h 10"/>
                  <a:gd name="T28" fmla="*/ 18 w 47"/>
                  <a:gd name="T29" fmla="*/ 1 h 10"/>
                  <a:gd name="T30" fmla="*/ 21 w 47"/>
                  <a:gd name="T31" fmla="*/ 1 h 10"/>
                  <a:gd name="T32" fmla="*/ 23 w 47"/>
                  <a:gd name="T33" fmla="*/ 2 h 10"/>
                  <a:gd name="T34" fmla="*/ 23 w 47"/>
                  <a:gd name="T35" fmla="*/ 2 h 10"/>
                  <a:gd name="T36" fmla="*/ 23 w 47"/>
                  <a:gd name="T37" fmla="*/ 3 h 10"/>
                  <a:gd name="T38" fmla="*/ 23 w 47"/>
                  <a:gd name="T39" fmla="*/ 3 h 10"/>
                  <a:gd name="T40" fmla="*/ 23 w 47"/>
                  <a:gd name="T41" fmla="*/ 4 h 10"/>
                  <a:gd name="T42" fmla="*/ 23 w 47"/>
                  <a:gd name="T43" fmla="*/ 3 h 10"/>
                  <a:gd name="T44" fmla="*/ 21 w 47"/>
                  <a:gd name="T45" fmla="*/ 3 h 10"/>
                  <a:gd name="T46" fmla="*/ 21 w 47"/>
                  <a:gd name="T47" fmla="*/ 3 h 10"/>
                  <a:gd name="T48" fmla="*/ 19 w 47"/>
                  <a:gd name="T49" fmla="*/ 3 h 1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7"/>
                  <a:gd name="T76" fmla="*/ 0 h 10"/>
                  <a:gd name="T77" fmla="*/ 47 w 47"/>
                  <a:gd name="T78" fmla="*/ 10 h 1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7" h="10">
                    <a:moveTo>
                      <a:pt x="39" y="8"/>
                    </a:moveTo>
                    <a:lnTo>
                      <a:pt x="17" y="7"/>
                    </a:lnTo>
                    <a:lnTo>
                      <a:pt x="7" y="6"/>
                    </a:lnTo>
                    <a:lnTo>
                      <a:pt x="3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2" y="0"/>
                    </a:lnTo>
                    <a:lnTo>
                      <a:pt x="20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42" y="3"/>
                    </a:lnTo>
                    <a:lnTo>
                      <a:pt x="46" y="4"/>
                    </a:lnTo>
                    <a:lnTo>
                      <a:pt x="47" y="6"/>
                    </a:lnTo>
                    <a:lnTo>
                      <a:pt x="47" y="7"/>
                    </a:lnTo>
                    <a:lnTo>
                      <a:pt x="47" y="8"/>
                    </a:lnTo>
                    <a:lnTo>
                      <a:pt x="47" y="10"/>
                    </a:lnTo>
                    <a:lnTo>
                      <a:pt x="46" y="8"/>
                    </a:lnTo>
                    <a:lnTo>
                      <a:pt x="43" y="8"/>
                    </a:lnTo>
                    <a:lnTo>
                      <a:pt x="42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4" name="Freeform 40"/>
              <p:cNvSpPr>
                <a:spLocks/>
              </p:cNvSpPr>
              <p:nvPr/>
            </p:nvSpPr>
            <p:spPr bwMode="auto">
              <a:xfrm>
                <a:off x="1139" y="3282"/>
                <a:ext cx="279" cy="28"/>
              </a:xfrm>
              <a:custGeom>
                <a:avLst/>
                <a:gdLst>
                  <a:gd name="T0" fmla="*/ 110 w 557"/>
                  <a:gd name="T1" fmla="*/ 26 h 56"/>
                  <a:gd name="T2" fmla="*/ 76 w 557"/>
                  <a:gd name="T3" fmla="*/ 23 h 56"/>
                  <a:gd name="T4" fmla="*/ 50 w 557"/>
                  <a:gd name="T5" fmla="*/ 21 h 56"/>
                  <a:gd name="T6" fmla="*/ 32 w 557"/>
                  <a:gd name="T7" fmla="*/ 19 h 56"/>
                  <a:gd name="T8" fmla="*/ 19 w 557"/>
                  <a:gd name="T9" fmla="*/ 18 h 56"/>
                  <a:gd name="T10" fmla="*/ 11 w 557"/>
                  <a:gd name="T11" fmla="*/ 17 h 56"/>
                  <a:gd name="T12" fmla="*/ 6 w 557"/>
                  <a:gd name="T13" fmla="*/ 16 h 56"/>
                  <a:gd name="T14" fmla="*/ 2 w 557"/>
                  <a:gd name="T15" fmla="*/ 16 h 56"/>
                  <a:gd name="T16" fmla="*/ 0 w 557"/>
                  <a:gd name="T17" fmla="*/ 14 h 56"/>
                  <a:gd name="T18" fmla="*/ 0 w 557"/>
                  <a:gd name="T19" fmla="*/ 13 h 56"/>
                  <a:gd name="T20" fmla="*/ 1 w 557"/>
                  <a:gd name="T21" fmla="*/ 12 h 56"/>
                  <a:gd name="T22" fmla="*/ 5 w 557"/>
                  <a:gd name="T23" fmla="*/ 10 h 56"/>
                  <a:gd name="T24" fmla="*/ 22 w 557"/>
                  <a:gd name="T25" fmla="*/ 7 h 56"/>
                  <a:gd name="T26" fmla="*/ 52 w 557"/>
                  <a:gd name="T27" fmla="*/ 5 h 56"/>
                  <a:gd name="T28" fmla="*/ 82 w 557"/>
                  <a:gd name="T29" fmla="*/ 2 h 56"/>
                  <a:gd name="T30" fmla="*/ 112 w 557"/>
                  <a:gd name="T31" fmla="*/ 1 h 56"/>
                  <a:gd name="T32" fmla="*/ 143 w 557"/>
                  <a:gd name="T33" fmla="*/ 0 h 56"/>
                  <a:gd name="T34" fmla="*/ 174 w 557"/>
                  <a:gd name="T35" fmla="*/ 0 h 56"/>
                  <a:gd name="T36" fmla="*/ 205 w 557"/>
                  <a:gd name="T37" fmla="*/ 1 h 56"/>
                  <a:gd name="T38" fmla="*/ 235 w 557"/>
                  <a:gd name="T39" fmla="*/ 2 h 56"/>
                  <a:gd name="T40" fmla="*/ 254 w 557"/>
                  <a:gd name="T41" fmla="*/ 3 h 56"/>
                  <a:gd name="T42" fmla="*/ 262 w 557"/>
                  <a:gd name="T43" fmla="*/ 4 h 56"/>
                  <a:gd name="T44" fmla="*/ 270 w 557"/>
                  <a:gd name="T45" fmla="*/ 6 h 56"/>
                  <a:gd name="T46" fmla="*/ 276 w 557"/>
                  <a:gd name="T47" fmla="*/ 9 h 56"/>
                  <a:gd name="T48" fmla="*/ 278 w 557"/>
                  <a:gd name="T49" fmla="*/ 13 h 56"/>
                  <a:gd name="T50" fmla="*/ 278 w 557"/>
                  <a:gd name="T51" fmla="*/ 14 h 56"/>
                  <a:gd name="T52" fmla="*/ 268 w 557"/>
                  <a:gd name="T53" fmla="*/ 15 h 56"/>
                  <a:gd name="T54" fmla="*/ 249 w 557"/>
                  <a:gd name="T55" fmla="*/ 18 h 56"/>
                  <a:gd name="T56" fmla="*/ 231 w 557"/>
                  <a:gd name="T57" fmla="*/ 20 h 56"/>
                  <a:gd name="T58" fmla="*/ 213 w 557"/>
                  <a:gd name="T59" fmla="*/ 22 h 56"/>
                  <a:gd name="T60" fmla="*/ 195 w 557"/>
                  <a:gd name="T61" fmla="*/ 24 h 56"/>
                  <a:gd name="T62" fmla="*/ 177 w 557"/>
                  <a:gd name="T63" fmla="*/ 25 h 56"/>
                  <a:gd name="T64" fmla="*/ 159 w 557"/>
                  <a:gd name="T65" fmla="*/ 27 h 56"/>
                  <a:gd name="T66" fmla="*/ 141 w 557"/>
                  <a:gd name="T67" fmla="*/ 27 h 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57"/>
                  <a:gd name="T103" fmla="*/ 0 h 56"/>
                  <a:gd name="T104" fmla="*/ 557 w 557"/>
                  <a:gd name="T105" fmla="*/ 56 h 5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57" h="56">
                    <a:moveTo>
                      <a:pt x="263" y="56"/>
                    </a:moveTo>
                    <a:lnTo>
                      <a:pt x="220" y="52"/>
                    </a:lnTo>
                    <a:lnTo>
                      <a:pt x="183" y="49"/>
                    </a:lnTo>
                    <a:lnTo>
                      <a:pt x="151" y="46"/>
                    </a:lnTo>
                    <a:lnTo>
                      <a:pt x="123" y="44"/>
                    </a:lnTo>
                    <a:lnTo>
                      <a:pt x="99" y="41"/>
                    </a:lnTo>
                    <a:lnTo>
                      <a:pt x="79" y="40"/>
                    </a:lnTo>
                    <a:lnTo>
                      <a:pt x="63" y="38"/>
                    </a:lnTo>
                    <a:lnTo>
                      <a:pt x="49" y="37"/>
                    </a:lnTo>
                    <a:lnTo>
                      <a:pt x="37" y="36"/>
                    </a:lnTo>
                    <a:lnTo>
                      <a:pt x="29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2" y="32"/>
                    </a:lnTo>
                    <a:lnTo>
                      <a:pt x="8" y="32"/>
                    </a:lnTo>
                    <a:lnTo>
                      <a:pt x="4" y="32"/>
                    </a:lnTo>
                    <a:lnTo>
                      <a:pt x="0" y="30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5"/>
                    </a:lnTo>
                    <a:lnTo>
                      <a:pt x="2" y="24"/>
                    </a:lnTo>
                    <a:lnTo>
                      <a:pt x="6" y="21"/>
                    </a:lnTo>
                    <a:lnTo>
                      <a:pt x="9" y="20"/>
                    </a:lnTo>
                    <a:lnTo>
                      <a:pt x="12" y="18"/>
                    </a:lnTo>
                    <a:lnTo>
                      <a:pt x="43" y="14"/>
                    </a:lnTo>
                    <a:lnTo>
                      <a:pt x="72" y="12"/>
                    </a:lnTo>
                    <a:lnTo>
                      <a:pt x="103" y="9"/>
                    </a:lnTo>
                    <a:lnTo>
                      <a:pt x="133" y="6"/>
                    </a:lnTo>
                    <a:lnTo>
                      <a:pt x="163" y="4"/>
                    </a:lnTo>
                    <a:lnTo>
                      <a:pt x="194" y="2"/>
                    </a:lnTo>
                    <a:lnTo>
                      <a:pt x="224" y="1"/>
                    </a:lnTo>
                    <a:lnTo>
                      <a:pt x="255" y="0"/>
                    </a:lnTo>
                    <a:lnTo>
                      <a:pt x="286" y="0"/>
                    </a:lnTo>
                    <a:lnTo>
                      <a:pt x="317" y="0"/>
                    </a:lnTo>
                    <a:lnTo>
                      <a:pt x="347" y="0"/>
                    </a:lnTo>
                    <a:lnTo>
                      <a:pt x="378" y="0"/>
                    </a:lnTo>
                    <a:lnTo>
                      <a:pt x="409" y="1"/>
                    </a:lnTo>
                    <a:lnTo>
                      <a:pt x="440" y="2"/>
                    </a:lnTo>
                    <a:lnTo>
                      <a:pt x="470" y="4"/>
                    </a:lnTo>
                    <a:lnTo>
                      <a:pt x="501" y="5"/>
                    </a:lnTo>
                    <a:lnTo>
                      <a:pt x="508" y="6"/>
                    </a:lnTo>
                    <a:lnTo>
                      <a:pt x="516" y="6"/>
                    </a:lnTo>
                    <a:lnTo>
                      <a:pt x="524" y="8"/>
                    </a:lnTo>
                    <a:lnTo>
                      <a:pt x="531" y="9"/>
                    </a:lnTo>
                    <a:lnTo>
                      <a:pt x="539" y="12"/>
                    </a:lnTo>
                    <a:lnTo>
                      <a:pt x="545" y="14"/>
                    </a:lnTo>
                    <a:lnTo>
                      <a:pt x="552" y="18"/>
                    </a:lnTo>
                    <a:lnTo>
                      <a:pt x="557" y="25"/>
                    </a:lnTo>
                    <a:lnTo>
                      <a:pt x="556" y="26"/>
                    </a:lnTo>
                    <a:lnTo>
                      <a:pt x="556" y="28"/>
                    </a:lnTo>
                    <a:lnTo>
                      <a:pt x="555" y="28"/>
                    </a:lnTo>
                    <a:lnTo>
                      <a:pt x="536" y="30"/>
                    </a:lnTo>
                    <a:lnTo>
                      <a:pt x="517" y="33"/>
                    </a:lnTo>
                    <a:lnTo>
                      <a:pt x="498" y="36"/>
                    </a:lnTo>
                    <a:lnTo>
                      <a:pt x="480" y="38"/>
                    </a:lnTo>
                    <a:lnTo>
                      <a:pt x="462" y="40"/>
                    </a:lnTo>
                    <a:lnTo>
                      <a:pt x="444" y="42"/>
                    </a:lnTo>
                    <a:lnTo>
                      <a:pt x="425" y="44"/>
                    </a:lnTo>
                    <a:lnTo>
                      <a:pt x="408" y="45"/>
                    </a:lnTo>
                    <a:lnTo>
                      <a:pt x="389" y="48"/>
                    </a:lnTo>
                    <a:lnTo>
                      <a:pt x="371" y="49"/>
                    </a:lnTo>
                    <a:lnTo>
                      <a:pt x="353" y="50"/>
                    </a:lnTo>
                    <a:lnTo>
                      <a:pt x="335" y="52"/>
                    </a:lnTo>
                    <a:lnTo>
                      <a:pt x="317" y="53"/>
                    </a:lnTo>
                    <a:lnTo>
                      <a:pt x="299" y="53"/>
                    </a:lnTo>
                    <a:lnTo>
                      <a:pt x="281" y="54"/>
                    </a:lnTo>
                    <a:lnTo>
                      <a:pt x="263" y="56"/>
                    </a:lnTo>
                    <a:close/>
                  </a:path>
                </a:pathLst>
              </a:custGeom>
              <a:solidFill>
                <a:srgbClr val="99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5" name="Freeform 41"/>
              <p:cNvSpPr>
                <a:spLocks/>
              </p:cNvSpPr>
              <p:nvPr/>
            </p:nvSpPr>
            <p:spPr bwMode="auto">
              <a:xfrm>
                <a:off x="1087" y="2901"/>
                <a:ext cx="367" cy="457"/>
              </a:xfrm>
              <a:custGeom>
                <a:avLst/>
                <a:gdLst>
                  <a:gd name="T0" fmla="*/ 78 w 736"/>
                  <a:gd name="T1" fmla="*/ 436 h 913"/>
                  <a:gd name="T2" fmla="*/ 33 w 736"/>
                  <a:gd name="T3" fmla="*/ 405 h 913"/>
                  <a:gd name="T4" fmla="*/ 14 w 736"/>
                  <a:gd name="T5" fmla="*/ 393 h 913"/>
                  <a:gd name="T6" fmla="*/ 15 w 736"/>
                  <a:gd name="T7" fmla="*/ 357 h 913"/>
                  <a:gd name="T8" fmla="*/ 23 w 736"/>
                  <a:gd name="T9" fmla="*/ 347 h 913"/>
                  <a:gd name="T10" fmla="*/ 24 w 736"/>
                  <a:gd name="T11" fmla="*/ 346 h 913"/>
                  <a:gd name="T12" fmla="*/ 20 w 736"/>
                  <a:gd name="T13" fmla="*/ 309 h 913"/>
                  <a:gd name="T14" fmla="*/ 13 w 736"/>
                  <a:gd name="T15" fmla="*/ 287 h 913"/>
                  <a:gd name="T16" fmla="*/ 3 w 736"/>
                  <a:gd name="T17" fmla="*/ 230 h 913"/>
                  <a:gd name="T18" fmla="*/ 10 w 736"/>
                  <a:gd name="T19" fmla="*/ 218 h 913"/>
                  <a:gd name="T20" fmla="*/ 2 w 736"/>
                  <a:gd name="T21" fmla="*/ 209 h 913"/>
                  <a:gd name="T22" fmla="*/ 0 w 736"/>
                  <a:gd name="T23" fmla="*/ 175 h 913"/>
                  <a:gd name="T24" fmla="*/ 11 w 736"/>
                  <a:gd name="T25" fmla="*/ 167 h 913"/>
                  <a:gd name="T26" fmla="*/ 19 w 736"/>
                  <a:gd name="T27" fmla="*/ 158 h 913"/>
                  <a:gd name="T28" fmla="*/ 32 w 736"/>
                  <a:gd name="T29" fmla="*/ 150 h 913"/>
                  <a:gd name="T30" fmla="*/ 25 w 736"/>
                  <a:gd name="T31" fmla="*/ 146 h 913"/>
                  <a:gd name="T32" fmla="*/ 26 w 736"/>
                  <a:gd name="T33" fmla="*/ 92 h 913"/>
                  <a:gd name="T34" fmla="*/ 29 w 736"/>
                  <a:gd name="T35" fmla="*/ 68 h 913"/>
                  <a:gd name="T36" fmla="*/ 51 w 736"/>
                  <a:gd name="T37" fmla="*/ 61 h 913"/>
                  <a:gd name="T38" fmla="*/ 78 w 736"/>
                  <a:gd name="T39" fmla="*/ 54 h 913"/>
                  <a:gd name="T40" fmla="*/ 106 w 736"/>
                  <a:gd name="T41" fmla="*/ 48 h 913"/>
                  <a:gd name="T42" fmla="*/ 133 w 736"/>
                  <a:gd name="T43" fmla="*/ 40 h 913"/>
                  <a:gd name="T44" fmla="*/ 158 w 736"/>
                  <a:gd name="T45" fmla="*/ 30 h 913"/>
                  <a:gd name="T46" fmla="*/ 185 w 736"/>
                  <a:gd name="T47" fmla="*/ 17 h 913"/>
                  <a:gd name="T48" fmla="*/ 213 w 736"/>
                  <a:gd name="T49" fmla="*/ 6 h 913"/>
                  <a:gd name="T50" fmla="*/ 241 w 736"/>
                  <a:gd name="T51" fmla="*/ 0 h 913"/>
                  <a:gd name="T52" fmla="*/ 286 w 736"/>
                  <a:gd name="T53" fmla="*/ 20 h 913"/>
                  <a:gd name="T54" fmla="*/ 339 w 736"/>
                  <a:gd name="T55" fmla="*/ 46 h 913"/>
                  <a:gd name="T56" fmla="*/ 360 w 736"/>
                  <a:gd name="T57" fmla="*/ 59 h 913"/>
                  <a:gd name="T58" fmla="*/ 361 w 736"/>
                  <a:gd name="T59" fmla="*/ 108 h 913"/>
                  <a:gd name="T60" fmla="*/ 356 w 736"/>
                  <a:gd name="T61" fmla="*/ 126 h 913"/>
                  <a:gd name="T62" fmla="*/ 352 w 736"/>
                  <a:gd name="T63" fmla="*/ 129 h 913"/>
                  <a:gd name="T64" fmla="*/ 363 w 736"/>
                  <a:gd name="T65" fmla="*/ 132 h 913"/>
                  <a:gd name="T66" fmla="*/ 365 w 736"/>
                  <a:gd name="T67" fmla="*/ 150 h 913"/>
                  <a:gd name="T68" fmla="*/ 346 w 736"/>
                  <a:gd name="T69" fmla="*/ 158 h 913"/>
                  <a:gd name="T70" fmla="*/ 342 w 736"/>
                  <a:gd name="T71" fmla="*/ 190 h 913"/>
                  <a:gd name="T72" fmla="*/ 331 w 736"/>
                  <a:gd name="T73" fmla="*/ 210 h 913"/>
                  <a:gd name="T74" fmla="*/ 327 w 736"/>
                  <a:gd name="T75" fmla="*/ 213 h 913"/>
                  <a:gd name="T76" fmla="*/ 333 w 736"/>
                  <a:gd name="T77" fmla="*/ 215 h 913"/>
                  <a:gd name="T78" fmla="*/ 332 w 736"/>
                  <a:gd name="T79" fmla="*/ 239 h 913"/>
                  <a:gd name="T80" fmla="*/ 339 w 736"/>
                  <a:gd name="T81" fmla="*/ 251 h 913"/>
                  <a:gd name="T82" fmla="*/ 350 w 736"/>
                  <a:gd name="T83" fmla="*/ 255 h 913"/>
                  <a:gd name="T84" fmla="*/ 355 w 736"/>
                  <a:gd name="T85" fmla="*/ 276 h 913"/>
                  <a:gd name="T86" fmla="*/ 351 w 736"/>
                  <a:gd name="T87" fmla="*/ 291 h 913"/>
                  <a:gd name="T88" fmla="*/ 354 w 736"/>
                  <a:gd name="T89" fmla="*/ 308 h 913"/>
                  <a:gd name="T90" fmla="*/ 354 w 736"/>
                  <a:gd name="T91" fmla="*/ 348 h 913"/>
                  <a:gd name="T92" fmla="*/ 306 w 736"/>
                  <a:gd name="T93" fmla="*/ 376 h 913"/>
                  <a:gd name="T94" fmla="*/ 247 w 736"/>
                  <a:gd name="T95" fmla="*/ 400 h 913"/>
                  <a:gd name="T96" fmla="*/ 191 w 736"/>
                  <a:gd name="T97" fmla="*/ 426 h 913"/>
                  <a:gd name="T98" fmla="*/ 134 w 736"/>
                  <a:gd name="T99" fmla="*/ 451 h 913"/>
                  <a:gd name="T100" fmla="*/ 114 w 736"/>
                  <a:gd name="T101" fmla="*/ 457 h 91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36"/>
                  <a:gd name="T154" fmla="*/ 0 h 913"/>
                  <a:gd name="T155" fmla="*/ 736 w 736"/>
                  <a:gd name="T156" fmla="*/ 913 h 91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36" h="913">
                    <a:moveTo>
                      <a:pt x="226" y="913"/>
                    </a:moveTo>
                    <a:lnTo>
                      <a:pt x="202" y="899"/>
                    </a:lnTo>
                    <a:lnTo>
                      <a:pt x="178" y="886"/>
                    </a:lnTo>
                    <a:lnTo>
                      <a:pt x="156" y="871"/>
                    </a:lnTo>
                    <a:lnTo>
                      <a:pt x="133" y="855"/>
                    </a:lnTo>
                    <a:lnTo>
                      <a:pt x="110" y="840"/>
                    </a:lnTo>
                    <a:lnTo>
                      <a:pt x="89" y="824"/>
                    </a:lnTo>
                    <a:lnTo>
                      <a:pt x="66" y="810"/>
                    </a:lnTo>
                    <a:lnTo>
                      <a:pt x="45" y="795"/>
                    </a:lnTo>
                    <a:lnTo>
                      <a:pt x="37" y="791"/>
                    </a:lnTo>
                    <a:lnTo>
                      <a:pt x="33" y="788"/>
                    </a:lnTo>
                    <a:lnTo>
                      <a:pt x="29" y="786"/>
                    </a:lnTo>
                    <a:lnTo>
                      <a:pt x="25" y="782"/>
                    </a:lnTo>
                    <a:lnTo>
                      <a:pt x="25" y="762"/>
                    </a:lnTo>
                    <a:lnTo>
                      <a:pt x="26" y="737"/>
                    </a:lnTo>
                    <a:lnTo>
                      <a:pt x="30" y="713"/>
                    </a:lnTo>
                    <a:lnTo>
                      <a:pt x="38" y="693"/>
                    </a:lnTo>
                    <a:lnTo>
                      <a:pt x="41" y="693"/>
                    </a:lnTo>
                    <a:lnTo>
                      <a:pt x="43" y="693"/>
                    </a:lnTo>
                    <a:lnTo>
                      <a:pt x="46" y="693"/>
                    </a:lnTo>
                    <a:lnTo>
                      <a:pt x="49" y="693"/>
                    </a:lnTo>
                    <a:lnTo>
                      <a:pt x="49" y="692"/>
                    </a:lnTo>
                    <a:lnTo>
                      <a:pt x="49" y="691"/>
                    </a:lnTo>
                    <a:lnTo>
                      <a:pt x="50" y="691"/>
                    </a:lnTo>
                    <a:lnTo>
                      <a:pt x="41" y="672"/>
                    </a:lnTo>
                    <a:lnTo>
                      <a:pt x="38" y="644"/>
                    </a:lnTo>
                    <a:lnTo>
                      <a:pt x="41" y="617"/>
                    </a:lnTo>
                    <a:lnTo>
                      <a:pt x="42" y="594"/>
                    </a:lnTo>
                    <a:lnTo>
                      <a:pt x="39" y="582"/>
                    </a:lnTo>
                    <a:lnTo>
                      <a:pt x="34" y="576"/>
                    </a:lnTo>
                    <a:lnTo>
                      <a:pt x="27" y="573"/>
                    </a:lnTo>
                    <a:lnTo>
                      <a:pt x="17" y="569"/>
                    </a:lnTo>
                    <a:lnTo>
                      <a:pt x="11" y="545"/>
                    </a:lnTo>
                    <a:lnTo>
                      <a:pt x="7" y="501"/>
                    </a:lnTo>
                    <a:lnTo>
                      <a:pt x="6" y="459"/>
                    </a:lnTo>
                    <a:lnTo>
                      <a:pt x="7" y="438"/>
                    </a:lnTo>
                    <a:lnTo>
                      <a:pt x="15" y="437"/>
                    </a:lnTo>
                    <a:lnTo>
                      <a:pt x="19" y="437"/>
                    </a:lnTo>
                    <a:lnTo>
                      <a:pt x="21" y="435"/>
                    </a:lnTo>
                    <a:lnTo>
                      <a:pt x="22" y="434"/>
                    </a:lnTo>
                    <a:lnTo>
                      <a:pt x="15" y="426"/>
                    </a:lnTo>
                    <a:lnTo>
                      <a:pt x="10" y="421"/>
                    </a:lnTo>
                    <a:lnTo>
                      <a:pt x="5" y="417"/>
                    </a:lnTo>
                    <a:lnTo>
                      <a:pt x="0" y="413"/>
                    </a:lnTo>
                    <a:lnTo>
                      <a:pt x="0" y="378"/>
                    </a:lnTo>
                    <a:lnTo>
                      <a:pt x="0" y="359"/>
                    </a:lnTo>
                    <a:lnTo>
                      <a:pt x="0" y="350"/>
                    </a:lnTo>
                    <a:lnTo>
                      <a:pt x="2" y="343"/>
                    </a:lnTo>
                    <a:lnTo>
                      <a:pt x="9" y="339"/>
                    </a:lnTo>
                    <a:lnTo>
                      <a:pt x="15" y="337"/>
                    </a:lnTo>
                    <a:lnTo>
                      <a:pt x="22" y="334"/>
                    </a:lnTo>
                    <a:lnTo>
                      <a:pt x="27" y="330"/>
                    </a:lnTo>
                    <a:lnTo>
                      <a:pt x="31" y="327"/>
                    </a:lnTo>
                    <a:lnTo>
                      <a:pt x="37" y="323"/>
                    </a:lnTo>
                    <a:lnTo>
                      <a:pt x="39" y="316"/>
                    </a:lnTo>
                    <a:lnTo>
                      <a:pt x="42" y="310"/>
                    </a:lnTo>
                    <a:lnTo>
                      <a:pt x="55" y="304"/>
                    </a:lnTo>
                    <a:lnTo>
                      <a:pt x="62" y="302"/>
                    </a:lnTo>
                    <a:lnTo>
                      <a:pt x="65" y="299"/>
                    </a:lnTo>
                    <a:lnTo>
                      <a:pt x="66" y="298"/>
                    </a:lnTo>
                    <a:lnTo>
                      <a:pt x="61" y="295"/>
                    </a:lnTo>
                    <a:lnTo>
                      <a:pt x="55" y="292"/>
                    </a:lnTo>
                    <a:lnTo>
                      <a:pt x="50" y="291"/>
                    </a:lnTo>
                    <a:lnTo>
                      <a:pt x="46" y="288"/>
                    </a:lnTo>
                    <a:lnTo>
                      <a:pt x="47" y="252"/>
                    </a:lnTo>
                    <a:lnTo>
                      <a:pt x="50" y="218"/>
                    </a:lnTo>
                    <a:lnTo>
                      <a:pt x="53" y="183"/>
                    </a:lnTo>
                    <a:lnTo>
                      <a:pt x="54" y="149"/>
                    </a:lnTo>
                    <a:lnTo>
                      <a:pt x="55" y="143"/>
                    </a:lnTo>
                    <a:lnTo>
                      <a:pt x="57" y="139"/>
                    </a:lnTo>
                    <a:lnTo>
                      <a:pt x="59" y="135"/>
                    </a:lnTo>
                    <a:lnTo>
                      <a:pt x="62" y="132"/>
                    </a:lnTo>
                    <a:lnTo>
                      <a:pt x="75" y="128"/>
                    </a:lnTo>
                    <a:lnTo>
                      <a:pt x="89" y="125"/>
                    </a:lnTo>
                    <a:lnTo>
                      <a:pt x="102" y="121"/>
                    </a:lnTo>
                    <a:lnTo>
                      <a:pt x="117" y="119"/>
                    </a:lnTo>
                    <a:lnTo>
                      <a:pt x="130" y="115"/>
                    </a:lnTo>
                    <a:lnTo>
                      <a:pt x="144" y="112"/>
                    </a:lnTo>
                    <a:lnTo>
                      <a:pt x="157" y="108"/>
                    </a:lnTo>
                    <a:lnTo>
                      <a:pt x="170" y="105"/>
                    </a:lnTo>
                    <a:lnTo>
                      <a:pt x="184" y="101"/>
                    </a:lnTo>
                    <a:lnTo>
                      <a:pt x="197" y="97"/>
                    </a:lnTo>
                    <a:lnTo>
                      <a:pt x="212" y="95"/>
                    </a:lnTo>
                    <a:lnTo>
                      <a:pt x="225" y="91"/>
                    </a:lnTo>
                    <a:lnTo>
                      <a:pt x="238" y="87"/>
                    </a:lnTo>
                    <a:lnTo>
                      <a:pt x="252" y="83"/>
                    </a:lnTo>
                    <a:lnTo>
                      <a:pt x="267" y="79"/>
                    </a:lnTo>
                    <a:lnTo>
                      <a:pt x="280" y="75"/>
                    </a:lnTo>
                    <a:lnTo>
                      <a:pt x="292" y="69"/>
                    </a:lnTo>
                    <a:lnTo>
                      <a:pt x="305" y="64"/>
                    </a:lnTo>
                    <a:lnTo>
                      <a:pt x="317" y="59"/>
                    </a:lnTo>
                    <a:lnTo>
                      <a:pt x="331" y="52"/>
                    </a:lnTo>
                    <a:lnTo>
                      <a:pt x="344" y="47"/>
                    </a:lnTo>
                    <a:lnTo>
                      <a:pt x="359" y="40"/>
                    </a:lnTo>
                    <a:lnTo>
                      <a:pt x="372" y="33"/>
                    </a:lnTo>
                    <a:lnTo>
                      <a:pt x="387" y="28"/>
                    </a:lnTo>
                    <a:lnTo>
                      <a:pt x="400" y="22"/>
                    </a:lnTo>
                    <a:lnTo>
                      <a:pt x="415" y="17"/>
                    </a:lnTo>
                    <a:lnTo>
                      <a:pt x="428" y="12"/>
                    </a:lnTo>
                    <a:lnTo>
                      <a:pt x="443" y="8"/>
                    </a:lnTo>
                    <a:lnTo>
                      <a:pt x="456" y="5"/>
                    </a:lnTo>
                    <a:lnTo>
                      <a:pt x="471" y="2"/>
                    </a:lnTo>
                    <a:lnTo>
                      <a:pt x="484" y="0"/>
                    </a:lnTo>
                    <a:lnTo>
                      <a:pt x="498" y="0"/>
                    </a:lnTo>
                    <a:lnTo>
                      <a:pt x="523" y="13"/>
                    </a:lnTo>
                    <a:lnTo>
                      <a:pt x="547" y="25"/>
                    </a:lnTo>
                    <a:lnTo>
                      <a:pt x="574" y="39"/>
                    </a:lnTo>
                    <a:lnTo>
                      <a:pt x="599" y="52"/>
                    </a:lnTo>
                    <a:lnTo>
                      <a:pt x="626" y="65"/>
                    </a:lnTo>
                    <a:lnTo>
                      <a:pt x="653" y="79"/>
                    </a:lnTo>
                    <a:lnTo>
                      <a:pt x="680" y="91"/>
                    </a:lnTo>
                    <a:lnTo>
                      <a:pt x="706" y="104"/>
                    </a:lnTo>
                    <a:lnTo>
                      <a:pt x="716" y="107"/>
                    </a:lnTo>
                    <a:lnTo>
                      <a:pt x="721" y="111"/>
                    </a:lnTo>
                    <a:lnTo>
                      <a:pt x="722" y="117"/>
                    </a:lnTo>
                    <a:lnTo>
                      <a:pt x="725" y="129"/>
                    </a:lnTo>
                    <a:lnTo>
                      <a:pt x="724" y="159"/>
                    </a:lnTo>
                    <a:lnTo>
                      <a:pt x="724" y="187"/>
                    </a:lnTo>
                    <a:lnTo>
                      <a:pt x="724" y="215"/>
                    </a:lnTo>
                    <a:lnTo>
                      <a:pt x="722" y="244"/>
                    </a:lnTo>
                    <a:lnTo>
                      <a:pt x="721" y="247"/>
                    </a:lnTo>
                    <a:lnTo>
                      <a:pt x="718" y="248"/>
                    </a:lnTo>
                    <a:lnTo>
                      <a:pt x="714" y="251"/>
                    </a:lnTo>
                    <a:lnTo>
                      <a:pt x="706" y="254"/>
                    </a:lnTo>
                    <a:lnTo>
                      <a:pt x="706" y="255"/>
                    </a:lnTo>
                    <a:lnTo>
                      <a:pt x="706" y="256"/>
                    </a:lnTo>
                    <a:lnTo>
                      <a:pt x="706" y="258"/>
                    </a:lnTo>
                    <a:lnTo>
                      <a:pt x="706" y="259"/>
                    </a:lnTo>
                    <a:lnTo>
                      <a:pt x="713" y="260"/>
                    </a:lnTo>
                    <a:lnTo>
                      <a:pt x="721" y="260"/>
                    </a:lnTo>
                    <a:lnTo>
                      <a:pt x="728" y="263"/>
                    </a:lnTo>
                    <a:lnTo>
                      <a:pt x="736" y="267"/>
                    </a:lnTo>
                    <a:lnTo>
                      <a:pt x="736" y="280"/>
                    </a:lnTo>
                    <a:lnTo>
                      <a:pt x="736" y="291"/>
                    </a:lnTo>
                    <a:lnTo>
                      <a:pt x="732" y="300"/>
                    </a:lnTo>
                    <a:lnTo>
                      <a:pt x="724" y="308"/>
                    </a:lnTo>
                    <a:lnTo>
                      <a:pt x="706" y="312"/>
                    </a:lnTo>
                    <a:lnTo>
                      <a:pt x="698" y="315"/>
                    </a:lnTo>
                    <a:lnTo>
                      <a:pt x="694" y="316"/>
                    </a:lnTo>
                    <a:lnTo>
                      <a:pt x="692" y="319"/>
                    </a:lnTo>
                    <a:lnTo>
                      <a:pt x="689" y="339"/>
                    </a:lnTo>
                    <a:lnTo>
                      <a:pt x="686" y="359"/>
                    </a:lnTo>
                    <a:lnTo>
                      <a:pt x="685" y="379"/>
                    </a:lnTo>
                    <a:lnTo>
                      <a:pt x="682" y="401"/>
                    </a:lnTo>
                    <a:lnTo>
                      <a:pt x="678" y="407"/>
                    </a:lnTo>
                    <a:lnTo>
                      <a:pt x="672" y="414"/>
                    </a:lnTo>
                    <a:lnTo>
                      <a:pt x="664" y="419"/>
                    </a:lnTo>
                    <a:lnTo>
                      <a:pt x="656" y="423"/>
                    </a:lnTo>
                    <a:lnTo>
                      <a:pt x="656" y="425"/>
                    </a:lnTo>
                    <a:lnTo>
                      <a:pt x="656" y="426"/>
                    </a:lnTo>
                    <a:lnTo>
                      <a:pt x="656" y="427"/>
                    </a:lnTo>
                    <a:lnTo>
                      <a:pt x="660" y="427"/>
                    </a:lnTo>
                    <a:lnTo>
                      <a:pt x="664" y="427"/>
                    </a:lnTo>
                    <a:lnTo>
                      <a:pt x="668" y="430"/>
                    </a:lnTo>
                    <a:lnTo>
                      <a:pt x="673" y="434"/>
                    </a:lnTo>
                    <a:lnTo>
                      <a:pt x="672" y="449"/>
                    </a:lnTo>
                    <a:lnTo>
                      <a:pt x="668" y="464"/>
                    </a:lnTo>
                    <a:lnTo>
                      <a:pt x="666" y="478"/>
                    </a:lnTo>
                    <a:lnTo>
                      <a:pt x="666" y="497"/>
                    </a:lnTo>
                    <a:lnTo>
                      <a:pt x="669" y="498"/>
                    </a:lnTo>
                    <a:lnTo>
                      <a:pt x="674" y="500"/>
                    </a:lnTo>
                    <a:lnTo>
                      <a:pt x="680" y="501"/>
                    </a:lnTo>
                    <a:lnTo>
                      <a:pt x="686" y="502"/>
                    </a:lnTo>
                    <a:lnTo>
                      <a:pt x="692" y="505"/>
                    </a:lnTo>
                    <a:lnTo>
                      <a:pt x="698" y="508"/>
                    </a:lnTo>
                    <a:lnTo>
                      <a:pt x="702" y="509"/>
                    </a:lnTo>
                    <a:lnTo>
                      <a:pt x="706" y="512"/>
                    </a:lnTo>
                    <a:lnTo>
                      <a:pt x="708" y="525"/>
                    </a:lnTo>
                    <a:lnTo>
                      <a:pt x="710" y="538"/>
                    </a:lnTo>
                    <a:lnTo>
                      <a:pt x="712" y="552"/>
                    </a:lnTo>
                    <a:lnTo>
                      <a:pt x="713" y="565"/>
                    </a:lnTo>
                    <a:lnTo>
                      <a:pt x="708" y="572"/>
                    </a:lnTo>
                    <a:lnTo>
                      <a:pt x="704" y="576"/>
                    </a:lnTo>
                    <a:lnTo>
                      <a:pt x="704" y="581"/>
                    </a:lnTo>
                    <a:lnTo>
                      <a:pt x="713" y="588"/>
                    </a:lnTo>
                    <a:lnTo>
                      <a:pt x="712" y="596"/>
                    </a:lnTo>
                    <a:lnTo>
                      <a:pt x="712" y="605"/>
                    </a:lnTo>
                    <a:lnTo>
                      <a:pt x="710" y="615"/>
                    </a:lnTo>
                    <a:lnTo>
                      <a:pt x="710" y="623"/>
                    </a:lnTo>
                    <a:lnTo>
                      <a:pt x="706" y="641"/>
                    </a:lnTo>
                    <a:lnTo>
                      <a:pt x="709" y="668"/>
                    </a:lnTo>
                    <a:lnTo>
                      <a:pt x="710" y="696"/>
                    </a:lnTo>
                    <a:lnTo>
                      <a:pt x="700" y="719"/>
                    </a:lnTo>
                    <a:lnTo>
                      <a:pt x="670" y="729"/>
                    </a:lnTo>
                    <a:lnTo>
                      <a:pt x="641" y="740"/>
                    </a:lnTo>
                    <a:lnTo>
                      <a:pt x="613" y="752"/>
                    </a:lnTo>
                    <a:lnTo>
                      <a:pt x="583" y="763"/>
                    </a:lnTo>
                    <a:lnTo>
                      <a:pt x="554" y="776"/>
                    </a:lnTo>
                    <a:lnTo>
                      <a:pt x="526" y="788"/>
                    </a:lnTo>
                    <a:lnTo>
                      <a:pt x="496" y="800"/>
                    </a:lnTo>
                    <a:lnTo>
                      <a:pt x="468" y="814"/>
                    </a:lnTo>
                    <a:lnTo>
                      <a:pt x="439" y="826"/>
                    </a:lnTo>
                    <a:lnTo>
                      <a:pt x="411" y="839"/>
                    </a:lnTo>
                    <a:lnTo>
                      <a:pt x="383" y="851"/>
                    </a:lnTo>
                    <a:lnTo>
                      <a:pt x="353" y="864"/>
                    </a:lnTo>
                    <a:lnTo>
                      <a:pt x="325" y="876"/>
                    </a:lnTo>
                    <a:lnTo>
                      <a:pt x="297" y="888"/>
                    </a:lnTo>
                    <a:lnTo>
                      <a:pt x="268" y="901"/>
                    </a:lnTo>
                    <a:lnTo>
                      <a:pt x="240" y="913"/>
                    </a:lnTo>
                    <a:lnTo>
                      <a:pt x="236" y="913"/>
                    </a:lnTo>
                    <a:lnTo>
                      <a:pt x="233" y="913"/>
                    </a:lnTo>
                    <a:lnTo>
                      <a:pt x="229" y="913"/>
                    </a:lnTo>
                    <a:lnTo>
                      <a:pt x="226" y="9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6" name="Freeform 42"/>
              <p:cNvSpPr>
                <a:spLocks/>
              </p:cNvSpPr>
              <p:nvPr/>
            </p:nvSpPr>
            <p:spPr bwMode="auto">
              <a:xfrm>
                <a:off x="1109" y="3197"/>
                <a:ext cx="99" cy="150"/>
              </a:xfrm>
              <a:custGeom>
                <a:avLst/>
                <a:gdLst>
                  <a:gd name="T0" fmla="*/ 80 w 196"/>
                  <a:gd name="T1" fmla="*/ 144 h 301"/>
                  <a:gd name="T2" fmla="*/ 65 w 196"/>
                  <a:gd name="T3" fmla="*/ 134 h 301"/>
                  <a:gd name="T4" fmla="*/ 50 w 196"/>
                  <a:gd name="T5" fmla="*/ 125 h 301"/>
                  <a:gd name="T6" fmla="*/ 31 w 196"/>
                  <a:gd name="T7" fmla="*/ 111 h 301"/>
                  <a:gd name="T8" fmla="*/ 12 w 196"/>
                  <a:gd name="T9" fmla="*/ 98 h 301"/>
                  <a:gd name="T10" fmla="*/ 0 w 196"/>
                  <a:gd name="T11" fmla="*/ 89 h 301"/>
                  <a:gd name="T12" fmla="*/ 0 w 196"/>
                  <a:gd name="T13" fmla="*/ 83 h 301"/>
                  <a:gd name="T14" fmla="*/ 16 w 196"/>
                  <a:gd name="T15" fmla="*/ 91 h 301"/>
                  <a:gd name="T16" fmla="*/ 35 w 196"/>
                  <a:gd name="T17" fmla="*/ 102 h 301"/>
                  <a:gd name="T18" fmla="*/ 44 w 196"/>
                  <a:gd name="T19" fmla="*/ 104 h 301"/>
                  <a:gd name="T20" fmla="*/ 44 w 196"/>
                  <a:gd name="T21" fmla="*/ 102 h 301"/>
                  <a:gd name="T22" fmla="*/ 28 w 196"/>
                  <a:gd name="T23" fmla="*/ 93 h 301"/>
                  <a:gd name="T24" fmla="*/ 12 w 196"/>
                  <a:gd name="T25" fmla="*/ 84 h 301"/>
                  <a:gd name="T26" fmla="*/ 1 w 196"/>
                  <a:gd name="T27" fmla="*/ 74 h 301"/>
                  <a:gd name="T28" fmla="*/ 2 w 196"/>
                  <a:gd name="T29" fmla="*/ 63 h 301"/>
                  <a:gd name="T30" fmla="*/ 20 w 196"/>
                  <a:gd name="T31" fmla="*/ 67 h 301"/>
                  <a:gd name="T32" fmla="*/ 40 w 196"/>
                  <a:gd name="T33" fmla="*/ 77 h 301"/>
                  <a:gd name="T34" fmla="*/ 51 w 196"/>
                  <a:gd name="T35" fmla="*/ 84 h 301"/>
                  <a:gd name="T36" fmla="*/ 52 w 196"/>
                  <a:gd name="T37" fmla="*/ 84 h 301"/>
                  <a:gd name="T38" fmla="*/ 32 w 196"/>
                  <a:gd name="T39" fmla="*/ 67 h 301"/>
                  <a:gd name="T40" fmla="*/ 11 w 196"/>
                  <a:gd name="T41" fmla="*/ 47 h 301"/>
                  <a:gd name="T42" fmla="*/ 6 w 196"/>
                  <a:gd name="T43" fmla="*/ 33 h 301"/>
                  <a:gd name="T44" fmla="*/ 7 w 196"/>
                  <a:gd name="T45" fmla="*/ 19 h 301"/>
                  <a:gd name="T46" fmla="*/ 16 w 196"/>
                  <a:gd name="T47" fmla="*/ 21 h 301"/>
                  <a:gd name="T48" fmla="*/ 25 w 196"/>
                  <a:gd name="T49" fmla="*/ 26 h 301"/>
                  <a:gd name="T50" fmla="*/ 32 w 196"/>
                  <a:gd name="T51" fmla="*/ 29 h 301"/>
                  <a:gd name="T52" fmla="*/ 32 w 196"/>
                  <a:gd name="T53" fmla="*/ 27 h 301"/>
                  <a:gd name="T54" fmla="*/ 22 w 196"/>
                  <a:gd name="T55" fmla="*/ 22 h 301"/>
                  <a:gd name="T56" fmla="*/ 14 w 196"/>
                  <a:gd name="T57" fmla="*/ 16 h 301"/>
                  <a:gd name="T58" fmla="*/ 8 w 196"/>
                  <a:gd name="T59" fmla="*/ 9 h 301"/>
                  <a:gd name="T60" fmla="*/ 7 w 196"/>
                  <a:gd name="T61" fmla="*/ 0 h 301"/>
                  <a:gd name="T62" fmla="*/ 31 w 196"/>
                  <a:gd name="T63" fmla="*/ 11 h 301"/>
                  <a:gd name="T64" fmla="*/ 62 w 196"/>
                  <a:gd name="T65" fmla="*/ 31 h 301"/>
                  <a:gd name="T66" fmla="*/ 79 w 196"/>
                  <a:gd name="T67" fmla="*/ 43 h 301"/>
                  <a:gd name="T68" fmla="*/ 84 w 196"/>
                  <a:gd name="T69" fmla="*/ 49 h 301"/>
                  <a:gd name="T70" fmla="*/ 95 w 196"/>
                  <a:gd name="T71" fmla="*/ 48 h 301"/>
                  <a:gd name="T72" fmla="*/ 98 w 196"/>
                  <a:gd name="T73" fmla="*/ 63 h 301"/>
                  <a:gd name="T74" fmla="*/ 93 w 196"/>
                  <a:gd name="T75" fmla="*/ 76 h 301"/>
                  <a:gd name="T76" fmla="*/ 80 w 196"/>
                  <a:gd name="T77" fmla="*/ 69 h 301"/>
                  <a:gd name="T78" fmla="*/ 67 w 196"/>
                  <a:gd name="T79" fmla="*/ 62 h 301"/>
                  <a:gd name="T80" fmla="*/ 63 w 196"/>
                  <a:gd name="T81" fmla="*/ 61 h 301"/>
                  <a:gd name="T82" fmla="*/ 66 w 196"/>
                  <a:gd name="T83" fmla="*/ 64 h 301"/>
                  <a:gd name="T84" fmla="*/ 80 w 196"/>
                  <a:gd name="T85" fmla="*/ 72 h 301"/>
                  <a:gd name="T86" fmla="*/ 94 w 196"/>
                  <a:gd name="T87" fmla="*/ 82 h 301"/>
                  <a:gd name="T88" fmla="*/ 96 w 196"/>
                  <a:gd name="T89" fmla="*/ 100 h 301"/>
                  <a:gd name="T90" fmla="*/ 92 w 196"/>
                  <a:gd name="T91" fmla="*/ 116 h 301"/>
                  <a:gd name="T92" fmla="*/ 77 w 196"/>
                  <a:gd name="T93" fmla="*/ 110 h 301"/>
                  <a:gd name="T94" fmla="*/ 77 w 196"/>
                  <a:gd name="T95" fmla="*/ 112 h 301"/>
                  <a:gd name="T96" fmla="*/ 85 w 196"/>
                  <a:gd name="T97" fmla="*/ 117 h 301"/>
                  <a:gd name="T98" fmla="*/ 94 w 196"/>
                  <a:gd name="T99" fmla="*/ 126 h 301"/>
                  <a:gd name="T100" fmla="*/ 92 w 196"/>
                  <a:gd name="T101" fmla="*/ 150 h 301"/>
                  <a:gd name="T102" fmla="*/ 91 w 196"/>
                  <a:gd name="T103" fmla="*/ 150 h 3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6"/>
                  <a:gd name="T157" fmla="*/ 0 h 301"/>
                  <a:gd name="T158" fmla="*/ 196 w 196"/>
                  <a:gd name="T159" fmla="*/ 301 h 3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6" h="301">
                    <a:moveTo>
                      <a:pt x="179" y="301"/>
                    </a:moveTo>
                    <a:lnTo>
                      <a:pt x="168" y="294"/>
                    </a:lnTo>
                    <a:lnTo>
                      <a:pt x="159" y="288"/>
                    </a:lnTo>
                    <a:lnTo>
                      <a:pt x="148" y="281"/>
                    </a:lnTo>
                    <a:lnTo>
                      <a:pt x="139" y="274"/>
                    </a:lnTo>
                    <a:lnTo>
                      <a:pt x="128" y="269"/>
                    </a:lnTo>
                    <a:lnTo>
                      <a:pt x="118" y="262"/>
                    </a:lnTo>
                    <a:lnTo>
                      <a:pt x="108" y="257"/>
                    </a:lnTo>
                    <a:lnTo>
                      <a:pt x="98" y="250"/>
                    </a:lnTo>
                    <a:lnTo>
                      <a:pt x="86" y="241"/>
                    </a:lnTo>
                    <a:lnTo>
                      <a:pt x="73" y="232"/>
                    </a:lnTo>
                    <a:lnTo>
                      <a:pt x="61" y="222"/>
                    </a:lnTo>
                    <a:lnTo>
                      <a:pt x="48" y="213"/>
                    </a:lnTo>
                    <a:lnTo>
                      <a:pt x="36" y="205"/>
                    </a:lnTo>
                    <a:lnTo>
                      <a:pt x="23" y="197"/>
                    </a:lnTo>
                    <a:lnTo>
                      <a:pt x="11" y="189"/>
                    </a:lnTo>
                    <a:lnTo>
                      <a:pt x="0" y="184"/>
                    </a:lnTo>
                    <a:lnTo>
                      <a:pt x="0" y="178"/>
                    </a:lnTo>
                    <a:lnTo>
                      <a:pt x="0" y="174"/>
                    </a:lnTo>
                    <a:lnTo>
                      <a:pt x="0" y="170"/>
                    </a:lnTo>
                    <a:lnTo>
                      <a:pt x="0" y="166"/>
                    </a:lnTo>
                    <a:lnTo>
                      <a:pt x="8" y="169"/>
                    </a:lnTo>
                    <a:lnTo>
                      <a:pt x="19" y="174"/>
                    </a:lnTo>
                    <a:lnTo>
                      <a:pt x="31" y="182"/>
                    </a:lnTo>
                    <a:lnTo>
                      <a:pt x="44" y="190"/>
                    </a:lnTo>
                    <a:lnTo>
                      <a:pt x="57" y="198"/>
                    </a:lnTo>
                    <a:lnTo>
                      <a:pt x="69" y="205"/>
                    </a:lnTo>
                    <a:lnTo>
                      <a:pt x="79" y="209"/>
                    </a:lnTo>
                    <a:lnTo>
                      <a:pt x="87" y="209"/>
                    </a:lnTo>
                    <a:lnTo>
                      <a:pt x="87" y="208"/>
                    </a:lnTo>
                    <a:lnTo>
                      <a:pt x="87" y="206"/>
                    </a:lnTo>
                    <a:lnTo>
                      <a:pt x="87" y="205"/>
                    </a:lnTo>
                    <a:lnTo>
                      <a:pt x="87" y="204"/>
                    </a:lnTo>
                    <a:lnTo>
                      <a:pt x="76" y="198"/>
                    </a:lnTo>
                    <a:lnTo>
                      <a:pt x="65" y="192"/>
                    </a:lnTo>
                    <a:lnTo>
                      <a:pt x="55" y="186"/>
                    </a:lnTo>
                    <a:lnTo>
                      <a:pt x="44" y="180"/>
                    </a:lnTo>
                    <a:lnTo>
                      <a:pt x="33" y="174"/>
                    </a:lnTo>
                    <a:lnTo>
                      <a:pt x="23" y="169"/>
                    </a:lnTo>
                    <a:lnTo>
                      <a:pt x="12" y="162"/>
                    </a:lnTo>
                    <a:lnTo>
                      <a:pt x="1" y="157"/>
                    </a:lnTo>
                    <a:lnTo>
                      <a:pt x="1" y="149"/>
                    </a:lnTo>
                    <a:lnTo>
                      <a:pt x="1" y="141"/>
                    </a:lnTo>
                    <a:lnTo>
                      <a:pt x="1" y="133"/>
                    </a:lnTo>
                    <a:lnTo>
                      <a:pt x="3" y="126"/>
                    </a:lnTo>
                    <a:lnTo>
                      <a:pt x="13" y="127"/>
                    </a:lnTo>
                    <a:lnTo>
                      <a:pt x="25" y="130"/>
                    </a:lnTo>
                    <a:lnTo>
                      <a:pt x="39" y="135"/>
                    </a:lnTo>
                    <a:lnTo>
                      <a:pt x="52" y="141"/>
                    </a:lnTo>
                    <a:lnTo>
                      <a:pt x="65" y="147"/>
                    </a:lnTo>
                    <a:lnTo>
                      <a:pt x="79" y="155"/>
                    </a:lnTo>
                    <a:lnTo>
                      <a:pt x="91" y="162"/>
                    </a:lnTo>
                    <a:lnTo>
                      <a:pt x="100" y="168"/>
                    </a:lnTo>
                    <a:lnTo>
                      <a:pt x="102" y="168"/>
                    </a:lnTo>
                    <a:lnTo>
                      <a:pt x="103" y="168"/>
                    </a:lnTo>
                    <a:lnTo>
                      <a:pt x="92" y="160"/>
                    </a:lnTo>
                    <a:lnTo>
                      <a:pt x="79" y="147"/>
                    </a:lnTo>
                    <a:lnTo>
                      <a:pt x="64" y="135"/>
                    </a:lnTo>
                    <a:lnTo>
                      <a:pt x="48" y="121"/>
                    </a:lnTo>
                    <a:lnTo>
                      <a:pt x="33" y="107"/>
                    </a:lnTo>
                    <a:lnTo>
                      <a:pt x="21" y="95"/>
                    </a:lnTo>
                    <a:lnTo>
                      <a:pt x="12" y="83"/>
                    </a:lnTo>
                    <a:lnTo>
                      <a:pt x="8" y="75"/>
                    </a:lnTo>
                    <a:lnTo>
                      <a:pt x="11" y="66"/>
                    </a:lnTo>
                    <a:lnTo>
                      <a:pt x="13" y="55"/>
                    </a:lnTo>
                    <a:lnTo>
                      <a:pt x="13" y="46"/>
                    </a:lnTo>
                    <a:lnTo>
                      <a:pt x="13" y="38"/>
                    </a:lnTo>
                    <a:lnTo>
                      <a:pt x="19" y="38"/>
                    </a:lnTo>
                    <a:lnTo>
                      <a:pt x="25" y="41"/>
                    </a:lnTo>
                    <a:lnTo>
                      <a:pt x="31" y="42"/>
                    </a:lnTo>
                    <a:lnTo>
                      <a:pt x="37" y="45"/>
                    </a:lnTo>
                    <a:lnTo>
                      <a:pt x="43" y="49"/>
                    </a:lnTo>
                    <a:lnTo>
                      <a:pt x="49" y="53"/>
                    </a:lnTo>
                    <a:lnTo>
                      <a:pt x="56" y="57"/>
                    </a:lnTo>
                    <a:lnTo>
                      <a:pt x="63" y="61"/>
                    </a:lnTo>
                    <a:lnTo>
                      <a:pt x="63" y="59"/>
                    </a:lnTo>
                    <a:lnTo>
                      <a:pt x="63" y="58"/>
                    </a:lnTo>
                    <a:lnTo>
                      <a:pt x="63" y="57"/>
                    </a:lnTo>
                    <a:lnTo>
                      <a:pt x="63" y="55"/>
                    </a:lnTo>
                    <a:lnTo>
                      <a:pt x="56" y="51"/>
                    </a:lnTo>
                    <a:lnTo>
                      <a:pt x="51" y="49"/>
                    </a:lnTo>
                    <a:lnTo>
                      <a:pt x="44" y="45"/>
                    </a:lnTo>
                    <a:lnTo>
                      <a:pt x="39" y="41"/>
                    </a:lnTo>
                    <a:lnTo>
                      <a:pt x="32" y="37"/>
                    </a:lnTo>
                    <a:lnTo>
                      <a:pt x="27" y="33"/>
                    </a:lnTo>
                    <a:lnTo>
                      <a:pt x="20" y="30"/>
                    </a:lnTo>
                    <a:lnTo>
                      <a:pt x="15" y="26"/>
                    </a:lnTo>
                    <a:lnTo>
                      <a:pt x="15" y="19"/>
                    </a:lnTo>
                    <a:lnTo>
                      <a:pt x="15" y="12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25" y="3"/>
                    </a:lnTo>
                    <a:lnTo>
                      <a:pt x="43" y="11"/>
                    </a:lnTo>
                    <a:lnTo>
                      <a:pt x="61" y="22"/>
                    </a:lnTo>
                    <a:lnTo>
                      <a:pt x="83" y="35"/>
                    </a:lnTo>
                    <a:lnTo>
                      <a:pt x="103" y="50"/>
                    </a:lnTo>
                    <a:lnTo>
                      <a:pt x="123" y="63"/>
                    </a:lnTo>
                    <a:lnTo>
                      <a:pt x="140" y="75"/>
                    </a:lnTo>
                    <a:lnTo>
                      <a:pt x="154" y="85"/>
                    </a:lnTo>
                    <a:lnTo>
                      <a:pt x="156" y="87"/>
                    </a:lnTo>
                    <a:lnTo>
                      <a:pt x="160" y="91"/>
                    </a:lnTo>
                    <a:lnTo>
                      <a:pt x="164" y="94"/>
                    </a:lnTo>
                    <a:lnTo>
                      <a:pt x="167" y="98"/>
                    </a:lnTo>
                    <a:lnTo>
                      <a:pt x="175" y="98"/>
                    </a:lnTo>
                    <a:lnTo>
                      <a:pt x="182" y="97"/>
                    </a:lnTo>
                    <a:lnTo>
                      <a:pt x="188" y="97"/>
                    </a:lnTo>
                    <a:lnTo>
                      <a:pt x="196" y="97"/>
                    </a:lnTo>
                    <a:lnTo>
                      <a:pt x="196" y="111"/>
                    </a:lnTo>
                    <a:lnTo>
                      <a:pt x="195" y="126"/>
                    </a:lnTo>
                    <a:lnTo>
                      <a:pt x="195" y="139"/>
                    </a:lnTo>
                    <a:lnTo>
                      <a:pt x="194" y="154"/>
                    </a:lnTo>
                    <a:lnTo>
                      <a:pt x="184" y="153"/>
                    </a:lnTo>
                    <a:lnTo>
                      <a:pt x="176" y="150"/>
                    </a:lnTo>
                    <a:lnTo>
                      <a:pt x="167" y="145"/>
                    </a:lnTo>
                    <a:lnTo>
                      <a:pt x="159" y="139"/>
                    </a:lnTo>
                    <a:lnTo>
                      <a:pt x="150" y="134"/>
                    </a:lnTo>
                    <a:lnTo>
                      <a:pt x="142" y="129"/>
                    </a:lnTo>
                    <a:lnTo>
                      <a:pt x="132" y="125"/>
                    </a:lnTo>
                    <a:lnTo>
                      <a:pt x="124" y="122"/>
                    </a:lnTo>
                    <a:lnTo>
                      <a:pt x="124" y="123"/>
                    </a:lnTo>
                    <a:lnTo>
                      <a:pt x="123" y="123"/>
                    </a:lnTo>
                    <a:lnTo>
                      <a:pt x="123" y="125"/>
                    </a:lnTo>
                    <a:lnTo>
                      <a:pt x="131" y="129"/>
                    </a:lnTo>
                    <a:lnTo>
                      <a:pt x="140" y="134"/>
                    </a:lnTo>
                    <a:lnTo>
                      <a:pt x="148" y="139"/>
                    </a:lnTo>
                    <a:lnTo>
                      <a:pt x="158" y="145"/>
                    </a:lnTo>
                    <a:lnTo>
                      <a:pt x="167" y="150"/>
                    </a:lnTo>
                    <a:lnTo>
                      <a:pt x="176" y="157"/>
                    </a:lnTo>
                    <a:lnTo>
                      <a:pt x="186" y="164"/>
                    </a:lnTo>
                    <a:lnTo>
                      <a:pt x="195" y="170"/>
                    </a:lnTo>
                    <a:lnTo>
                      <a:pt x="194" y="186"/>
                    </a:lnTo>
                    <a:lnTo>
                      <a:pt x="191" y="201"/>
                    </a:lnTo>
                    <a:lnTo>
                      <a:pt x="190" y="217"/>
                    </a:lnTo>
                    <a:lnTo>
                      <a:pt x="187" y="233"/>
                    </a:lnTo>
                    <a:lnTo>
                      <a:pt x="182" y="233"/>
                    </a:lnTo>
                    <a:lnTo>
                      <a:pt x="170" y="228"/>
                    </a:lnTo>
                    <a:lnTo>
                      <a:pt x="159" y="222"/>
                    </a:lnTo>
                    <a:lnTo>
                      <a:pt x="152" y="220"/>
                    </a:lnTo>
                    <a:lnTo>
                      <a:pt x="152" y="221"/>
                    </a:lnTo>
                    <a:lnTo>
                      <a:pt x="152" y="222"/>
                    </a:lnTo>
                    <a:lnTo>
                      <a:pt x="152" y="224"/>
                    </a:lnTo>
                    <a:lnTo>
                      <a:pt x="152" y="225"/>
                    </a:lnTo>
                    <a:lnTo>
                      <a:pt x="160" y="230"/>
                    </a:lnTo>
                    <a:lnTo>
                      <a:pt x="168" y="234"/>
                    </a:lnTo>
                    <a:lnTo>
                      <a:pt x="176" y="240"/>
                    </a:lnTo>
                    <a:lnTo>
                      <a:pt x="184" y="245"/>
                    </a:lnTo>
                    <a:lnTo>
                      <a:pt x="186" y="252"/>
                    </a:lnTo>
                    <a:lnTo>
                      <a:pt x="186" y="258"/>
                    </a:lnTo>
                    <a:lnTo>
                      <a:pt x="184" y="273"/>
                    </a:lnTo>
                    <a:lnTo>
                      <a:pt x="183" y="300"/>
                    </a:lnTo>
                    <a:lnTo>
                      <a:pt x="182" y="301"/>
                    </a:lnTo>
                    <a:lnTo>
                      <a:pt x="180" y="301"/>
                    </a:lnTo>
                    <a:lnTo>
                      <a:pt x="179" y="301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7" name="Freeform 43"/>
              <p:cNvSpPr>
                <a:spLocks/>
              </p:cNvSpPr>
              <p:nvPr/>
            </p:nvSpPr>
            <p:spPr bwMode="auto">
              <a:xfrm>
                <a:off x="1206" y="3214"/>
                <a:ext cx="98" cy="131"/>
              </a:xfrm>
              <a:custGeom>
                <a:avLst/>
                <a:gdLst>
                  <a:gd name="T0" fmla="*/ 1 w 195"/>
                  <a:gd name="T1" fmla="*/ 125 h 262"/>
                  <a:gd name="T2" fmla="*/ 4 w 195"/>
                  <a:gd name="T3" fmla="*/ 101 h 262"/>
                  <a:gd name="T4" fmla="*/ 8 w 195"/>
                  <a:gd name="T5" fmla="*/ 98 h 262"/>
                  <a:gd name="T6" fmla="*/ 8 w 195"/>
                  <a:gd name="T7" fmla="*/ 97 h 262"/>
                  <a:gd name="T8" fmla="*/ 5 w 195"/>
                  <a:gd name="T9" fmla="*/ 97 h 262"/>
                  <a:gd name="T10" fmla="*/ 4 w 195"/>
                  <a:gd name="T11" fmla="*/ 89 h 262"/>
                  <a:gd name="T12" fmla="*/ 6 w 195"/>
                  <a:gd name="T13" fmla="*/ 63 h 262"/>
                  <a:gd name="T14" fmla="*/ 16 w 195"/>
                  <a:gd name="T15" fmla="*/ 59 h 262"/>
                  <a:gd name="T16" fmla="*/ 12 w 195"/>
                  <a:gd name="T17" fmla="*/ 58 h 262"/>
                  <a:gd name="T18" fmla="*/ 7 w 195"/>
                  <a:gd name="T19" fmla="*/ 52 h 262"/>
                  <a:gd name="T20" fmla="*/ 8 w 195"/>
                  <a:gd name="T21" fmla="*/ 28 h 262"/>
                  <a:gd name="T22" fmla="*/ 21 w 195"/>
                  <a:gd name="T23" fmla="*/ 24 h 262"/>
                  <a:gd name="T24" fmla="*/ 38 w 195"/>
                  <a:gd name="T25" fmla="*/ 19 h 262"/>
                  <a:gd name="T26" fmla="*/ 52 w 195"/>
                  <a:gd name="T27" fmla="*/ 15 h 262"/>
                  <a:gd name="T28" fmla="*/ 72 w 195"/>
                  <a:gd name="T29" fmla="*/ 8 h 262"/>
                  <a:gd name="T30" fmla="*/ 90 w 195"/>
                  <a:gd name="T31" fmla="*/ 2 h 262"/>
                  <a:gd name="T32" fmla="*/ 97 w 195"/>
                  <a:gd name="T33" fmla="*/ 4 h 262"/>
                  <a:gd name="T34" fmla="*/ 94 w 195"/>
                  <a:gd name="T35" fmla="*/ 9 h 262"/>
                  <a:gd name="T36" fmla="*/ 84 w 195"/>
                  <a:gd name="T37" fmla="*/ 15 h 262"/>
                  <a:gd name="T38" fmla="*/ 76 w 195"/>
                  <a:gd name="T39" fmla="*/ 19 h 262"/>
                  <a:gd name="T40" fmla="*/ 78 w 195"/>
                  <a:gd name="T41" fmla="*/ 20 h 262"/>
                  <a:gd name="T42" fmla="*/ 87 w 195"/>
                  <a:gd name="T43" fmla="*/ 17 h 262"/>
                  <a:gd name="T44" fmla="*/ 97 w 195"/>
                  <a:gd name="T45" fmla="*/ 14 h 262"/>
                  <a:gd name="T46" fmla="*/ 96 w 195"/>
                  <a:gd name="T47" fmla="*/ 24 h 262"/>
                  <a:gd name="T48" fmla="*/ 80 w 195"/>
                  <a:gd name="T49" fmla="*/ 33 h 262"/>
                  <a:gd name="T50" fmla="*/ 62 w 195"/>
                  <a:gd name="T51" fmla="*/ 40 h 262"/>
                  <a:gd name="T52" fmla="*/ 44 w 195"/>
                  <a:gd name="T53" fmla="*/ 48 h 262"/>
                  <a:gd name="T54" fmla="*/ 45 w 195"/>
                  <a:gd name="T55" fmla="*/ 51 h 262"/>
                  <a:gd name="T56" fmla="*/ 58 w 195"/>
                  <a:gd name="T57" fmla="*/ 47 h 262"/>
                  <a:gd name="T58" fmla="*/ 77 w 195"/>
                  <a:gd name="T59" fmla="*/ 38 h 262"/>
                  <a:gd name="T60" fmla="*/ 96 w 195"/>
                  <a:gd name="T61" fmla="*/ 32 h 262"/>
                  <a:gd name="T62" fmla="*/ 96 w 195"/>
                  <a:gd name="T63" fmla="*/ 53 h 262"/>
                  <a:gd name="T64" fmla="*/ 89 w 195"/>
                  <a:gd name="T65" fmla="*/ 58 h 262"/>
                  <a:gd name="T66" fmla="*/ 80 w 195"/>
                  <a:gd name="T67" fmla="*/ 63 h 262"/>
                  <a:gd name="T68" fmla="*/ 72 w 195"/>
                  <a:gd name="T69" fmla="*/ 67 h 262"/>
                  <a:gd name="T70" fmla="*/ 80 w 195"/>
                  <a:gd name="T71" fmla="*/ 66 h 262"/>
                  <a:gd name="T72" fmla="*/ 90 w 195"/>
                  <a:gd name="T73" fmla="*/ 63 h 262"/>
                  <a:gd name="T74" fmla="*/ 95 w 195"/>
                  <a:gd name="T75" fmla="*/ 65 h 262"/>
                  <a:gd name="T76" fmla="*/ 94 w 195"/>
                  <a:gd name="T77" fmla="*/ 73 h 262"/>
                  <a:gd name="T78" fmla="*/ 85 w 195"/>
                  <a:gd name="T79" fmla="*/ 78 h 262"/>
                  <a:gd name="T80" fmla="*/ 76 w 195"/>
                  <a:gd name="T81" fmla="*/ 83 h 262"/>
                  <a:gd name="T82" fmla="*/ 59 w 195"/>
                  <a:gd name="T83" fmla="*/ 90 h 262"/>
                  <a:gd name="T84" fmla="*/ 38 w 195"/>
                  <a:gd name="T85" fmla="*/ 97 h 262"/>
                  <a:gd name="T86" fmla="*/ 30 w 195"/>
                  <a:gd name="T87" fmla="*/ 101 h 262"/>
                  <a:gd name="T88" fmla="*/ 30 w 195"/>
                  <a:gd name="T89" fmla="*/ 102 h 262"/>
                  <a:gd name="T90" fmla="*/ 38 w 195"/>
                  <a:gd name="T91" fmla="*/ 101 h 262"/>
                  <a:gd name="T92" fmla="*/ 62 w 195"/>
                  <a:gd name="T93" fmla="*/ 93 h 262"/>
                  <a:gd name="T94" fmla="*/ 85 w 195"/>
                  <a:gd name="T95" fmla="*/ 83 h 262"/>
                  <a:gd name="T96" fmla="*/ 92 w 195"/>
                  <a:gd name="T97" fmla="*/ 87 h 262"/>
                  <a:gd name="T98" fmla="*/ 90 w 195"/>
                  <a:gd name="T99" fmla="*/ 95 h 262"/>
                  <a:gd name="T100" fmla="*/ 75 w 195"/>
                  <a:gd name="T101" fmla="*/ 101 h 262"/>
                  <a:gd name="T102" fmla="*/ 44 w 195"/>
                  <a:gd name="T103" fmla="*/ 115 h 262"/>
                  <a:gd name="T104" fmla="*/ 14 w 195"/>
                  <a:gd name="T105" fmla="*/ 127 h 262"/>
                  <a:gd name="T106" fmla="*/ 3 w 195"/>
                  <a:gd name="T107" fmla="*/ 131 h 262"/>
                  <a:gd name="T108" fmla="*/ 1 w 195"/>
                  <a:gd name="T109" fmla="*/ 131 h 26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"/>
                  <a:gd name="T166" fmla="*/ 0 h 262"/>
                  <a:gd name="T167" fmla="*/ 195 w 195"/>
                  <a:gd name="T168" fmla="*/ 262 h 26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" h="262">
                    <a:moveTo>
                      <a:pt x="1" y="262"/>
                    </a:moveTo>
                    <a:lnTo>
                      <a:pt x="0" y="258"/>
                    </a:lnTo>
                    <a:lnTo>
                      <a:pt x="1" y="251"/>
                    </a:lnTo>
                    <a:lnTo>
                      <a:pt x="2" y="235"/>
                    </a:lnTo>
                    <a:lnTo>
                      <a:pt x="5" y="205"/>
                    </a:lnTo>
                    <a:lnTo>
                      <a:pt x="8" y="202"/>
                    </a:lnTo>
                    <a:lnTo>
                      <a:pt x="9" y="201"/>
                    </a:lnTo>
                    <a:lnTo>
                      <a:pt x="12" y="198"/>
                    </a:lnTo>
                    <a:lnTo>
                      <a:pt x="15" y="197"/>
                    </a:lnTo>
                    <a:lnTo>
                      <a:pt x="15" y="195"/>
                    </a:lnTo>
                    <a:lnTo>
                      <a:pt x="15" y="194"/>
                    </a:lnTo>
                    <a:lnTo>
                      <a:pt x="15" y="193"/>
                    </a:lnTo>
                    <a:lnTo>
                      <a:pt x="13" y="194"/>
                    </a:lnTo>
                    <a:lnTo>
                      <a:pt x="10" y="194"/>
                    </a:lnTo>
                    <a:lnTo>
                      <a:pt x="9" y="195"/>
                    </a:lnTo>
                    <a:lnTo>
                      <a:pt x="8" y="197"/>
                    </a:lnTo>
                    <a:lnTo>
                      <a:pt x="8" y="178"/>
                    </a:lnTo>
                    <a:lnTo>
                      <a:pt x="9" y="162"/>
                    </a:lnTo>
                    <a:lnTo>
                      <a:pt x="10" y="145"/>
                    </a:lnTo>
                    <a:lnTo>
                      <a:pt x="12" y="127"/>
                    </a:lnTo>
                    <a:lnTo>
                      <a:pt x="23" y="122"/>
                    </a:lnTo>
                    <a:lnTo>
                      <a:pt x="28" y="119"/>
                    </a:lnTo>
                    <a:lnTo>
                      <a:pt x="31" y="118"/>
                    </a:lnTo>
                    <a:lnTo>
                      <a:pt x="32" y="116"/>
                    </a:lnTo>
                    <a:lnTo>
                      <a:pt x="27" y="116"/>
                    </a:lnTo>
                    <a:lnTo>
                      <a:pt x="23" y="116"/>
                    </a:lnTo>
                    <a:lnTo>
                      <a:pt x="19" y="118"/>
                    </a:lnTo>
                    <a:lnTo>
                      <a:pt x="13" y="118"/>
                    </a:lnTo>
                    <a:lnTo>
                      <a:pt x="13" y="104"/>
                    </a:lnTo>
                    <a:lnTo>
                      <a:pt x="13" y="88"/>
                    </a:lnTo>
                    <a:lnTo>
                      <a:pt x="15" y="71"/>
                    </a:lnTo>
                    <a:lnTo>
                      <a:pt x="16" y="56"/>
                    </a:lnTo>
                    <a:lnTo>
                      <a:pt x="23" y="54"/>
                    </a:lnTo>
                    <a:lnTo>
                      <a:pt x="31" y="51"/>
                    </a:lnTo>
                    <a:lnTo>
                      <a:pt x="41" y="48"/>
                    </a:lnTo>
                    <a:lnTo>
                      <a:pt x="52" y="44"/>
                    </a:lnTo>
                    <a:lnTo>
                      <a:pt x="64" y="42"/>
                    </a:lnTo>
                    <a:lnTo>
                      <a:pt x="75" y="39"/>
                    </a:lnTo>
                    <a:lnTo>
                      <a:pt x="84" y="36"/>
                    </a:lnTo>
                    <a:lnTo>
                      <a:pt x="91" y="34"/>
                    </a:lnTo>
                    <a:lnTo>
                      <a:pt x="104" y="30"/>
                    </a:lnTo>
                    <a:lnTo>
                      <a:pt x="116" y="26"/>
                    </a:lnTo>
                    <a:lnTo>
                      <a:pt x="129" y="22"/>
                    </a:lnTo>
                    <a:lnTo>
                      <a:pt x="143" y="16"/>
                    </a:lnTo>
                    <a:lnTo>
                      <a:pt x="155" y="12"/>
                    </a:lnTo>
                    <a:lnTo>
                      <a:pt x="168" y="7"/>
                    </a:lnTo>
                    <a:lnTo>
                      <a:pt x="180" y="4"/>
                    </a:lnTo>
                    <a:lnTo>
                      <a:pt x="194" y="0"/>
                    </a:lnTo>
                    <a:lnTo>
                      <a:pt x="194" y="4"/>
                    </a:lnTo>
                    <a:lnTo>
                      <a:pt x="194" y="8"/>
                    </a:lnTo>
                    <a:lnTo>
                      <a:pt x="194" y="12"/>
                    </a:lnTo>
                    <a:lnTo>
                      <a:pt x="195" y="15"/>
                    </a:lnTo>
                    <a:lnTo>
                      <a:pt x="188" y="19"/>
                    </a:lnTo>
                    <a:lnTo>
                      <a:pt x="182" y="23"/>
                    </a:lnTo>
                    <a:lnTo>
                      <a:pt x="175" y="27"/>
                    </a:lnTo>
                    <a:lnTo>
                      <a:pt x="168" y="30"/>
                    </a:lnTo>
                    <a:lnTo>
                      <a:pt x="163" y="34"/>
                    </a:lnTo>
                    <a:lnTo>
                      <a:pt x="156" y="36"/>
                    </a:lnTo>
                    <a:lnTo>
                      <a:pt x="151" y="39"/>
                    </a:lnTo>
                    <a:lnTo>
                      <a:pt x="146" y="42"/>
                    </a:lnTo>
                    <a:lnTo>
                      <a:pt x="151" y="42"/>
                    </a:lnTo>
                    <a:lnTo>
                      <a:pt x="156" y="40"/>
                    </a:lnTo>
                    <a:lnTo>
                      <a:pt x="163" y="38"/>
                    </a:lnTo>
                    <a:lnTo>
                      <a:pt x="168" y="36"/>
                    </a:lnTo>
                    <a:lnTo>
                      <a:pt x="174" y="34"/>
                    </a:lnTo>
                    <a:lnTo>
                      <a:pt x="180" y="31"/>
                    </a:lnTo>
                    <a:lnTo>
                      <a:pt x="187" y="30"/>
                    </a:lnTo>
                    <a:lnTo>
                      <a:pt x="194" y="28"/>
                    </a:lnTo>
                    <a:lnTo>
                      <a:pt x="194" y="36"/>
                    </a:lnTo>
                    <a:lnTo>
                      <a:pt x="194" y="43"/>
                    </a:lnTo>
                    <a:lnTo>
                      <a:pt x="191" y="48"/>
                    </a:lnTo>
                    <a:lnTo>
                      <a:pt x="186" y="55"/>
                    </a:lnTo>
                    <a:lnTo>
                      <a:pt x="174" y="60"/>
                    </a:lnTo>
                    <a:lnTo>
                      <a:pt x="160" y="66"/>
                    </a:lnTo>
                    <a:lnTo>
                      <a:pt x="148" y="71"/>
                    </a:lnTo>
                    <a:lnTo>
                      <a:pt x="136" y="75"/>
                    </a:lnTo>
                    <a:lnTo>
                      <a:pt x="124" y="80"/>
                    </a:lnTo>
                    <a:lnTo>
                      <a:pt x="112" y="86"/>
                    </a:lnTo>
                    <a:lnTo>
                      <a:pt x="100" y="91"/>
                    </a:lnTo>
                    <a:lnTo>
                      <a:pt x="88" y="96"/>
                    </a:lnTo>
                    <a:lnTo>
                      <a:pt x="88" y="100"/>
                    </a:lnTo>
                    <a:lnTo>
                      <a:pt x="88" y="102"/>
                    </a:lnTo>
                    <a:lnTo>
                      <a:pt x="89" y="103"/>
                    </a:lnTo>
                    <a:lnTo>
                      <a:pt x="91" y="104"/>
                    </a:lnTo>
                    <a:lnTo>
                      <a:pt x="103" y="99"/>
                    </a:lnTo>
                    <a:lnTo>
                      <a:pt x="115" y="94"/>
                    </a:lnTo>
                    <a:lnTo>
                      <a:pt x="128" y="88"/>
                    </a:lnTo>
                    <a:lnTo>
                      <a:pt x="140" y="82"/>
                    </a:lnTo>
                    <a:lnTo>
                      <a:pt x="154" y="76"/>
                    </a:lnTo>
                    <a:lnTo>
                      <a:pt x="167" y="71"/>
                    </a:lnTo>
                    <a:lnTo>
                      <a:pt x="180" y="67"/>
                    </a:lnTo>
                    <a:lnTo>
                      <a:pt x="192" y="64"/>
                    </a:lnTo>
                    <a:lnTo>
                      <a:pt x="192" y="86"/>
                    </a:lnTo>
                    <a:lnTo>
                      <a:pt x="192" y="98"/>
                    </a:lnTo>
                    <a:lnTo>
                      <a:pt x="191" y="106"/>
                    </a:lnTo>
                    <a:lnTo>
                      <a:pt x="190" y="111"/>
                    </a:lnTo>
                    <a:lnTo>
                      <a:pt x="184" y="114"/>
                    </a:lnTo>
                    <a:lnTo>
                      <a:pt x="178" y="116"/>
                    </a:lnTo>
                    <a:lnTo>
                      <a:pt x="172" y="120"/>
                    </a:lnTo>
                    <a:lnTo>
                      <a:pt x="166" y="123"/>
                    </a:lnTo>
                    <a:lnTo>
                      <a:pt x="160" y="126"/>
                    </a:lnTo>
                    <a:lnTo>
                      <a:pt x="154" y="129"/>
                    </a:lnTo>
                    <a:lnTo>
                      <a:pt x="148" y="133"/>
                    </a:lnTo>
                    <a:lnTo>
                      <a:pt x="143" y="135"/>
                    </a:lnTo>
                    <a:lnTo>
                      <a:pt x="148" y="135"/>
                    </a:lnTo>
                    <a:lnTo>
                      <a:pt x="154" y="134"/>
                    </a:lnTo>
                    <a:lnTo>
                      <a:pt x="159" y="133"/>
                    </a:lnTo>
                    <a:lnTo>
                      <a:pt x="166" y="131"/>
                    </a:lnTo>
                    <a:lnTo>
                      <a:pt x="172" y="129"/>
                    </a:lnTo>
                    <a:lnTo>
                      <a:pt x="179" y="127"/>
                    </a:lnTo>
                    <a:lnTo>
                      <a:pt x="184" y="125"/>
                    </a:lnTo>
                    <a:lnTo>
                      <a:pt x="191" y="123"/>
                    </a:lnTo>
                    <a:lnTo>
                      <a:pt x="190" y="129"/>
                    </a:lnTo>
                    <a:lnTo>
                      <a:pt x="190" y="135"/>
                    </a:lnTo>
                    <a:lnTo>
                      <a:pt x="188" y="141"/>
                    </a:lnTo>
                    <a:lnTo>
                      <a:pt x="188" y="147"/>
                    </a:lnTo>
                    <a:lnTo>
                      <a:pt x="182" y="150"/>
                    </a:lnTo>
                    <a:lnTo>
                      <a:pt x="176" y="154"/>
                    </a:lnTo>
                    <a:lnTo>
                      <a:pt x="170" y="157"/>
                    </a:lnTo>
                    <a:lnTo>
                      <a:pt x="164" y="159"/>
                    </a:lnTo>
                    <a:lnTo>
                      <a:pt x="158" y="162"/>
                    </a:lnTo>
                    <a:lnTo>
                      <a:pt x="152" y="166"/>
                    </a:lnTo>
                    <a:lnTo>
                      <a:pt x="146" y="169"/>
                    </a:lnTo>
                    <a:lnTo>
                      <a:pt x="140" y="173"/>
                    </a:lnTo>
                    <a:lnTo>
                      <a:pt x="117" y="181"/>
                    </a:lnTo>
                    <a:lnTo>
                      <a:pt x="99" y="187"/>
                    </a:lnTo>
                    <a:lnTo>
                      <a:pt x="85" y="193"/>
                    </a:lnTo>
                    <a:lnTo>
                      <a:pt x="75" y="195"/>
                    </a:lnTo>
                    <a:lnTo>
                      <a:pt x="67" y="199"/>
                    </a:lnTo>
                    <a:lnTo>
                      <a:pt x="61" y="201"/>
                    </a:lnTo>
                    <a:lnTo>
                      <a:pt x="59" y="202"/>
                    </a:lnTo>
                    <a:lnTo>
                      <a:pt x="56" y="203"/>
                    </a:lnTo>
                    <a:lnTo>
                      <a:pt x="57" y="205"/>
                    </a:lnTo>
                    <a:lnTo>
                      <a:pt x="59" y="205"/>
                    </a:lnTo>
                    <a:lnTo>
                      <a:pt x="59" y="206"/>
                    </a:lnTo>
                    <a:lnTo>
                      <a:pt x="60" y="207"/>
                    </a:lnTo>
                    <a:lnTo>
                      <a:pt x="76" y="203"/>
                    </a:lnTo>
                    <a:lnTo>
                      <a:pt x="92" y="199"/>
                    </a:lnTo>
                    <a:lnTo>
                      <a:pt x="108" y="194"/>
                    </a:lnTo>
                    <a:lnTo>
                      <a:pt x="123" y="187"/>
                    </a:lnTo>
                    <a:lnTo>
                      <a:pt x="139" y="181"/>
                    </a:lnTo>
                    <a:lnTo>
                      <a:pt x="155" y="174"/>
                    </a:lnTo>
                    <a:lnTo>
                      <a:pt x="170" y="167"/>
                    </a:lnTo>
                    <a:lnTo>
                      <a:pt x="186" y="162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84" y="181"/>
                    </a:lnTo>
                    <a:lnTo>
                      <a:pt x="183" y="187"/>
                    </a:lnTo>
                    <a:lnTo>
                      <a:pt x="179" y="190"/>
                    </a:lnTo>
                    <a:lnTo>
                      <a:pt x="172" y="193"/>
                    </a:lnTo>
                    <a:lnTo>
                      <a:pt x="162" y="198"/>
                    </a:lnTo>
                    <a:lnTo>
                      <a:pt x="150" y="203"/>
                    </a:lnTo>
                    <a:lnTo>
                      <a:pt x="132" y="210"/>
                    </a:lnTo>
                    <a:lnTo>
                      <a:pt x="112" y="219"/>
                    </a:lnTo>
                    <a:lnTo>
                      <a:pt x="88" y="230"/>
                    </a:lnTo>
                    <a:lnTo>
                      <a:pt x="59" y="243"/>
                    </a:lnTo>
                    <a:lnTo>
                      <a:pt x="41" y="250"/>
                    </a:lnTo>
                    <a:lnTo>
                      <a:pt x="28" y="254"/>
                    </a:lnTo>
                    <a:lnTo>
                      <a:pt x="19" y="258"/>
                    </a:lnTo>
                    <a:lnTo>
                      <a:pt x="12" y="259"/>
                    </a:lnTo>
                    <a:lnTo>
                      <a:pt x="6" y="261"/>
                    </a:lnTo>
                    <a:lnTo>
                      <a:pt x="4" y="262"/>
                    </a:lnTo>
                    <a:lnTo>
                      <a:pt x="2" y="262"/>
                    </a:lnTo>
                    <a:lnTo>
                      <a:pt x="1" y="262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8" name="Freeform 44"/>
              <p:cNvSpPr>
                <a:spLocks/>
              </p:cNvSpPr>
              <p:nvPr/>
            </p:nvSpPr>
            <p:spPr bwMode="auto">
              <a:xfrm>
                <a:off x="1304" y="3198"/>
                <a:ext cx="42" cy="107"/>
              </a:xfrm>
              <a:custGeom>
                <a:avLst/>
                <a:gdLst>
                  <a:gd name="T0" fmla="*/ 0 w 84"/>
                  <a:gd name="T1" fmla="*/ 107 h 214"/>
                  <a:gd name="T2" fmla="*/ 2 w 84"/>
                  <a:gd name="T3" fmla="*/ 83 h 214"/>
                  <a:gd name="T4" fmla="*/ 3 w 84"/>
                  <a:gd name="T5" fmla="*/ 59 h 214"/>
                  <a:gd name="T6" fmla="*/ 4 w 84"/>
                  <a:gd name="T7" fmla="*/ 35 h 214"/>
                  <a:gd name="T8" fmla="*/ 4 w 84"/>
                  <a:gd name="T9" fmla="*/ 12 h 214"/>
                  <a:gd name="T10" fmla="*/ 11 w 84"/>
                  <a:gd name="T11" fmla="*/ 10 h 214"/>
                  <a:gd name="T12" fmla="*/ 18 w 84"/>
                  <a:gd name="T13" fmla="*/ 8 h 214"/>
                  <a:gd name="T14" fmla="*/ 23 w 84"/>
                  <a:gd name="T15" fmla="*/ 6 h 214"/>
                  <a:gd name="T16" fmla="*/ 28 w 84"/>
                  <a:gd name="T17" fmla="*/ 4 h 214"/>
                  <a:gd name="T18" fmla="*/ 34 w 84"/>
                  <a:gd name="T19" fmla="*/ 3 h 214"/>
                  <a:gd name="T20" fmla="*/ 38 w 84"/>
                  <a:gd name="T21" fmla="*/ 2 h 214"/>
                  <a:gd name="T22" fmla="*/ 40 w 84"/>
                  <a:gd name="T23" fmla="*/ 1 h 214"/>
                  <a:gd name="T24" fmla="*/ 42 w 84"/>
                  <a:gd name="T25" fmla="*/ 0 h 214"/>
                  <a:gd name="T26" fmla="*/ 39 w 84"/>
                  <a:gd name="T27" fmla="*/ 47 h 214"/>
                  <a:gd name="T28" fmla="*/ 37 w 84"/>
                  <a:gd name="T29" fmla="*/ 72 h 214"/>
                  <a:gd name="T30" fmla="*/ 36 w 84"/>
                  <a:gd name="T31" fmla="*/ 85 h 214"/>
                  <a:gd name="T32" fmla="*/ 34 w 84"/>
                  <a:gd name="T33" fmla="*/ 93 h 214"/>
                  <a:gd name="T34" fmla="*/ 33 w 84"/>
                  <a:gd name="T35" fmla="*/ 93 h 214"/>
                  <a:gd name="T36" fmla="*/ 31 w 84"/>
                  <a:gd name="T37" fmla="*/ 95 h 214"/>
                  <a:gd name="T38" fmla="*/ 29 w 84"/>
                  <a:gd name="T39" fmla="*/ 95 h 214"/>
                  <a:gd name="T40" fmla="*/ 26 w 84"/>
                  <a:gd name="T41" fmla="*/ 97 h 214"/>
                  <a:gd name="T42" fmla="*/ 22 w 84"/>
                  <a:gd name="T43" fmla="*/ 98 h 214"/>
                  <a:gd name="T44" fmla="*/ 18 w 84"/>
                  <a:gd name="T45" fmla="*/ 101 h 214"/>
                  <a:gd name="T46" fmla="*/ 10 w 84"/>
                  <a:gd name="T47" fmla="*/ 103 h 214"/>
                  <a:gd name="T48" fmla="*/ 0 w 84"/>
                  <a:gd name="T49" fmla="*/ 107 h 21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"/>
                  <a:gd name="T76" fmla="*/ 0 h 214"/>
                  <a:gd name="T77" fmla="*/ 84 w 84"/>
                  <a:gd name="T78" fmla="*/ 214 h 21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" h="214">
                    <a:moveTo>
                      <a:pt x="0" y="214"/>
                    </a:moveTo>
                    <a:lnTo>
                      <a:pt x="4" y="166"/>
                    </a:lnTo>
                    <a:lnTo>
                      <a:pt x="7" y="118"/>
                    </a:lnTo>
                    <a:lnTo>
                      <a:pt x="8" y="70"/>
                    </a:lnTo>
                    <a:lnTo>
                      <a:pt x="8" y="24"/>
                    </a:lnTo>
                    <a:lnTo>
                      <a:pt x="21" y="20"/>
                    </a:lnTo>
                    <a:lnTo>
                      <a:pt x="35" y="16"/>
                    </a:lnTo>
                    <a:lnTo>
                      <a:pt x="47" y="12"/>
                    </a:lnTo>
                    <a:lnTo>
                      <a:pt x="57" y="8"/>
                    </a:lnTo>
                    <a:lnTo>
                      <a:pt x="67" y="5"/>
                    </a:lnTo>
                    <a:lnTo>
                      <a:pt x="75" y="3"/>
                    </a:lnTo>
                    <a:lnTo>
                      <a:pt x="80" y="1"/>
                    </a:lnTo>
                    <a:lnTo>
                      <a:pt x="84" y="0"/>
                    </a:lnTo>
                    <a:lnTo>
                      <a:pt x="78" y="94"/>
                    </a:lnTo>
                    <a:lnTo>
                      <a:pt x="74" y="143"/>
                    </a:lnTo>
                    <a:lnTo>
                      <a:pt x="71" y="169"/>
                    </a:lnTo>
                    <a:lnTo>
                      <a:pt x="68" y="185"/>
                    </a:lnTo>
                    <a:lnTo>
                      <a:pt x="65" y="186"/>
                    </a:lnTo>
                    <a:lnTo>
                      <a:pt x="63" y="189"/>
                    </a:lnTo>
                    <a:lnTo>
                      <a:pt x="59" y="190"/>
                    </a:lnTo>
                    <a:lnTo>
                      <a:pt x="53" y="193"/>
                    </a:lnTo>
                    <a:lnTo>
                      <a:pt x="45" y="195"/>
                    </a:lnTo>
                    <a:lnTo>
                      <a:pt x="35" y="201"/>
                    </a:lnTo>
                    <a:lnTo>
                      <a:pt x="20" y="206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89" name="Freeform 45"/>
              <p:cNvSpPr>
                <a:spLocks/>
              </p:cNvSpPr>
              <p:nvPr/>
            </p:nvSpPr>
            <p:spPr bwMode="auto">
              <a:xfrm>
                <a:off x="1345" y="3166"/>
                <a:ext cx="89" cy="121"/>
              </a:xfrm>
              <a:custGeom>
                <a:avLst/>
                <a:gdLst>
                  <a:gd name="T0" fmla="*/ 1 w 177"/>
                  <a:gd name="T1" fmla="*/ 107 h 242"/>
                  <a:gd name="T2" fmla="*/ 5 w 177"/>
                  <a:gd name="T3" fmla="*/ 90 h 242"/>
                  <a:gd name="T4" fmla="*/ 19 w 177"/>
                  <a:gd name="T5" fmla="*/ 84 h 242"/>
                  <a:gd name="T6" fmla="*/ 11 w 177"/>
                  <a:gd name="T7" fmla="*/ 85 h 242"/>
                  <a:gd name="T8" fmla="*/ 3 w 177"/>
                  <a:gd name="T9" fmla="*/ 76 h 242"/>
                  <a:gd name="T10" fmla="*/ 13 w 177"/>
                  <a:gd name="T11" fmla="*/ 63 h 242"/>
                  <a:gd name="T12" fmla="*/ 27 w 177"/>
                  <a:gd name="T13" fmla="*/ 58 h 242"/>
                  <a:gd name="T14" fmla="*/ 31 w 177"/>
                  <a:gd name="T15" fmla="*/ 57 h 242"/>
                  <a:gd name="T16" fmla="*/ 29 w 177"/>
                  <a:gd name="T17" fmla="*/ 56 h 242"/>
                  <a:gd name="T18" fmla="*/ 23 w 177"/>
                  <a:gd name="T19" fmla="*/ 57 h 242"/>
                  <a:gd name="T20" fmla="*/ 3 w 177"/>
                  <a:gd name="T21" fmla="*/ 62 h 242"/>
                  <a:gd name="T22" fmla="*/ 4 w 177"/>
                  <a:gd name="T23" fmla="*/ 48 h 242"/>
                  <a:gd name="T24" fmla="*/ 13 w 177"/>
                  <a:gd name="T25" fmla="*/ 41 h 242"/>
                  <a:gd name="T26" fmla="*/ 26 w 177"/>
                  <a:gd name="T27" fmla="*/ 37 h 242"/>
                  <a:gd name="T28" fmla="*/ 40 w 177"/>
                  <a:gd name="T29" fmla="*/ 32 h 242"/>
                  <a:gd name="T30" fmla="*/ 36 w 177"/>
                  <a:gd name="T31" fmla="*/ 32 h 242"/>
                  <a:gd name="T32" fmla="*/ 23 w 177"/>
                  <a:gd name="T33" fmla="*/ 35 h 242"/>
                  <a:gd name="T34" fmla="*/ 5 w 177"/>
                  <a:gd name="T35" fmla="*/ 36 h 242"/>
                  <a:gd name="T36" fmla="*/ 5 w 177"/>
                  <a:gd name="T37" fmla="*/ 30 h 242"/>
                  <a:gd name="T38" fmla="*/ 25 w 177"/>
                  <a:gd name="T39" fmla="*/ 22 h 242"/>
                  <a:gd name="T40" fmla="*/ 57 w 177"/>
                  <a:gd name="T41" fmla="*/ 10 h 242"/>
                  <a:gd name="T42" fmla="*/ 74 w 177"/>
                  <a:gd name="T43" fmla="*/ 3 h 242"/>
                  <a:gd name="T44" fmla="*/ 87 w 177"/>
                  <a:gd name="T45" fmla="*/ 0 h 242"/>
                  <a:gd name="T46" fmla="*/ 88 w 177"/>
                  <a:gd name="T47" fmla="*/ 9 h 242"/>
                  <a:gd name="T48" fmla="*/ 80 w 177"/>
                  <a:gd name="T49" fmla="*/ 23 h 242"/>
                  <a:gd name="T50" fmla="*/ 56 w 177"/>
                  <a:gd name="T51" fmla="*/ 37 h 242"/>
                  <a:gd name="T52" fmla="*/ 35 w 177"/>
                  <a:gd name="T53" fmla="*/ 46 h 242"/>
                  <a:gd name="T54" fmla="*/ 45 w 177"/>
                  <a:gd name="T55" fmla="*/ 43 h 242"/>
                  <a:gd name="T56" fmla="*/ 59 w 177"/>
                  <a:gd name="T57" fmla="*/ 39 h 242"/>
                  <a:gd name="T58" fmla="*/ 74 w 177"/>
                  <a:gd name="T59" fmla="*/ 36 h 242"/>
                  <a:gd name="T60" fmla="*/ 89 w 177"/>
                  <a:gd name="T61" fmla="*/ 32 h 242"/>
                  <a:gd name="T62" fmla="*/ 78 w 177"/>
                  <a:gd name="T63" fmla="*/ 52 h 242"/>
                  <a:gd name="T64" fmla="*/ 58 w 177"/>
                  <a:gd name="T65" fmla="*/ 64 h 242"/>
                  <a:gd name="T66" fmla="*/ 43 w 177"/>
                  <a:gd name="T67" fmla="*/ 70 h 242"/>
                  <a:gd name="T68" fmla="*/ 43 w 177"/>
                  <a:gd name="T69" fmla="*/ 71 h 242"/>
                  <a:gd name="T70" fmla="*/ 60 w 177"/>
                  <a:gd name="T71" fmla="*/ 66 h 242"/>
                  <a:gd name="T72" fmla="*/ 76 w 177"/>
                  <a:gd name="T73" fmla="*/ 61 h 242"/>
                  <a:gd name="T74" fmla="*/ 88 w 177"/>
                  <a:gd name="T75" fmla="*/ 63 h 242"/>
                  <a:gd name="T76" fmla="*/ 88 w 177"/>
                  <a:gd name="T77" fmla="*/ 70 h 242"/>
                  <a:gd name="T78" fmla="*/ 67 w 177"/>
                  <a:gd name="T79" fmla="*/ 79 h 242"/>
                  <a:gd name="T80" fmla="*/ 45 w 177"/>
                  <a:gd name="T81" fmla="*/ 87 h 242"/>
                  <a:gd name="T82" fmla="*/ 31 w 177"/>
                  <a:gd name="T83" fmla="*/ 91 h 242"/>
                  <a:gd name="T84" fmla="*/ 31 w 177"/>
                  <a:gd name="T85" fmla="*/ 92 h 242"/>
                  <a:gd name="T86" fmla="*/ 51 w 177"/>
                  <a:gd name="T87" fmla="*/ 87 h 242"/>
                  <a:gd name="T88" fmla="*/ 72 w 177"/>
                  <a:gd name="T89" fmla="*/ 79 h 242"/>
                  <a:gd name="T90" fmla="*/ 86 w 177"/>
                  <a:gd name="T91" fmla="*/ 78 h 242"/>
                  <a:gd name="T92" fmla="*/ 86 w 177"/>
                  <a:gd name="T93" fmla="*/ 86 h 242"/>
                  <a:gd name="T94" fmla="*/ 75 w 177"/>
                  <a:gd name="T95" fmla="*/ 92 h 242"/>
                  <a:gd name="T96" fmla="*/ 49 w 177"/>
                  <a:gd name="T97" fmla="*/ 100 h 242"/>
                  <a:gd name="T98" fmla="*/ 24 w 177"/>
                  <a:gd name="T99" fmla="*/ 113 h 242"/>
                  <a:gd name="T100" fmla="*/ 0 w 177"/>
                  <a:gd name="T101" fmla="*/ 121 h 24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7"/>
                  <a:gd name="T154" fmla="*/ 0 h 242"/>
                  <a:gd name="T155" fmla="*/ 177 w 177"/>
                  <a:gd name="T156" fmla="*/ 242 h 24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7" h="242">
                    <a:moveTo>
                      <a:pt x="0" y="242"/>
                    </a:moveTo>
                    <a:lnTo>
                      <a:pt x="0" y="227"/>
                    </a:lnTo>
                    <a:lnTo>
                      <a:pt x="1" y="214"/>
                    </a:lnTo>
                    <a:lnTo>
                      <a:pt x="1" y="199"/>
                    </a:lnTo>
                    <a:lnTo>
                      <a:pt x="2" y="186"/>
                    </a:lnTo>
                    <a:lnTo>
                      <a:pt x="9" y="179"/>
                    </a:lnTo>
                    <a:lnTo>
                      <a:pt x="18" y="176"/>
                    </a:lnTo>
                    <a:lnTo>
                      <a:pt x="29" y="174"/>
                    </a:lnTo>
                    <a:lnTo>
                      <a:pt x="38" y="168"/>
                    </a:lnTo>
                    <a:lnTo>
                      <a:pt x="36" y="167"/>
                    </a:lnTo>
                    <a:lnTo>
                      <a:pt x="32" y="168"/>
                    </a:lnTo>
                    <a:lnTo>
                      <a:pt x="22" y="170"/>
                    </a:lnTo>
                    <a:lnTo>
                      <a:pt x="5" y="172"/>
                    </a:lnTo>
                    <a:lnTo>
                      <a:pt x="5" y="163"/>
                    </a:lnTo>
                    <a:lnTo>
                      <a:pt x="6" y="152"/>
                    </a:lnTo>
                    <a:lnTo>
                      <a:pt x="6" y="143"/>
                    </a:lnTo>
                    <a:lnTo>
                      <a:pt x="8" y="134"/>
                    </a:lnTo>
                    <a:lnTo>
                      <a:pt x="25" y="127"/>
                    </a:lnTo>
                    <a:lnTo>
                      <a:pt x="38" y="123"/>
                    </a:lnTo>
                    <a:lnTo>
                      <a:pt x="48" y="119"/>
                    </a:lnTo>
                    <a:lnTo>
                      <a:pt x="53" y="116"/>
                    </a:lnTo>
                    <a:lnTo>
                      <a:pt x="57" y="115"/>
                    </a:lnTo>
                    <a:lnTo>
                      <a:pt x="60" y="114"/>
                    </a:lnTo>
                    <a:lnTo>
                      <a:pt x="61" y="114"/>
                    </a:lnTo>
                    <a:lnTo>
                      <a:pt x="61" y="112"/>
                    </a:lnTo>
                    <a:lnTo>
                      <a:pt x="60" y="112"/>
                    </a:lnTo>
                    <a:lnTo>
                      <a:pt x="58" y="112"/>
                    </a:lnTo>
                    <a:lnTo>
                      <a:pt x="56" y="112"/>
                    </a:lnTo>
                    <a:lnTo>
                      <a:pt x="52" y="112"/>
                    </a:lnTo>
                    <a:lnTo>
                      <a:pt x="45" y="114"/>
                    </a:lnTo>
                    <a:lnTo>
                      <a:pt x="36" y="116"/>
                    </a:lnTo>
                    <a:lnTo>
                      <a:pt x="24" y="120"/>
                    </a:lnTo>
                    <a:lnTo>
                      <a:pt x="6" y="124"/>
                    </a:lnTo>
                    <a:lnTo>
                      <a:pt x="6" y="115"/>
                    </a:lnTo>
                    <a:lnTo>
                      <a:pt x="8" y="106"/>
                    </a:lnTo>
                    <a:lnTo>
                      <a:pt x="8" y="96"/>
                    </a:lnTo>
                    <a:lnTo>
                      <a:pt x="9" y="87"/>
                    </a:lnTo>
                    <a:lnTo>
                      <a:pt x="17" y="84"/>
                    </a:lnTo>
                    <a:lnTo>
                      <a:pt x="26" y="82"/>
                    </a:lnTo>
                    <a:lnTo>
                      <a:pt x="34" y="79"/>
                    </a:lnTo>
                    <a:lnTo>
                      <a:pt x="44" y="76"/>
                    </a:lnTo>
                    <a:lnTo>
                      <a:pt x="52" y="73"/>
                    </a:lnTo>
                    <a:lnTo>
                      <a:pt x="61" y="71"/>
                    </a:lnTo>
                    <a:lnTo>
                      <a:pt x="70" y="68"/>
                    </a:lnTo>
                    <a:lnTo>
                      <a:pt x="80" y="64"/>
                    </a:lnTo>
                    <a:lnTo>
                      <a:pt x="77" y="64"/>
                    </a:lnTo>
                    <a:lnTo>
                      <a:pt x="74" y="64"/>
                    </a:lnTo>
                    <a:lnTo>
                      <a:pt x="72" y="64"/>
                    </a:lnTo>
                    <a:lnTo>
                      <a:pt x="66" y="65"/>
                    </a:lnTo>
                    <a:lnTo>
                      <a:pt x="58" y="67"/>
                    </a:lnTo>
                    <a:lnTo>
                      <a:pt x="46" y="69"/>
                    </a:lnTo>
                    <a:lnTo>
                      <a:pt x="32" y="72"/>
                    </a:lnTo>
                    <a:lnTo>
                      <a:pt x="10" y="76"/>
                    </a:lnTo>
                    <a:lnTo>
                      <a:pt x="10" y="72"/>
                    </a:lnTo>
                    <a:lnTo>
                      <a:pt x="10" y="68"/>
                    </a:lnTo>
                    <a:lnTo>
                      <a:pt x="10" y="64"/>
                    </a:lnTo>
                    <a:lnTo>
                      <a:pt x="10" y="61"/>
                    </a:lnTo>
                    <a:lnTo>
                      <a:pt x="18" y="57"/>
                    </a:lnTo>
                    <a:lnTo>
                      <a:pt x="32" y="52"/>
                    </a:lnTo>
                    <a:lnTo>
                      <a:pt x="50" y="44"/>
                    </a:lnTo>
                    <a:lnTo>
                      <a:pt x="72" y="36"/>
                    </a:lnTo>
                    <a:lnTo>
                      <a:pt x="93" y="27"/>
                    </a:lnTo>
                    <a:lnTo>
                      <a:pt x="113" y="19"/>
                    </a:lnTo>
                    <a:lnTo>
                      <a:pt x="129" y="13"/>
                    </a:lnTo>
                    <a:lnTo>
                      <a:pt x="140" y="8"/>
                    </a:lnTo>
                    <a:lnTo>
                      <a:pt x="147" y="5"/>
                    </a:lnTo>
                    <a:lnTo>
                      <a:pt x="156" y="1"/>
                    </a:lnTo>
                    <a:lnTo>
                      <a:pt x="165" y="0"/>
                    </a:lnTo>
                    <a:lnTo>
                      <a:pt x="173" y="0"/>
                    </a:lnTo>
                    <a:lnTo>
                      <a:pt x="175" y="5"/>
                    </a:lnTo>
                    <a:lnTo>
                      <a:pt x="176" y="12"/>
                    </a:lnTo>
                    <a:lnTo>
                      <a:pt x="176" y="17"/>
                    </a:lnTo>
                    <a:lnTo>
                      <a:pt x="177" y="23"/>
                    </a:lnTo>
                    <a:lnTo>
                      <a:pt x="171" y="35"/>
                    </a:lnTo>
                    <a:lnTo>
                      <a:pt x="159" y="45"/>
                    </a:lnTo>
                    <a:lnTo>
                      <a:pt x="145" y="56"/>
                    </a:lnTo>
                    <a:lnTo>
                      <a:pt x="129" y="65"/>
                    </a:lnTo>
                    <a:lnTo>
                      <a:pt x="112" y="73"/>
                    </a:lnTo>
                    <a:lnTo>
                      <a:pt x="96" y="82"/>
                    </a:lnTo>
                    <a:lnTo>
                      <a:pt x="81" y="87"/>
                    </a:lnTo>
                    <a:lnTo>
                      <a:pt x="69" y="92"/>
                    </a:lnTo>
                    <a:lnTo>
                      <a:pt x="76" y="91"/>
                    </a:lnTo>
                    <a:lnTo>
                      <a:pt x="84" y="90"/>
                    </a:lnTo>
                    <a:lnTo>
                      <a:pt x="90" y="86"/>
                    </a:lnTo>
                    <a:lnTo>
                      <a:pt x="97" y="83"/>
                    </a:lnTo>
                    <a:lnTo>
                      <a:pt x="108" y="80"/>
                    </a:lnTo>
                    <a:lnTo>
                      <a:pt x="117" y="78"/>
                    </a:lnTo>
                    <a:lnTo>
                      <a:pt x="128" y="76"/>
                    </a:lnTo>
                    <a:lnTo>
                      <a:pt x="137" y="73"/>
                    </a:lnTo>
                    <a:lnTo>
                      <a:pt x="148" y="71"/>
                    </a:lnTo>
                    <a:lnTo>
                      <a:pt x="157" y="69"/>
                    </a:lnTo>
                    <a:lnTo>
                      <a:pt x="168" y="67"/>
                    </a:lnTo>
                    <a:lnTo>
                      <a:pt x="177" y="64"/>
                    </a:lnTo>
                    <a:lnTo>
                      <a:pt x="173" y="80"/>
                    </a:lnTo>
                    <a:lnTo>
                      <a:pt x="167" y="94"/>
                    </a:lnTo>
                    <a:lnTo>
                      <a:pt x="156" y="104"/>
                    </a:lnTo>
                    <a:lnTo>
                      <a:pt x="144" y="114"/>
                    </a:lnTo>
                    <a:lnTo>
                      <a:pt x="131" y="120"/>
                    </a:lnTo>
                    <a:lnTo>
                      <a:pt x="115" y="128"/>
                    </a:lnTo>
                    <a:lnTo>
                      <a:pt x="98" y="134"/>
                    </a:lnTo>
                    <a:lnTo>
                      <a:pt x="84" y="140"/>
                    </a:lnTo>
                    <a:lnTo>
                      <a:pt x="85" y="140"/>
                    </a:lnTo>
                    <a:lnTo>
                      <a:pt x="85" y="142"/>
                    </a:lnTo>
                    <a:lnTo>
                      <a:pt x="86" y="142"/>
                    </a:lnTo>
                    <a:lnTo>
                      <a:pt x="97" y="139"/>
                    </a:lnTo>
                    <a:lnTo>
                      <a:pt x="108" y="135"/>
                    </a:lnTo>
                    <a:lnTo>
                      <a:pt x="119" y="132"/>
                    </a:lnTo>
                    <a:lnTo>
                      <a:pt x="129" y="128"/>
                    </a:lnTo>
                    <a:lnTo>
                      <a:pt x="140" y="126"/>
                    </a:lnTo>
                    <a:lnTo>
                      <a:pt x="151" y="123"/>
                    </a:lnTo>
                    <a:lnTo>
                      <a:pt x="163" y="122"/>
                    </a:lnTo>
                    <a:lnTo>
                      <a:pt x="176" y="120"/>
                    </a:lnTo>
                    <a:lnTo>
                      <a:pt x="176" y="126"/>
                    </a:lnTo>
                    <a:lnTo>
                      <a:pt x="176" y="130"/>
                    </a:lnTo>
                    <a:lnTo>
                      <a:pt x="175" y="135"/>
                    </a:lnTo>
                    <a:lnTo>
                      <a:pt x="175" y="140"/>
                    </a:lnTo>
                    <a:lnTo>
                      <a:pt x="161" y="146"/>
                    </a:lnTo>
                    <a:lnTo>
                      <a:pt x="147" y="152"/>
                    </a:lnTo>
                    <a:lnTo>
                      <a:pt x="133" y="158"/>
                    </a:lnTo>
                    <a:lnTo>
                      <a:pt x="119" y="163"/>
                    </a:lnTo>
                    <a:lnTo>
                      <a:pt x="105" y="168"/>
                    </a:lnTo>
                    <a:lnTo>
                      <a:pt x="90" y="174"/>
                    </a:lnTo>
                    <a:lnTo>
                      <a:pt x="77" y="178"/>
                    </a:lnTo>
                    <a:lnTo>
                      <a:pt x="64" y="182"/>
                    </a:lnTo>
                    <a:lnTo>
                      <a:pt x="62" y="182"/>
                    </a:lnTo>
                    <a:lnTo>
                      <a:pt x="62" y="183"/>
                    </a:lnTo>
                    <a:lnTo>
                      <a:pt x="61" y="184"/>
                    </a:lnTo>
                    <a:lnTo>
                      <a:pt x="74" y="183"/>
                    </a:lnTo>
                    <a:lnTo>
                      <a:pt x="88" y="179"/>
                    </a:lnTo>
                    <a:lnTo>
                      <a:pt x="102" y="174"/>
                    </a:lnTo>
                    <a:lnTo>
                      <a:pt x="116" y="168"/>
                    </a:lnTo>
                    <a:lnTo>
                      <a:pt x="129" y="163"/>
                    </a:lnTo>
                    <a:lnTo>
                      <a:pt x="143" y="158"/>
                    </a:lnTo>
                    <a:lnTo>
                      <a:pt x="156" y="154"/>
                    </a:lnTo>
                    <a:lnTo>
                      <a:pt x="169" y="152"/>
                    </a:lnTo>
                    <a:lnTo>
                      <a:pt x="171" y="155"/>
                    </a:lnTo>
                    <a:lnTo>
                      <a:pt x="171" y="159"/>
                    </a:lnTo>
                    <a:lnTo>
                      <a:pt x="171" y="164"/>
                    </a:lnTo>
                    <a:lnTo>
                      <a:pt x="171" y="171"/>
                    </a:lnTo>
                    <a:lnTo>
                      <a:pt x="165" y="175"/>
                    </a:lnTo>
                    <a:lnTo>
                      <a:pt x="159" y="178"/>
                    </a:lnTo>
                    <a:lnTo>
                      <a:pt x="149" y="183"/>
                    </a:lnTo>
                    <a:lnTo>
                      <a:pt x="133" y="190"/>
                    </a:lnTo>
                    <a:lnTo>
                      <a:pt x="116" y="194"/>
                    </a:lnTo>
                    <a:lnTo>
                      <a:pt x="98" y="199"/>
                    </a:lnTo>
                    <a:lnTo>
                      <a:pt x="81" y="207"/>
                    </a:lnTo>
                    <a:lnTo>
                      <a:pt x="65" y="215"/>
                    </a:lnTo>
                    <a:lnTo>
                      <a:pt x="48" y="225"/>
                    </a:lnTo>
                    <a:lnTo>
                      <a:pt x="32" y="231"/>
                    </a:lnTo>
                    <a:lnTo>
                      <a:pt x="16" y="238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0" name="Freeform 46"/>
              <p:cNvSpPr>
                <a:spLocks/>
              </p:cNvSpPr>
              <p:nvPr/>
            </p:nvSpPr>
            <p:spPr bwMode="auto">
              <a:xfrm>
                <a:off x="1194" y="3111"/>
                <a:ext cx="92" cy="129"/>
              </a:xfrm>
              <a:custGeom>
                <a:avLst/>
                <a:gdLst>
                  <a:gd name="T0" fmla="*/ 0 w 183"/>
                  <a:gd name="T1" fmla="*/ 122 h 258"/>
                  <a:gd name="T2" fmla="*/ 6 w 183"/>
                  <a:gd name="T3" fmla="*/ 113 h 258"/>
                  <a:gd name="T4" fmla="*/ 26 w 183"/>
                  <a:gd name="T5" fmla="*/ 108 h 258"/>
                  <a:gd name="T6" fmla="*/ 45 w 183"/>
                  <a:gd name="T7" fmla="*/ 102 h 258"/>
                  <a:gd name="T8" fmla="*/ 46 w 183"/>
                  <a:gd name="T9" fmla="*/ 99 h 258"/>
                  <a:gd name="T10" fmla="*/ 35 w 183"/>
                  <a:gd name="T11" fmla="*/ 101 h 258"/>
                  <a:gd name="T12" fmla="*/ 13 w 183"/>
                  <a:gd name="T13" fmla="*/ 106 h 258"/>
                  <a:gd name="T14" fmla="*/ 2 w 183"/>
                  <a:gd name="T15" fmla="*/ 82 h 258"/>
                  <a:gd name="T16" fmla="*/ 9 w 183"/>
                  <a:gd name="T17" fmla="*/ 53 h 258"/>
                  <a:gd name="T18" fmla="*/ 22 w 183"/>
                  <a:gd name="T19" fmla="*/ 49 h 258"/>
                  <a:gd name="T20" fmla="*/ 26 w 183"/>
                  <a:gd name="T21" fmla="*/ 48 h 258"/>
                  <a:gd name="T22" fmla="*/ 27 w 183"/>
                  <a:gd name="T23" fmla="*/ 46 h 258"/>
                  <a:gd name="T24" fmla="*/ 24 w 183"/>
                  <a:gd name="T25" fmla="*/ 45 h 258"/>
                  <a:gd name="T26" fmla="*/ 14 w 183"/>
                  <a:gd name="T27" fmla="*/ 47 h 258"/>
                  <a:gd name="T28" fmla="*/ 5 w 183"/>
                  <a:gd name="T29" fmla="*/ 49 h 258"/>
                  <a:gd name="T30" fmla="*/ 3 w 183"/>
                  <a:gd name="T31" fmla="*/ 40 h 258"/>
                  <a:gd name="T32" fmla="*/ 15 w 183"/>
                  <a:gd name="T33" fmla="*/ 29 h 258"/>
                  <a:gd name="T34" fmla="*/ 48 w 183"/>
                  <a:gd name="T35" fmla="*/ 14 h 258"/>
                  <a:gd name="T36" fmla="*/ 81 w 183"/>
                  <a:gd name="T37" fmla="*/ 2 h 258"/>
                  <a:gd name="T38" fmla="*/ 90 w 183"/>
                  <a:gd name="T39" fmla="*/ 16 h 258"/>
                  <a:gd name="T40" fmla="*/ 86 w 183"/>
                  <a:gd name="T41" fmla="*/ 35 h 258"/>
                  <a:gd name="T42" fmla="*/ 74 w 183"/>
                  <a:gd name="T43" fmla="*/ 41 h 258"/>
                  <a:gd name="T44" fmla="*/ 62 w 183"/>
                  <a:gd name="T45" fmla="*/ 45 h 258"/>
                  <a:gd name="T46" fmla="*/ 59 w 183"/>
                  <a:gd name="T47" fmla="*/ 47 h 258"/>
                  <a:gd name="T48" fmla="*/ 63 w 183"/>
                  <a:gd name="T49" fmla="*/ 47 h 258"/>
                  <a:gd name="T50" fmla="*/ 73 w 183"/>
                  <a:gd name="T51" fmla="*/ 43 h 258"/>
                  <a:gd name="T52" fmla="*/ 84 w 183"/>
                  <a:gd name="T53" fmla="*/ 41 h 258"/>
                  <a:gd name="T54" fmla="*/ 88 w 183"/>
                  <a:gd name="T55" fmla="*/ 45 h 258"/>
                  <a:gd name="T56" fmla="*/ 79 w 183"/>
                  <a:gd name="T57" fmla="*/ 65 h 258"/>
                  <a:gd name="T58" fmla="*/ 55 w 183"/>
                  <a:gd name="T59" fmla="*/ 73 h 258"/>
                  <a:gd name="T60" fmla="*/ 31 w 183"/>
                  <a:gd name="T61" fmla="*/ 82 h 258"/>
                  <a:gd name="T62" fmla="*/ 24 w 183"/>
                  <a:gd name="T63" fmla="*/ 87 h 258"/>
                  <a:gd name="T64" fmla="*/ 32 w 183"/>
                  <a:gd name="T65" fmla="*/ 85 h 258"/>
                  <a:gd name="T66" fmla="*/ 55 w 183"/>
                  <a:gd name="T67" fmla="*/ 75 h 258"/>
                  <a:gd name="T68" fmla="*/ 78 w 183"/>
                  <a:gd name="T69" fmla="*/ 68 h 258"/>
                  <a:gd name="T70" fmla="*/ 86 w 183"/>
                  <a:gd name="T71" fmla="*/ 82 h 258"/>
                  <a:gd name="T72" fmla="*/ 76 w 183"/>
                  <a:gd name="T73" fmla="*/ 90 h 258"/>
                  <a:gd name="T74" fmla="*/ 76 w 183"/>
                  <a:gd name="T75" fmla="*/ 91 h 258"/>
                  <a:gd name="T76" fmla="*/ 82 w 183"/>
                  <a:gd name="T77" fmla="*/ 91 h 258"/>
                  <a:gd name="T78" fmla="*/ 84 w 183"/>
                  <a:gd name="T79" fmla="*/ 100 h 258"/>
                  <a:gd name="T80" fmla="*/ 72 w 183"/>
                  <a:gd name="T81" fmla="*/ 110 h 258"/>
                  <a:gd name="T82" fmla="*/ 41 w 183"/>
                  <a:gd name="T83" fmla="*/ 120 h 258"/>
                  <a:gd name="T84" fmla="*/ 10 w 183"/>
                  <a:gd name="T85" fmla="*/ 128 h 2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3"/>
                  <a:gd name="T130" fmla="*/ 0 h 258"/>
                  <a:gd name="T131" fmla="*/ 183 w 183"/>
                  <a:gd name="T132" fmla="*/ 258 h 2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3" h="258">
                    <a:moveTo>
                      <a:pt x="0" y="258"/>
                    </a:moveTo>
                    <a:lnTo>
                      <a:pt x="0" y="252"/>
                    </a:lnTo>
                    <a:lnTo>
                      <a:pt x="0" y="245"/>
                    </a:lnTo>
                    <a:lnTo>
                      <a:pt x="0" y="238"/>
                    </a:lnTo>
                    <a:lnTo>
                      <a:pt x="1" y="230"/>
                    </a:lnTo>
                    <a:lnTo>
                      <a:pt x="12" y="226"/>
                    </a:lnTo>
                    <a:lnTo>
                      <a:pt x="24" y="222"/>
                    </a:lnTo>
                    <a:lnTo>
                      <a:pt x="37" y="220"/>
                    </a:lnTo>
                    <a:lnTo>
                      <a:pt x="52" y="217"/>
                    </a:lnTo>
                    <a:lnTo>
                      <a:pt x="65" y="213"/>
                    </a:lnTo>
                    <a:lnTo>
                      <a:pt x="79" y="209"/>
                    </a:lnTo>
                    <a:lnTo>
                      <a:pt x="89" y="205"/>
                    </a:lnTo>
                    <a:lnTo>
                      <a:pt x="100" y="198"/>
                    </a:lnTo>
                    <a:lnTo>
                      <a:pt x="99" y="197"/>
                    </a:lnTo>
                    <a:lnTo>
                      <a:pt x="91" y="198"/>
                    </a:lnTo>
                    <a:lnTo>
                      <a:pt x="84" y="200"/>
                    </a:lnTo>
                    <a:lnTo>
                      <a:pt x="77" y="201"/>
                    </a:lnTo>
                    <a:lnTo>
                      <a:pt x="69" y="202"/>
                    </a:lnTo>
                    <a:lnTo>
                      <a:pt x="59" y="205"/>
                    </a:lnTo>
                    <a:lnTo>
                      <a:pt x="45" y="209"/>
                    </a:lnTo>
                    <a:lnTo>
                      <a:pt x="26" y="213"/>
                    </a:lnTo>
                    <a:lnTo>
                      <a:pt x="2" y="220"/>
                    </a:lnTo>
                    <a:lnTo>
                      <a:pt x="4" y="193"/>
                    </a:lnTo>
                    <a:lnTo>
                      <a:pt x="4" y="165"/>
                    </a:lnTo>
                    <a:lnTo>
                      <a:pt x="4" y="138"/>
                    </a:lnTo>
                    <a:lnTo>
                      <a:pt x="5" y="111"/>
                    </a:lnTo>
                    <a:lnTo>
                      <a:pt x="18" y="107"/>
                    </a:lnTo>
                    <a:lnTo>
                      <a:pt x="29" y="103"/>
                    </a:lnTo>
                    <a:lnTo>
                      <a:pt x="37" y="101"/>
                    </a:lnTo>
                    <a:lnTo>
                      <a:pt x="43" y="99"/>
                    </a:lnTo>
                    <a:lnTo>
                      <a:pt x="47" y="98"/>
                    </a:lnTo>
                    <a:lnTo>
                      <a:pt x="49" y="97"/>
                    </a:lnTo>
                    <a:lnTo>
                      <a:pt x="51" y="97"/>
                    </a:lnTo>
                    <a:lnTo>
                      <a:pt x="53" y="95"/>
                    </a:lnTo>
                    <a:lnTo>
                      <a:pt x="53" y="94"/>
                    </a:lnTo>
                    <a:lnTo>
                      <a:pt x="53" y="93"/>
                    </a:lnTo>
                    <a:lnTo>
                      <a:pt x="53" y="91"/>
                    </a:lnTo>
                    <a:lnTo>
                      <a:pt x="53" y="90"/>
                    </a:lnTo>
                    <a:lnTo>
                      <a:pt x="47" y="90"/>
                    </a:lnTo>
                    <a:lnTo>
                      <a:pt x="40" y="91"/>
                    </a:lnTo>
                    <a:lnTo>
                      <a:pt x="33" y="93"/>
                    </a:lnTo>
                    <a:lnTo>
                      <a:pt x="28" y="94"/>
                    </a:lnTo>
                    <a:lnTo>
                      <a:pt x="21" y="95"/>
                    </a:lnTo>
                    <a:lnTo>
                      <a:pt x="16" y="97"/>
                    </a:lnTo>
                    <a:lnTo>
                      <a:pt x="9" y="99"/>
                    </a:lnTo>
                    <a:lnTo>
                      <a:pt x="4" y="101"/>
                    </a:lnTo>
                    <a:lnTo>
                      <a:pt x="4" y="91"/>
                    </a:lnTo>
                    <a:lnTo>
                      <a:pt x="5" y="81"/>
                    </a:lnTo>
                    <a:lnTo>
                      <a:pt x="6" y="73"/>
                    </a:lnTo>
                    <a:lnTo>
                      <a:pt x="9" y="66"/>
                    </a:lnTo>
                    <a:lnTo>
                      <a:pt x="30" y="58"/>
                    </a:lnTo>
                    <a:lnTo>
                      <a:pt x="52" y="49"/>
                    </a:lnTo>
                    <a:lnTo>
                      <a:pt x="73" y="39"/>
                    </a:lnTo>
                    <a:lnTo>
                      <a:pt x="96" y="28"/>
                    </a:lnTo>
                    <a:lnTo>
                      <a:pt x="119" y="19"/>
                    </a:lnTo>
                    <a:lnTo>
                      <a:pt x="140" y="11"/>
                    </a:lnTo>
                    <a:lnTo>
                      <a:pt x="162" y="4"/>
                    </a:lnTo>
                    <a:lnTo>
                      <a:pt x="183" y="0"/>
                    </a:lnTo>
                    <a:lnTo>
                      <a:pt x="182" y="16"/>
                    </a:lnTo>
                    <a:lnTo>
                      <a:pt x="180" y="32"/>
                    </a:lnTo>
                    <a:lnTo>
                      <a:pt x="178" y="49"/>
                    </a:lnTo>
                    <a:lnTo>
                      <a:pt x="176" y="63"/>
                    </a:lnTo>
                    <a:lnTo>
                      <a:pt x="172" y="71"/>
                    </a:lnTo>
                    <a:lnTo>
                      <a:pt x="166" y="77"/>
                    </a:lnTo>
                    <a:lnTo>
                      <a:pt x="156" y="79"/>
                    </a:lnTo>
                    <a:lnTo>
                      <a:pt x="147" y="82"/>
                    </a:lnTo>
                    <a:lnTo>
                      <a:pt x="137" y="85"/>
                    </a:lnTo>
                    <a:lnTo>
                      <a:pt x="129" y="86"/>
                    </a:lnTo>
                    <a:lnTo>
                      <a:pt x="123" y="90"/>
                    </a:lnTo>
                    <a:lnTo>
                      <a:pt x="117" y="94"/>
                    </a:lnTo>
                    <a:lnTo>
                      <a:pt x="117" y="95"/>
                    </a:lnTo>
                    <a:lnTo>
                      <a:pt x="119" y="97"/>
                    </a:lnTo>
                    <a:lnTo>
                      <a:pt x="125" y="94"/>
                    </a:lnTo>
                    <a:lnTo>
                      <a:pt x="132" y="93"/>
                    </a:lnTo>
                    <a:lnTo>
                      <a:pt x="139" y="90"/>
                    </a:lnTo>
                    <a:lnTo>
                      <a:pt x="145" y="87"/>
                    </a:lnTo>
                    <a:lnTo>
                      <a:pt x="153" y="86"/>
                    </a:lnTo>
                    <a:lnTo>
                      <a:pt x="160" y="85"/>
                    </a:lnTo>
                    <a:lnTo>
                      <a:pt x="168" y="83"/>
                    </a:lnTo>
                    <a:lnTo>
                      <a:pt x="176" y="83"/>
                    </a:lnTo>
                    <a:lnTo>
                      <a:pt x="176" y="86"/>
                    </a:lnTo>
                    <a:lnTo>
                      <a:pt x="176" y="90"/>
                    </a:lnTo>
                    <a:lnTo>
                      <a:pt x="175" y="101"/>
                    </a:lnTo>
                    <a:lnTo>
                      <a:pt x="174" y="122"/>
                    </a:lnTo>
                    <a:lnTo>
                      <a:pt x="157" y="130"/>
                    </a:lnTo>
                    <a:lnTo>
                      <a:pt x="141" y="137"/>
                    </a:lnTo>
                    <a:lnTo>
                      <a:pt x="125" y="142"/>
                    </a:lnTo>
                    <a:lnTo>
                      <a:pt x="109" y="147"/>
                    </a:lnTo>
                    <a:lnTo>
                      <a:pt x="92" y="153"/>
                    </a:lnTo>
                    <a:lnTo>
                      <a:pt x="76" y="158"/>
                    </a:lnTo>
                    <a:lnTo>
                      <a:pt x="61" y="165"/>
                    </a:lnTo>
                    <a:lnTo>
                      <a:pt x="47" y="173"/>
                    </a:lnTo>
                    <a:lnTo>
                      <a:pt x="47" y="174"/>
                    </a:lnTo>
                    <a:lnTo>
                      <a:pt x="48" y="175"/>
                    </a:lnTo>
                    <a:lnTo>
                      <a:pt x="63" y="170"/>
                    </a:lnTo>
                    <a:lnTo>
                      <a:pt x="79" y="163"/>
                    </a:lnTo>
                    <a:lnTo>
                      <a:pt x="93" y="158"/>
                    </a:lnTo>
                    <a:lnTo>
                      <a:pt x="109" y="151"/>
                    </a:lnTo>
                    <a:lnTo>
                      <a:pt x="125" y="146"/>
                    </a:lnTo>
                    <a:lnTo>
                      <a:pt x="141" y="141"/>
                    </a:lnTo>
                    <a:lnTo>
                      <a:pt x="156" y="137"/>
                    </a:lnTo>
                    <a:lnTo>
                      <a:pt x="172" y="135"/>
                    </a:lnTo>
                    <a:lnTo>
                      <a:pt x="172" y="154"/>
                    </a:lnTo>
                    <a:lnTo>
                      <a:pt x="171" y="165"/>
                    </a:lnTo>
                    <a:lnTo>
                      <a:pt x="164" y="173"/>
                    </a:lnTo>
                    <a:lnTo>
                      <a:pt x="151" y="181"/>
                    </a:lnTo>
                    <a:lnTo>
                      <a:pt x="152" y="181"/>
                    </a:lnTo>
                    <a:lnTo>
                      <a:pt x="152" y="182"/>
                    </a:lnTo>
                    <a:lnTo>
                      <a:pt x="152" y="183"/>
                    </a:lnTo>
                    <a:lnTo>
                      <a:pt x="156" y="183"/>
                    </a:lnTo>
                    <a:lnTo>
                      <a:pt x="160" y="183"/>
                    </a:lnTo>
                    <a:lnTo>
                      <a:pt x="164" y="183"/>
                    </a:lnTo>
                    <a:lnTo>
                      <a:pt x="170" y="185"/>
                    </a:lnTo>
                    <a:lnTo>
                      <a:pt x="168" y="192"/>
                    </a:lnTo>
                    <a:lnTo>
                      <a:pt x="167" y="200"/>
                    </a:lnTo>
                    <a:lnTo>
                      <a:pt x="164" y="206"/>
                    </a:lnTo>
                    <a:lnTo>
                      <a:pt x="163" y="214"/>
                    </a:lnTo>
                    <a:lnTo>
                      <a:pt x="143" y="221"/>
                    </a:lnTo>
                    <a:lnTo>
                      <a:pt x="121" y="228"/>
                    </a:lnTo>
                    <a:lnTo>
                      <a:pt x="101" y="234"/>
                    </a:lnTo>
                    <a:lnTo>
                      <a:pt x="81" y="240"/>
                    </a:lnTo>
                    <a:lnTo>
                      <a:pt x="60" y="246"/>
                    </a:lnTo>
                    <a:lnTo>
                      <a:pt x="40" y="252"/>
                    </a:lnTo>
                    <a:lnTo>
                      <a:pt x="20" y="256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1" name="Freeform 47"/>
              <p:cNvSpPr>
                <a:spLocks/>
              </p:cNvSpPr>
              <p:nvPr/>
            </p:nvSpPr>
            <p:spPr bwMode="auto">
              <a:xfrm>
                <a:off x="1096" y="3082"/>
                <a:ext cx="96" cy="152"/>
              </a:xfrm>
              <a:custGeom>
                <a:avLst/>
                <a:gdLst>
                  <a:gd name="T0" fmla="*/ 86 w 191"/>
                  <a:gd name="T1" fmla="*/ 149 h 304"/>
                  <a:gd name="T2" fmla="*/ 76 w 191"/>
                  <a:gd name="T3" fmla="*/ 142 h 304"/>
                  <a:gd name="T4" fmla="*/ 70 w 191"/>
                  <a:gd name="T5" fmla="*/ 137 h 304"/>
                  <a:gd name="T6" fmla="*/ 45 w 191"/>
                  <a:gd name="T7" fmla="*/ 120 h 304"/>
                  <a:gd name="T8" fmla="*/ 18 w 191"/>
                  <a:gd name="T9" fmla="*/ 101 h 304"/>
                  <a:gd name="T10" fmla="*/ 5 w 191"/>
                  <a:gd name="T11" fmla="*/ 90 h 304"/>
                  <a:gd name="T12" fmla="*/ 6 w 191"/>
                  <a:gd name="T13" fmla="*/ 70 h 304"/>
                  <a:gd name="T14" fmla="*/ 18 w 191"/>
                  <a:gd name="T15" fmla="*/ 75 h 304"/>
                  <a:gd name="T16" fmla="*/ 34 w 191"/>
                  <a:gd name="T17" fmla="*/ 84 h 304"/>
                  <a:gd name="T18" fmla="*/ 44 w 191"/>
                  <a:gd name="T19" fmla="*/ 89 h 304"/>
                  <a:gd name="T20" fmla="*/ 46 w 191"/>
                  <a:gd name="T21" fmla="*/ 88 h 304"/>
                  <a:gd name="T22" fmla="*/ 42 w 191"/>
                  <a:gd name="T23" fmla="*/ 84 h 304"/>
                  <a:gd name="T24" fmla="*/ 27 w 191"/>
                  <a:gd name="T25" fmla="*/ 76 h 304"/>
                  <a:gd name="T26" fmla="*/ 5 w 191"/>
                  <a:gd name="T27" fmla="*/ 58 h 304"/>
                  <a:gd name="T28" fmla="*/ 2 w 191"/>
                  <a:gd name="T29" fmla="*/ 46 h 304"/>
                  <a:gd name="T30" fmla="*/ 18 w 191"/>
                  <a:gd name="T31" fmla="*/ 52 h 304"/>
                  <a:gd name="T32" fmla="*/ 36 w 191"/>
                  <a:gd name="T33" fmla="*/ 58 h 304"/>
                  <a:gd name="T34" fmla="*/ 46 w 191"/>
                  <a:gd name="T35" fmla="*/ 60 h 304"/>
                  <a:gd name="T36" fmla="*/ 46 w 191"/>
                  <a:gd name="T37" fmla="*/ 59 h 304"/>
                  <a:gd name="T38" fmla="*/ 34 w 191"/>
                  <a:gd name="T39" fmla="*/ 52 h 304"/>
                  <a:gd name="T40" fmla="*/ 23 w 191"/>
                  <a:gd name="T41" fmla="*/ 46 h 304"/>
                  <a:gd name="T42" fmla="*/ 14 w 191"/>
                  <a:gd name="T43" fmla="*/ 36 h 304"/>
                  <a:gd name="T44" fmla="*/ 0 w 191"/>
                  <a:gd name="T45" fmla="*/ 18 h 304"/>
                  <a:gd name="T46" fmla="*/ 8 w 191"/>
                  <a:gd name="T47" fmla="*/ 20 h 304"/>
                  <a:gd name="T48" fmla="*/ 16 w 191"/>
                  <a:gd name="T49" fmla="*/ 25 h 304"/>
                  <a:gd name="T50" fmla="*/ 21 w 191"/>
                  <a:gd name="T51" fmla="*/ 28 h 304"/>
                  <a:gd name="T52" fmla="*/ 22 w 191"/>
                  <a:gd name="T53" fmla="*/ 26 h 304"/>
                  <a:gd name="T54" fmla="*/ 14 w 191"/>
                  <a:gd name="T55" fmla="*/ 20 h 304"/>
                  <a:gd name="T56" fmla="*/ 6 w 191"/>
                  <a:gd name="T57" fmla="*/ 14 h 304"/>
                  <a:gd name="T58" fmla="*/ 0 w 191"/>
                  <a:gd name="T59" fmla="*/ 6 h 304"/>
                  <a:gd name="T60" fmla="*/ 1 w 191"/>
                  <a:gd name="T61" fmla="*/ 0 h 304"/>
                  <a:gd name="T62" fmla="*/ 20 w 191"/>
                  <a:gd name="T63" fmla="*/ 9 h 304"/>
                  <a:gd name="T64" fmla="*/ 42 w 191"/>
                  <a:gd name="T65" fmla="*/ 24 h 304"/>
                  <a:gd name="T66" fmla="*/ 59 w 191"/>
                  <a:gd name="T67" fmla="*/ 36 h 304"/>
                  <a:gd name="T68" fmla="*/ 74 w 191"/>
                  <a:gd name="T69" fmla="*/ 46 h 304"/>
                  <a:gd name="T70" fmla="*/ 89 w 191"/>
                  <a:gd name="T71" fmla="*/ 57 h 304"/>
                  <a:gd name="T72" fmla="*/ 96 w 191"/>
                  <a:gd name="T73" fmla="*/ 76 h 304"/>
                  <a:gd name="T74" fmla="*/ 95 w 191"/>
                  <a:gd name="T75" fmla="*/ 96 h 304"/>
                  <a:gd name="T76" fmla="*/ 94 w 191"/>
                  <a:gd name="T77" fmla="*/ 96 h 304"/>
                  <a:gd name="T78" fmla="*/ 83 w 191"/>
                  <a:gd name="T79" fmla="*/ 90 h 304"/>
                  <a:gd name="T80" fmla="*/ 66 w 191"/>
                  <a:gd name="T81" fmla="*/ 81 h 304"/>
                  <a:gd name="T82" fmla="*/ 59 w 191"/>
                  <a:gd name="T83" fmla="*/ 80 h 304"/>
                  <a:gd name="T84" fmla="*/ 59 w 191"/>
                  <a:gd name="T85" fmla="*/ 82 h 304"/>
                  <a:gd name="T86" fmla="*/ 72 w 191"/>
                  <a:gd name="T87" fmla="*/ 89 h 304"/>
                  <a:gd name="T88" fmla="*/ 86 w 191"/>
                  <a:gd name="T89" fmla="*/ 96 h 304"/>
                  <a:gd name="T90" fmla="*/ 95 w 191"/>
                  <a:gd name="T91" fmla="*/ 115 h 304"/>
                  <a:gd name="T92" fmla="*/ 94 w 191"/>
                  <a:gd name="T93" fmla="*/ 135 h 304"/>
                  <a:gd name="T94" fmla="*/ 93 w 191"/>
                  <a:gd name="T95" fmla="*/ 136 h 304"/>
                  <a:gd name="T96" fmla="*/ 83 w 191"/>
                  <a:gd name="T97" fmla="*/ 130 h 304"/>
                  <a:gd name="T98" fmla="*/ 67 w 191"/>
                  <a:gd name="T99" fmla="*/ 119 h 304"/>
                  <a:gd name="T100" fmla="*/ 53 w 191"/>
                  <a:gd name="T101" fmla="*/ 112 h 304"/>
                  <a:gd name="T102" fmla="*/ 64 w 191"/>
                  <a:gd name="T103" fmla="*/ 123 h 304"/>
                  <a:gd name="T104" fmla="*/ 83 w 191"/>
                  <a:gd name="T105" fmla="*/ 135 h 304"/>
                  <a:gd name="T106" fmla="*/ 93 w 191"/>
                  <a:gd name="T107" fmla="*/ 146 h 304"/>
                  <a:gd name="T108" fmla="*/ 93 w 191"/>
                  <a:gd name="T109" fmla="*/ 152 h 304"/>
                  <a:gd name="T110" fmla="*/ 91 w 191"/>
                  <a:gd name="T111" fmla="*/ 152 h 30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1"/>
                  <a:gd name="T169" fmla="*/ 0 h 304"/>
                  <a:gd name="T170" fmla="*/ 191 w 191"/>
                  <a:gd name="T171" fmla="*/ 304 h 30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1" h="304">
                    <a:moveTo>
                      <a:pt x="181" y="303"/>
                    </a:moveTo>
                    <a:lnTo>
                      <a:pt x="177" y="300"/>
                    </a:lnTo>
                    <a:lnTo>
                      <a:pt x="171" y="298"/>
                    </a:lnTo>
                    <a:lnTo>
                      <a:pt x="165" y="294"/>
                    </a:lnTo>
                    <a:lnTo>
                      <a:pt x="158" y="288"/>
                    </a:lnTo>
                    <a:lnTo>
                      <a:pt x="151" y="283"/>
                    </a:lnTo>
                    <a:lnTo>
                      <a:pt x="146" y="279"/>
                    </a:lnTo>
                    <a:lnTo>
                      <a:pt x="142" y="276"/>
                    </a:lnTo>
                    <a:lnTo>
                      <a:pt x="139" y="274"/>
                    </a:lnTo>
                    <a:lnTo>
                      <a:pt x="125" y="264"/>
                    </a:lnTo>
                    <a:lnTo>
                      <a:pt x="107" y="254"/>
                    </a:lnTo>
                    <a:lnTo>
                      <a:pt x="90" y="240"/>
                    </a:lnTo>
                    <a:lnTo>
                      <a:pt x="71" y="227"/>
                    </a:lnTo>
                    <a:lnTo>
                      <a:pt x="52" y="213"/>
                    </a:lnTo>
                    <a:lnTo>
                      <a:pt x="35" y="203"/>
                    </a:lnTo>
                    <a:lnTo>
                      <a:pt x="20" y="195"/>
                    </a:lnTo>
                    <a:lnTo>
                      <a:pt x="8" y="191"/>
                    </a:lnTo>
                    <a:lnTo>
                      <a:pt x="10" y="181"/>
                    </a:lnTo>
                    <a:lnTo>
                      <a:pt x="11" y="173"/>
                    </a:lnTo>
                    <a:lnTo>
                      <a:pt x="11" y="161"/>
                    </a:lnTo>
                    <a:lnTo>
                      <a:pt x="12" y="140"/>
                    </a:lnTo>
                    <a:lnTo>
                      <a:pt x="19" y="141"/>
                    </a:lnTo>
                    <a:lnTo>
                      <a:pt x="27" y="145"/>
                    </a:lnTo>
                    <a:lnTo>
                      <a:pt x="36" y="149"/>
                    </a:lnTo>
                    <a:lnTo>
                      <a:pt x="47" y="156"/>
                    </a:lnTo>
                    <a:lnTo>
                      <a:pt x="59" y="163"/>
                    </a:lnTo>
                    <a:lnTo>
                      <a:pt x="68" y="169"/>
                    </a:lnTo>
                    <a:lnTo>
                      <a:pt x="78" y="175"/>
                    </a:lnTo>
                    <a:lnTo>
                      <a:pt x="86" y="180"/>
                    </a:lnTo>
                    <a:lnTo>
                      <a:pt x="88" y="179"/>
                    </a:lnTo>
                    <a:lnTo>
                      <a:pt x="91" y="179"/>
                    </a:lnTo>
                    <a:lnTo>
                      <a:pt x="91" y="177"/>
                    </a:lnTo>
                    <a:lnTo>
                      <a:pt x="92" y="176"/>
                    </a:lnTo>
                    <a:lnTo>
                      <a:pt x="90" y="173"/>
                    </a:lnTo>
                    <a:lnTo>
                      <a:pt x="87" y="172"/>
                    </a:lnTo>
                    <a:lnTo>
                      <a:pt x="83" y="168"/>
                    </a:lnTo>
                    <a:lnTo>
                      <a:pt x="76" y="164"/>
                    </a:lnTo>
                    <a:lnTo>
                      <a:pt x="67" y="159"/>
                    </a:lnTo>
                    <a:lnTo>
                      <a:pt x="54" y="151"/>
                    </a:lnTo>
                    <a:lnTo>
                      <a:pt x="35" y="140"/>
                    </a:lnTo>
                    <a:lnTo>
                      <a:pt x="11" y="125"/>
                    </a:lnTo>
                    <a:lnTo>
                      <a:pt x="10" y="116"/>
                    </a:lnTo>
                    <a:lnTo>
                      <a:pt x="7" y="108"/>
                    </a:lnTo>
                    <a:lnTo>
                      <a:pt x="6" y="100"/>
                    </a:lnTo>
                    <a:lnTo>
                      <a:pt x="4" y="92"/>
                    </a:lnTo>
                    <a:lnTo>
                      <a:pt x="14" y="94"/>
                    </a:lnTo>
                    <a:lnTo>
                      <a:pt x="26" y="98"/>
                    </a:lnTo>
                    <a:lnTo>
                      <a:pt x="36" y="104"/>
                    </a:lnTo>
                    <a:lnTo>
                      <a:pt x="48" y="108"/>
                    </a:lnTo>
                    <a:lnTo>
                      <a:pt x="59" y="113"/>
                    </a:lnTo>
                    <a:lnTo>
                      <a:pt x="71" y="117"/>
                    </a:lnTo>
                    <a:lnTo>
                      <a:pt x="82" y="120"/>
                    </a:lnTo>
                    <a:lnTo>
                      <a:pt x="92" y="123"/>
                    </a:lnTo>
                    <a:lnTo>
                      <a:pt x="92" y="121"/>
                    </a:lnTo>
                    <a:lnTo>
                      <a:pt x="92" y="120"/>
                    </a:lnTo>
                    <a:lnTo>
                      <a:pt x="92" y="119"/>
                    </a:lnTo>
                    <a:lnTo>
                      <a:pt x="84" y="113"/>
                    </a:lnTo>
                    <a:lnTo>
                      <a:pt x="76" y="109"/>
                    </a:lnTo>
                    <a:lnTo>
                      <a:pt x="67" y="105"/>
                    </a:lnTo>
                    <a:lnTo>
                      <a:pt x="59" y="101"/>
                    </a:lnTo>
                    <a:lnTo>
                      <a:pt x="52" y="97"/>
                    </a:lnTo>
                    <a:lnTo>
                      <a:pt x="46" y="93"/>
                    </a:lnTo>
                    <a:lnTo>
                      <a:pt x="40" y="88"/>
                    </a:lnTo>
                    <a:lnTo>
                      <a:pt x="36" y="80"/>
                    </a:lnTo>
                    <a:lnTo>
                      <a:pt x="27" y="72"/>
                    </a:lnTo>
                    <a:lnTo>
                      <a:pt x="15" y="60"/>
                    </a:lnTo>
                    <a:lnTo>
                      <a:pt x="6" y="45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0" y="38"/>
                    </a:lnTo>
                    <a:lnTo>
                      <a:pt x="15" y="40"/>
                    </a:lnTo>
                    <a:lnTo>
                      <a:pt x="20" y="42"/>
                    </a:lnTo>
                    <a:lnTo>
                      <a:pt x="26" y="46"/>
                    </a:lnTo>
                    <a:lnTo>
                      <a:pt x="31" y="50"/>
                    </a:lnTo>
                    <a:lnTo>
                      <a:pt x="36" y="53"/>
                    </a:lnTo>
                    <a:lnTo>
                      <a:pt x="42" y="57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2" y="53"/>
                    </a:lnTo>
                    <a:lnTo>
                      <a:pt x="43" y="52"/>
                    </a:lnTo>
                    <a:lnTo>
                      <a:pt x="38" y="48"/>
                    </a:lnTo>
                    <a:lnTo>
                      <a:pt x="32" y="44"/>
                    </a:lnTo>
                    <a:lnTo>
                      <a:pt x="27" y="40"/>
                    </a:lnTo>
                    <a:lnTo>
                      <a:pt x="23" y="36"/>
                    </a:lnTo>
                    <a:lnTo>
                      <a:pt x="18" y="33"/>
                    </a:lnTo>
                    <a:lnTo>
                      <a:pt x="12" y="29"/>
                    </a:lnTo>
                    <a:lnTo>
                      <a:pt x="7" y="25"/>
                    </a:lnTo>
                    <a:lnTo>
                      <a:pt x="2" y="21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2" y="4"/>
                    </a:lnTo>
                    <a:lnTo>
                      <a:pt x="24" y="10"/>
                    </a:lnTo>
                    <a:lnTo>
                      <a:pt x="39" y="18"/>
                    </a:lnTo>
                    <a:lnTo>
                      <a:pt x="54" y="28"/>
                    </a:lnTo>
                    <a:lnTo>
                      <a:pt x="68" y="38"/>
                    </a:lnTo>
                    <a:lnTo>
                      <a:pt x="83" y="48"/>
                    </a:lnTo>
                    <a:lnTo>
                      <a:pt x="96" y="57"/>
                    </a:lnTo>
                    <a:lnTo>
                      <a:pt x="107" y="65"/>
                    </a:lnTo>
                    <a:lnTo>
                      <a:pt x="117" y="72"/>
                    </a:lnTo>
                    <a:lnTo>
                      <a:pt x="127" y="78"/>
                    </a:lnTo>
                    <a:lnTo>
                      <a:pt x="137" y="86"/>
                    </a:lnTo>
                    <a:lnTo>
                      <a:pt x="147" y="93"/>
                    </a:lnTo>
                    <a:lnTo>
                      <a:pt x="157" y="100"/>
                    </a:lnTo>
                    <a:lnTo>
                      <a:pt x="167" y="107"/>
                    </a:lnTo>
                    <a:lnTo>
                      <a:pt x="177" y="115"/>
                    </a:lnTo>
                    <a:lnTo>
                      <a:pt x="187" y="121"/>
                    </a:lnTo>
                    <a:lnTo>
                      <a:pt x="190" y="135"/>
                    </a:lnTo>
                    <a:lnTo>
                      <a:pt x="191" y="153"/>
                    </a:lnTo>
                    <a:lnTo>
                      <a:pt x="190" y="175"/>
                    </a:lnTo>
                    <a:lnTo>
                      <a:pt x="190" y="191"/>
                    </a:lnTo>
                    <a:lnTo>
                      <a:pt x="189" y="192"/>
                    </a:lnTo>
                    <a:lnTo>
                      <a:pt x="187" y="192"/>
                    </a:lnTo>
                    <a:lnTo>
                      <a:pt x="187" y="193"/>
                    </a:lnTo>
                    <a:lnTo>
                      <a:pt x="182" y="191"/>
                    </a:lnTo>
                    <a:lnTo>
                      <a:pt x="174" y="185"/>
                    </a:lnTo>
                    <a:lnTo>
                      <a:pt x="165" y="180"/>
                    </a:lnTo>
                    <a:lnTo>
                      <a:pt x="153" y="173"/>
                    </a:lnTo>
                    <a:lnTo>
                      <a:pt x="142" y="168"/>
                    </a:lnTo>
                    <a:lnTo>
                      <a:pt x="131" y="163"/>
                    </a:lnTo>
                    <a:lnTo>
                      <a:pt x="122" y="159"/>
                    </a:lnTo>
                    <a:lnTo>
                      <a:pt x="117" y="159"/>
                    </a:lnTo>
                    <a:lnTo>
                      <a:pt x="117" y="160"/>
                    </a:lnTo>
                    <a:lnTo>
                      <a:pt x="117" y="161"/>
                    </a:lnTo>
                    <a:lnTo>
                      <a:pt x="117" y="163"/>
                    </a:lnTo>
                    <a:lnTo>
                      <a:pt x="117" y="164"/>
                    </a:lnTo>
                    <a:lnTo>
                      <a:pt x="126" y="169"/>
                    </a:lnTo>
                    <a:lnTo>
                      <a:pt x="135" y="173"/>
                    </a:lnTo>
                    <a:lnTo>
                      <a:pt x="143" y="179"/>
                    </a:lnTo>
                    <a:lnTo>
                      <a:pt x="153" y="184"/>
                    </a:lnTo>
                    <a:lnTo>
                      <a:pt x="162" y="189"/>
                    </a:lnTo>
                    <a:lnTo>
                      <a:pt x="171" y="193"/>
                    </a:lnTo>
                    <a:lnTo>
                      <a:pt x="181" y="199"/>
                    </a:lnTo>
                    <a:lnTo>
                      <a:pt x="190" y="204"/>
                    </a:lnTo>
                    <a:lnTo>
                      <a:pt x="190" y="231"/>
                    </a:lnTo>
                    <a:lnTo>
                      <a:pt x="190" y="247"/>
                    </a:lnTo>
                    <a:lnTo>
                      <a:pt x="189" y="258"/>
                    </a:lnTo>
                    <a:lnTo>
                      <a:pt x="187" y="270"/>
                    </a:lnTo>
                    <a:lnTo>
                      <a:pt x="187" y="271"/>
                    </a:lnTo>
                    <a:lnTo>
                      <a:pt x="186" y="271"/>
                    </a:lnTo>
                    <a:lnTo>
                      <a:pt x="186" y="272"/>
                    </a:lnTo>
                    <a:lnTo>
                      <a:pt x="175" y="266"/>
                    </a:lnTo>
                    <a:lnTo>
                      <a:pt x="166" y="259"/>
                    </a:lnTo>
                    <a:lnTo>
                      <a:pt x="155" y="252"/>
                    </a:lnTo>
                    <a:lnTo>
                      <a:pt x="145" y="246"/>
                    </a:lnTo>
                    <a:lnTo>
                      <a:pt x="134" y="239"/>
                    </a:lnTo>
                    <a:lnTo>
                      <a:pt x="125" y="232"/>
                    </a:lnTo>
                    <a:lnTo>
                      <a:pt x="115" y="228"/>
                    </a:lnTo>
                    <a:lnTo>
                      <a:pt x="106" y="224"/>
                    </a:lnTo>
                    <a:lnTo>
                      <a:pt x="110" y="231"/>
                    </a:lnTo>
                    <a:lnTo>
                      <a:pt x="117" y="237"/>
                    </a:lnTo>
                    <a:lnTo>
                      <a:pt x="127" y="246"/>
                    </a:lnTo>
                    <a:lnTo>
                      <a:pt x="139" y="254"/>
                    </a:lnTo>
                    <a:lnTo>
                      <a:pt x="153" y="262"/>
                    </a:lnTo>
                    <a:lnTo>
                      <a:pt x="166" y="270"/>
                    </a:lnTo>
                    <a:lnTo>
                      <a:pt x="177" y="276"/>
                    </a:lnTo>
                    <a:lnTo>
                      <a:pt x="186" y="282"/>
                    </a:lnTo>
                    <a:lnTo>
                      <a:pt x="186" y="291"/>
                    </a:lnTo>
                    <a:lnTo>
                      <a:pt x="186" y="296"/>
                    </a:lnTo>
                    <a:lnTo>
                      <a:pt x="186" y="299"/>
                    </a:lnTo>
                    <a:lnTo>
                      <a:pt x="185" y="303"/>
                    </a:lnTo>
                    <a:lnTo>
                      <a:pt x="183" y="304"/>
                    </a:lnTo>
                    <a:lnTo>
                      <a:pt x="182" y="304"/>
                    </a:lnTo>
                    <a:lnTo>
                      <a:pt x="181" y="303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2" name="Freeform 48"/>
              <p:cNvSpPr>
                <a:spLocks/>
              </p:cNvSpPr>
              <p:nvPr/>
            </p:nvSpPr>
            <p:spPr bwMode="auto">
              <a:xfrm>
                <a:off x="1283" y="3092"/>
                <a:ext cx="51" cy="123"/>
              </a:xfrm>
              <a:custGeom>
                <a:avLst/>
                <a:gdLst>
                  <a:gd name="T0" fmla="*/ 0 w 103"/>
                  <a:gd name="T1" fmla="*/ 123 h 245"/>
                  <a:gd name="T2" fmla="*/ 1 w 103"/>
                  <a:gd name="T3" fmla="*/ 96 h 245"/>
                  <a:gd name="T4" fmla="*/ 3 w 103"/>
                  <a:gd name="T5" fmla="*/ 68 h 245"/>
                  <a:gd name="T6" fmla="*/ 5 w 103"/>
                  <a:gd name="T7" fmla="*/ 42 h 245"/>
                  <a:gd name="T8" fmla="*/ 9 w 103"/>
                  <a:gd name="T9" fmla="*/ 16 h 245"/>
                  <a:gd name="T10" fmla="*/ 21 w 103"/>
                  <a:gd name="T11" fmla="*/ 11 h 245"/>
                  <a:gd name="T12" fmla="*/ 31 w 103"/>
                  <a:gd name="T13" fmla="*/ 8 h 245"/>
                  <a:gd name="T14" fmla="*/ 38 w 103"/>
                  <a:gd name="T15" fmla="*/ 5 h 245"/>
                  <a:gd name="T16" fmla="*/ 43 w 103"/>
                  <a:gd name="T17" fmla="*/ 3 h 245"/>
                  <a:gd name="T18" fmla="*/ 46 w 103"/>
                  <a:gd name="T19" fmla="*/ 2 h 245"/>
                  <a:gd name="T20" fmla="*/ 49 w 103"/>
                  <a:gd name="T21" fmla="*/ 1 h 245"/>
                  <a:gd name="T22" fmla="*/ 50 w 103"/>
                  <a:gd name="T23" fmla="*/ 0 h 245"/>
                  <a:gd name="T24" fmla="*/ 51 w 103"/>
                  <a:gd name="T25" fmla="*/ 0 h 245"/>
                  <a:gd name="T26" fmla="*/ 48 w 103"/>
                  <a:gd name="T27" fmla="*/ 26 h 245"/>
                  <a:gd name="T28" fmla="*/ 45 w 103"/>
                  <a:gd name="T29" fmla="*/ 53 h 245"/>
                  <a:gd name="T30" fmla="*/ 43 w 103"/>
                  <a:gd name="T31" fmla="*/ 80 h 245"/>
                  <a:gd name="T32" fmla="*/ 42 w 103"/>
                  <a:gd name="T33" fmla="*/ 106 h 245"/>
                  <a:gd name="T34" fmla="*/ 29 w 103"/>
                  <a:gd name="T35" fmla="*/ 112 h 245"/>
                  <a:gd name="T36" fmla="*/ 19 w 103"/>
                  <a:gd name="T37" fmla="*/ 115 h 245"/>
                  <a:gd name="T38" fmla="*/ 13 w 103"/>
                  <a:gd name="T39" fmla="*/ 118 h 245"/>
                  <a:gd name="T40" fmla="*/ 8 w 103"/>
                  <a:gd name="T41" fmla="*/ 120 h 245"/>
                  <a:gd name="T42" fmla="*/ 5 w 103"/>
                  <a:gd name="T43" fmla="*/ 121 h 245"/>
                  <a:gd name="T44" fmla="*/ 3 w 103"/>
                  <a:gd name="T45" fmla="*/ 122 h 245"/>
                  <a:gd name="T46" fmla="*/ 1 w 103"/>
                  <a:gd name="T47" fmla="*/ 123 h 245"/>
                  <a:gd name="T48" fmla="*/ 0 w 103"/>
                  <a:gd name="T49" fmla="*/ 123 h 24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245"/>
                  <a:gd name="T77" fmla="*/ 103 w 103"/>
                  <a:gd name="T78" fmla="*/ 245 h 24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245">
                    <a:moveTo>
                      <a:pt x="0" y="245"/>
                    </a:moveTo>
                    <a:lnTo>
                      <a:pt x="3" y="191"/>
                    </a:lnTo>
                    <a:lnTo>
                      <a:pt x="7" y="136"/>
                    </a:lnTo>
                    <a:lnTo>
                      <a:pt x="11" y="83"/>
                    </a:lnTo>
                    <a:lnTo>
                      <a:pt x="18" y="32"/>
                    </a:lnTo>
                    <a:lnTo>
                      <a:pt x="43" y="21"/>
                    </a:lnTo>
                    <a:lnTo>
                      <a:pt x="63" y="15"/>
                    </a:lnTo>
                    <a:lnTo>
                      <a:pt x="76" y="9"/>
                    </a:lnTo>
                    <a:lnTo>
                      <a:pt x="87" y="5"/>
                    </a:lnTo>
                    <a:lnTo>
                      <a:pt x="92" y="3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3" y="0"/>
                    </a:lnTo>
                    <a:lnTo>
                      <a:pt x="96" y="52"/>
                    </a:lnTo>
                    <a:lnTo>
                      <a:pt x="91" y="106"/>
                    </a:lnTo>
                    <a:lnTo>
                      <a:pt x="87" y="159"/>
                    </a:lnTo>
                    <a:lnTo>
                      <a:pt x="84" y="212"/>
                    </a:lnTo>
                    <a:lnTo>
                      <a:pt x="59" y="223"/>
                    </a:lnTo>
                    <a:lnTo>
                      <a:pt x="39" y="230"/>
                    </a:lnTo>
                    <a:lnTo>
                      <a:pt x="26" y="235"/>
                    </a:lnTo>
                    <a:lnTo>
                      <a:pt x="16" y="239"/>
                    </a:lnTo>
                    <a:lnTo>
                      <a:pt x="10" y="242"/>
                    </a:lnTo>
                    <a:lnTo>
                      <a:pt x="6" y="243"/>
                    </a:lnTo>
                    <a:lnTo>
                      <a:pt x="3" y="245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3" name="Freeform 49"/>
              <p:cNvSpPr>
                <a:spLocks/>
              </p:cNvSpPr>
              <p:nvPr/>
            </p:nvSpPr>
            <p:spPr bwMode="auto">
              <a:xfrm>
                <a:off x="1330" y="3058"/>
                <a:ext cx="91" cy="139"/>
              </a:xfrm>
              <a:custGeom>
                <a:avLst/>
                <a:gdLst>
                  <a:gd name="T0" fmla="*/ 0 w 182"/>
                  <a:gd name="T1" fmla="*/ 132 h 278"/>
                  <a:gd name="T2" fmla="*/ 7 w 182"/>
                  <a:gd name="T3" fmla="*/ 121 h 278"/>
                  <a:gd name="T4" fmla="*/ 28 w 182"/>
                  <a:gd name="T5" fmla="*/ 114 h 278"/>
                  <a:gd name="T6" fmla="*/ 49 w 182"/>
                  <a:gd name="T7" fmla="*/ 105 h 278"/>
                  <a:gd name="T8" fmla="*/ 55 w 182"/>
                  <a:gd name="T9" fmla="*/ 101 h 278"/>
                  <a:gd name="T10" fmla="*/ 49 w 182"/>
                  <a:gd name="T11" fmla="*/ 100 h 278"/>
                  <a:gd name="T12" fmla="*/ 27 w 182"/>
                  <a:gd name="T13" fmla="*/ 109 h 278"/>
                  <a:gd name="T14" fmla="*/ 6 w 182"/>
                  <a:gd name="T15" fmla="*/ 119 h 278"/>
                  <a:gd name="T16" fmla="*/ 2 w 182"/>
                  <a:gd name="T17" fmla="*/ 91 h 278"/>
                  <a:gd name="T18" fmla="*/ 7 w 182"/>
                  <a:gd name="T19" fmla="*/ 62 h 278"/>
                  <a:gd name="T20" fmla="*/ 16 w 182"/>
                  <a:gd name="T21" fmla="*/ 60 h 278"/>
                  <a:gd name="T22" fmla="*/ 24 w 182"/>
                  <a:gd name="T23" fmla="*/ 55 h 278"/>
                  <a:gd name="T24" fmla="*/ 22 w 182"/>
                  <a:gd name="T25" fmla="*/ 54 h 278"/>
                  <a:gd name="T26" fmla="*/ 13 w 182"/>
                  <a:gd name="T27" fmla="*/ 56 h 278"/>
                  <a:gd name="T28" fmla="*/ 6 w 182"/>
                  <a:gd name="T29" fmla="*/ 58 h 278"/>
                  <a:gd name="T30" fmla="*/ 9 w 182"/>
                  <a:gd name="T31" fmla="*/ 38 h 278"/>
                  <a:gd name="T32" fmla="*/ 28 w 182"/>
                  <a:gd name="T33" fmla="*/ 22 h 278"/>
                  <a:gd name="T34" fmla="*/ 61 w 182"/>
                  <a:gd name="T35" fmla="*/ 9 h 278"/>
                  <a:gd name="T36" fmla="*/ 91 w 182"/>
                  <a:gd name="T37" fmla="*/ 0 h 278"/>
                  <a:gd name="T38" fmla="*/ 91 w 182"/>
                  <a:gd name="T39" fmla="*/ 6 h 278"/>
                  <a:gd name="T40" fmla="*/ 79 w 182"/>
                  <a:gd name="T41" fmla="*/ 14 h 278"/>
                  <a:gd name="T42" fmla="*/ 60 w 182"/>
                  <a:gd name="T43" fmla="*/ 22 h 278"/>
                  <a:gd name="T44" fmla="*/ 42 w 182"/>
                  <a:gd name="T45" fmla="*/ 30 h 278"/>
                  <a:gd name="T46" fmla="*/ 42 w 182"/>
                  <a:gd name="T47" fmla="*/ 33 h 278"/>
                  <a:gd name="T48" fmla="*/ 54 w 182"/>
                  <a:gd name="T49" fmla="*/ 30 h 278"/>
                  <a:gd name="T50" fmla="*/ 73 w 182"/>
                  <a:gd name="T51" fmla="*/ 22 h 278"/>
                  <a:gd name="T52" fmla="*/ 91 w 182"/>
                  <a:gd name="T53" fmla="*/ 15 h 278"/>
                  <a:gd name="T54" fmla="*/ 89 w 182"/>
                  <a:gd name="T55" fmla="*/ 37 h 278"/>
                  <a:gd name="T56" fmla="*/ 80 w 182"/>
                  <a:gd name="T57" fmla="*/ 47 h 278"/>
                  <a:gd name="T58" fmla="*/ 57 w 182"/>
                  <a:gd name="T59" fmla="*/ 60 h 278"/>
                  <a:gd name="T60" fmla="*/ 51 w 182"/>
                  <a:gd name="T61" fmla="*/ 65 h 278"/>
                  <a:gd name="T62" fmla="*/ 61 w 182"/>
                  <a:gd name="T63" fmla="*/ 64 h 278"/>
                  <a:gd name="T64" fmla="*/ 73 w 182"/>
                  <a:gd name="T65" fmla="*/ 66 h 278"/>
                  <a:gd name="T66" fmla="*/ 80 w 182"/>
                  <a:gd name="T67" fmla="*/ 68 h 278"/>
                  <a:gd name="T68" fmla="*/ 80 w 182"/>
                  <a:gd name="T69" fmla="*/ 70 h 278"/>
                  <a:gd name="T70" fmla="*/ 59 w 182"/>
                  <a:gd name="T71" fmla="*/ 80 h 278"/>
                  <a:gd name="T72" fmla="*/ 39 w 182"/>
                  <a:gd name="T73" fmla="*/ 89 h 278"/>
                  <a:gd name="T74" fmla="*/ 26 w 182"/>
                  <a:gd name="T75" fmla="*/ 95 h 278"/>
                  <a:gd name="T76" fmla="*/ 26 w 182"/>
                  <a:gd name="T77" fmla="*/ 96 h 278"/>
                  <a:gd name="T78" fmla="*/ 36 w 182"/>
                  <a:gd name="T79" fmla="*/ 94 h 278"/>
                  <a:gd name="T80" fmla="*/ 46 w 182"/>
                  <a:gd name="T81" fmla="*/ 89 h 278"/>
                  <a:gd name="T82" fmla="*/ 55 w 182"/>
                  <a:gd name="T83" fmla="*/ 85 h 278"/>
                  <a:gd name="T84" fmla="*/ 65 w 182"/>
                  <a:gd name="T85" fmla="*/ 81 h 278"/>
                  <a:gd name="T86" fmla="*/ 75 w 182"/>
                  <a:gd name="T87" fmla="*/ 78 h 278"/>
                  <a:gd name="T88" fmla="*/ 80 w 182"/>
                  <a:gd name="T89" fmla="*/ 91 h 278"/>
                  <a:gd name="T90" fmla="*/ 81 w 182"/>
                  <a:gd name="T91" fmla="*/ 107 h 278"/>
                  <a:gd name="T92" fmla="*/ 77 w 182"/>
                  <a:gd name="T93" fmla="*/ 110 h 278"/>
                  <a:gd name="T94" fmla="*/ 47 w 182"/>
                  <a:gd name="T95" fmla="*/ 121 h 278"/>
                  <a:gd name="T96" fmla="*/ 19 w 182"/>
                  <a:gd name="T97" fmla="*/ 133 h 27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2"/>
                  <a:gd name="T148" fmla="*/ 0 h 278"/>
                  <a:gd name="T149" fmla="*/ 182 w 182"/>
                  <a:gd name="T150" fmla="*/ 278 h 27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2" h="278">
                    <a:moveTo>
                      <a:pt x="0" y="278"/>
                    </a:moveTo>
                    <a:lnTo>
                      <a:pt x="0" y="270"/>
                    </a:lnTo>
                    <a:lnTo>
                      <a:pt x="0" y="263"/>
                    </a:lnTo>
                    <a:lnTo>
                      <a:pt x="0" y="255"/>
                    </a:lnTo>
                    <a:lnTo>
                      <a:pt x="1" y="248"/>
                    </a:lnTo>
                    <a:lnTo>
                      <a:pt x="15" y="243"/>
                    </a:lnTo>
                    <a:lnTo>
                      <a:pt x="28" y="239"/>
                    </a:lnTo>
                    <a:lnTo>
                      <a:pt x="42" y="234"/>
                    </a:lnTo>
                    <a:lnTo>
                      <a:pt x="56" y="228"/>
                    </a:lnTo>
                    <a:lnTo>
                      <a:pt x="70" y="223"/>
                    </a:lnTo>
                    <a:lnTo>
                      <a:pt x="84" y="218"/>
                    </a:lnTo>
                    <a:lnTo>
                      <a:pt x="98" y="211"/>
                    </a:lnTo>
                    <a:lnTo>
                      <a:pt x="110" y="204"/>
                    </a:lnTo>
                    <a:lnTo>
                      <a:pt x="110" y="203"/>
                    </a:lnTo>
                    <a:lnTo>
                      <a:pt x="110" y="202"/>
                    </a:lnTo>
                    <a:lnTo>
                      <a:pt x="110" y="200"/>
                    </a:lnTo>
                    <a:lnTo>
                      <a:pt x="110" y="199"/>
                    </a:lnTo>
                    <a:lnTo>
                      <a:pt x="98" y="200"/>
                    </a:lnTo>
                    <a:lnTo>
                      <a:pt x="84" y="204"/>
                    </a:lnTo>
                    <a:lnTo>
                      <a:pt x="70" y="211"/>
                    </a:lnTo>
                    <a:lnTo>
                      <a:pt x="55" y="218"/>
                    </a:lnTo>
                    <a:lnTo>
                      <a:pt x="42" y="224"/>
                    </a:lnTo>
                    <a:lnTo>
                      <a:pt x="27" y="231"/>
                    </a:lnTo>
                    <a:lnTo>
                      <a:pt x="13" y="238"/>
                    </a:lnTo>
                    <a:lnTo>
                      <a:pt x="0" y="240"/>
                    </a:lnTo>
                    <a:lnTo>
                      <a:pt x="3" y="211"/>
                    </a:lnTo>
                    <a:lnTo>
                      <a:pt x="4" y="183"/>
                    </a:lnTo>
                    <a:lnTo>
                      <a:pt x="7" y="154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22" y="124"/>
                    </a:lnTo>
                    <a:lnTo>
                      <a:pt x="27" y="123"/>
                    </a:lnTo>
                    <a:lnTo>
                      <a:pt x="32" y="120"/>
                    </a:lnTo>
                    <a:lnTo>
                      <a:pt x="38" y="117"/>
                    </a:lnTo>
                    <a:lnTo>
                      <a:pt x="43" y="115"/>
                    </a:lnTo>
                    <a:lnTo>
                      <a:pt x="48" y="111"/>
                    </a:lnTo>
                    <a:lnTo>
                      <a:pt x="54" y="107"/>
                    </a:lnTo>
                    <a:lnTo>
                      <a:pt x="48" y="108"/>
                    </a:lnTo>
                    <a:lnTo>
                      <a:pt x="43" y="108"/>
                    </a:lnTo>
                    <a:lnTo>
                      <a:pt x="38" y="109"/>
                    </a:lnTo>
                    <a:lnTo>
                      <a:pt x="32" y="111"/>
                    </a:lnTo>
                    <a:lnTo>
                      <a:pt x="27" y="113"/>
                    </a:lnTo>
                    <a:lnTo>
                      <a:pt x="22" y="115"/>
                    </a:lnTo>
                    <a:lnTo>
                      <a:pt x="16" y="115"/>
                    </a:lnTo>
                    <a:lnTo>
                      <a:pt x="11" y="116"/>
                    </a:lnTo>
                    <a:lnTo>
                      <a:pt x="13" y="103"/>
                    </a:lnTo>
                    <a:lnTo>
                      <a:pt x="16" y="89"/>
                    </a:lnTo>
                    <a:lnTo>
                      <a:pt x="18" y="76"/>
                    </a:lnTo>
                    <a:lnTo>
                      <a:pt x="20" y="63"/>
                    </a:lnTo>
                    <a:lnTo>
                      <a:pt x="36" y="55"/>
                    </a:lnTo>
                    <a:lnTo>
                      <a:pt x="56" y="45"/>
                    </a:lnTo>
                    <a:lnTo>
                      <a:pt x="78" y="36"/>
                    </a:lnTo>
                    <a:lnTo>
                      <a:pt x="100" y="27"/>
                    </a:lnTo>
                    <a:lnTo>
                      <a:pt x="123" y="19"/>
                    </a:lnTo>
                    <a:lnTo>
                      <a:pt x="145" y="11"/>
                    </a:lnTo>
                    <a:lnTo>
                      <a:pt x="165" y="4"/>
                    </a:lnTo>
                    <a:lnTo>
                      <a:pt x="182" y="0"/>
                    </a:lnTo>
                    <a:lnTo>
                      <a:pt x="181" y="4"/>
                    </a:lnTo>
                    <a:lnTo>
                      <a:pt x="181" y="9"/>
                    </a:lnTo>
                    <a:lnTo>
                      <a:pt x="181" y="13"/>
                    </a:lnTo>
                    <a:lnTo>
                      <a:pt x="181" y="19"/>
                    </a:lnTo>
                    <a:lnTo>
                      <a:pt x="169" y="24"/>
                    </a:lnTo>
                    <a:lnTo>
                      <a:pt x="157" y="29"/>
                    </a:lnTo>
                    <a:lnTo>
                      <a:pt x="145" y="33"/>
                    </a:lnTo>
                    <a:lnTo>
                      <a:pt x="132" y="39"/>
                    </a:lnTo>
                    <a:lnTo>
                      <a:pt x="120" y="44"/>
                    </a:lnTo>
                    <a:lnTo>
                      <a:pt x="108" y="49"/>
                    </a:lnTo>
                    <a:lnTo>
                      <a:pt x="96" y="55"/>
                    </a:lnTo>
                    <a:lnTo>
                      <a:pt x="84" y="60"/>
                    </a:lnTo>
                    <a:lnTo>
                      <a:pt x="84" y="61"/>
                    </a:lnTo>
                    <a:lnTo>
                      <a:pt x="84" y="63"/>
                    </a:lnTo>
                    <a:lnTo>
                      <a:pt x="84" y="65"/>
                    </a:lnTo>
                    <a:lnTo>
                      <a:pt x="84" y="67"/>
                    </a:lnTo>
                    <a:lnTo>
                      <a:pt x="96" y="64"/>
                    </a:lnTo>
                    <a:lnTo>
                      <a:pt x="108" y="60"/>
                    </a:lnTo>
                    <a:lnTo>
                      <a:pt x="120" y="56"/>
                    </a:lnTo>
                    <a:lnTo>
                      <a:pt x="132" y="51"/>
                    </a:lnTo>
                    <a:lnTo>
                      <a:pt x="145" y="45"/>
                    </a:lnTo>
                    <a:lnTo>
                      <a:pt x="157" y="40"/>
                    </a:lnTo>
                    <a:lnTo>
                      <a:pt x="169" y="35"/>
                    </a:lnTo>
                    <a:lnTo>
                      <a:pt x="182" y="31"/>
                    </a:lnTo>
                    <a:lnTo>
                      <a:pt x="179" y="49"/>
                    </a:lnTo>
                    <a:lnTo>
                      <a:pt x="178" y="64"/>
                    </a:lnTo>
                    <a:lnTo>
                      <a:pt x="177" y="75"/>
                    </a:lnTo>
                    <a:lnTo>
                      <a:pt x="173" y="81"/>
                    </a:lnTo>
                    <a:lnTo>
                      <a:pt x="167" y="88"/>
                    </a:lnTo>
                    <a:lnTo>
                      <a:pt x="159" y="95"/>
                    </a:lnTo>
                    <a:lnTo>
                      <a:pt x="147" y="103"/>
                    </a:lnTo>
                    <a:lnTo>
                      <a:pt x="131" y="113"/>
                    </a:lnTo>
                    <a:lnTo>
                      <a:pt x="115" y="121"/>
                    </a:lnTo>
                    <a:lnTo>
                      <a:pt x="107" y="127"/>
                    </a:lnTo>
                    <a:lnTo>
                      <a:pt x="104" y="128"/>
                    </a:lnTo>
                    <a:lnTo>
                      <a:pt x="103" y="129"/>
                    </a:lnTo>
                    <a:lnTo>
                      <a:pt x="108" y="129"/>
                    </a:lnTo>
                    <a:lnTo>
                      <a:pt x="114" y="129"/>
                    </a:lnTo>
                    <a:lnTo>
                      <a:pt x="122" y="128"/>
                    </a:lnTo>
                    <a:lnTo>
                      <a:pt x="130" y="127"/>
                    </a:lnTo>
                    <a:lnTo>
                      <a:pt x="139" y="129"/>
                    </a:lnTo>
                    <a:lnTo>
                      <a:pt x="145" y="131"/>
                    </a:lnTo>
                    <a:lnTo>
                      <a:pt x="151" y="132"/>
                    </a:lnTo>
                    <a:lnTo>
                      <a:pt x="161" y="133"/>
                    </a:lnTo>
                    <a:lnTo>
                      <a:pt x="159" y="135"/>
                    </a:lnTo>
                    <a:lnTo>
                      <a:pt x="159" y="137"/>
                    </a:lnTo>
                    <a:lnTo>
                      <a:pt x="159" y="139"/>
                    </a:lnTo>
                    <a:lnTo>
                      <a:pt x="159" y="141"/>
                    </a:lnTo>
                    <a:lnTo>
                      <a:pt x="146" y="148"/>
                    </a:lnTo>
                    <a:lnTo>
                      <a:pt x="132" y="154"/>
                    </a:lnTo>
                    <a:lnTo>
                      <a:pt x="118" y="160"/>
                    </a:lnTo>
                    <a:lnTo>
                      <a:pt x="104" y="166"/>
                    </a:lnTo>
                    <a:lnTo>
                      <a:pt x="91" y="172"/>
                    </a:lnTo>
                    <a:lnTo>
                      <a:pt x="78" y="178"/>
                    </a:lnTo>
                    <a:lnTo>
                      <a:pt x="66" y="183"/>
                    </a:lnTo>
                    <a:lnTo>
                      <a:pt x="52" y="188"/>
                    </a:lnTo>
                    <a:lnTo>
                      <a:pt x="52" y="190"/>
                    </a:lnTo>
                    <a:lnTo>
                      <a:pt x="52" y="191"/>
                    </a:lnTo>
                    <a:lnTo>
                      <a:pt x="52" y="192"/>
                    </a:lnTo>
                    <a:lnTo>
                      <a:pt x="58" y="192"/>
                    </a:lnTo>
                    <a:lnTo>
                      <a:pt x="64" y="191"/>
                    </a:lnTo>
                    <a:lnTo>
                      <a:pt x="71" y="188"/>
                    </a:lnTo>
                    <a:lnTo>
                      <a:pt x="79" y="186"/>
                    </a:lnTo>
                    <a:lnTo>
                      <a:pt x="86" y="183"/>
                    </a:lnTo>
                    <a:lnTo>
                      <a:pt x="92" y="179"/>
                    </a:lnTo>
                    <a:lnTo>
                      <a:pt x="99" y="176"/>
                    </a:lnTo>
                    <a:lnTo>
                      <a:pt x="104" y="172"/>
                    </a:lnTo>
                    <a:lnTo>
                      <a:pt x="111" y="170"/>
                    </a:lnTo>
                    <a:lnTo>
                      <a:pt x="118" y="167"/>
                    </a:lnTo>
                    <a:lnTo>
                      <a:pt x="123" y="164"/>
                    </a:lnTo>
                    <a:lnTo>
                      <a:pt x="130" y="163"/>
                    </a:lnTo>
                    <a:lnTo>
                      <a:pt x="136" y="160"/>
                    </a:lnTo>
                    <a:lnTo>
                      <a:pt x="142" y="158"/>
                    </a:lnTo>
                    <a:lnTo>
                      <a:pt x="149" y="156"/>
                    </a:lnTo>
                    <a:lnTo>
                      <a:pt x="155" y="154"/>
                    </a:lnTo>
                    <a:lnTo>
                      <a:pt x="158" y="168"/>
                    </a:lnTo>
                    <a:lnTo>
                      <a:pt x="159" y="183"/>
                    </a:lnTo>
                    <a:lnTo>
                      <a:pt x="162" y="198"/>
                    </a:lnTo>
                    <a:lnTo>
                      <a:pt x="163" y="214"/>
                    </a:lnTo>
                    <a:lnTo>
                      <a:pt x="161" y="215"/>
                    </a:lnTo>
                    <a:lnTo>
                      <a:pt x="158" y="216"/>
                    </a:lnTo>
                    <a:lnTo>
                      <a:pt x="157" y="219"/>
                    </a:lnTo>
                    <a:lnTo>
                      <a:pt x="154" y="220"/>
                    </a:lnTo>
                    <a:lnTo>
                      <a:pt x="134" y="227"/>
                    </a:lnTo>
                    <a:lnTo>
                      <a:pt x="115" y="235"/>
                    </a:lnTo>
                    <a:lnTo>
                      <a:pt x="95" y="243"/>
                    </a:lnTo>
                    <a:lnTo>
                      <a:pt x="76" y="251"/>
                    </a:lnTo>
                    <a:lnTo>
                      <a:pt x="56" y="259"/>
                    </a:lnTo>
                    <a:lnTo>
                      <a:pt x="38" y="266"/>
                    </a:lnTo>
                    <a:lnTo>
                      <a:pt x="19" y="272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4" name="Freeform 50"/>
              <p:cNvSpPr>
                <a:spLocks/>
              </p:cNvSpPr>
              <p:nvPr/>
            </p:nvSpPr>
            <p:spPr bwMode="auto">
              <a:xfrm>
                <a:off x="1415" y="3160"/>
                <a:ext cx="10" cy="4"/>
              </a:xfrm>
              <a:custGeom>
                <a:avLst/>
                <a:gdLst>
                  <a:gd name="T0" fmla="*/ 2 w 20"/>
                  <a:gd name="T1" fmla="*/ 4 h 8"/>
                  <a:gd name="T2" fmla="*/ 1 w 20"/>
                  <a:gd name="T3" fmla="*/ 2 h 8"/>
                  <a:gd name="T4" fmla="*/ 1 w 20"/>
                  <a:gd name="T5" fmla="*/ 2 h 8"/>
                  <a:gd name="T6" fmla="*/ 1 w 20"/>
                  <a:gd name="T7" fmla="*/ 1 h 8"/>
                  <a:gd name="T8" fmla="*/ 0 w 20"/>
                  <a:gd name="T9" fmla="*/ 0 h 8"/>
                  <a:gd name="T10" fmla="*/ 3 w 20"/>
                  <a:gd name="T11" fmla="*/ 0 h 8"/>
                  <a:gd name="T12" fmla="*/ 6 w 20"/>
                  <a:gd name="T13" fmla="*/ 0 h 8"/>
                  <a:gd name="T14" fmla="*/ 7 w 20"/>
                  <a:gd name="T15" fmla="*/ 1 h 8"/>
                  <a:gd name="T16" fmla="*/ 10 w 20"/>
                  <a:gd name="T17" fmla="*/ 1 h 8"/>
                  <a:gd name="T18" fmla="*/ 8 w 20"/>
                  <a:gd name="T19" fmla="*/ 2 h 8"/>
                  <a:gd name="T20" fmla="*/ 6 w 20"/>
                  <a:gd name="T21" fmla="*/ 3 h 8"/>
                  <a:gd name="T22" fmla="*/ 4 w 20"/>
                  <a:gd name="T23" fmla="*/ 4 h 8"/>
                  <a:gd name="T24" fmla="*/ 2 w 20"/>
                  <a:gd name="T25" fmla="*/ 4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"/>
                  <a:gd name="T40" fmla="*/ 0 h 8"/>
                  <a:gd name="T41" fmla="*/ 20 w 20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" h="8">
                    <a:moveTo>
                      <a:pt x="4" y="8"/>
                    </a:moveTo>
                    <a:lnTo>
                      <a:pt x="3" y="5"/>
                    </a:lnTo>
                    <a:lnTo>
                      <a:pt x="3" y="4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5" y="1"/>
                    </a:lnTo>
                    <a:lnTo>
                      <a:pt x="20" y="3"/>
                    </a:lnTo>
                    <a:lnTo>
                      <a:pt x="16" y="5"/>
                    </a:lnTo>
                    <a:lnTo>
                      <a:pt x="12" y="7"/>
                    </a:lnTo>
                    <a:lnTo>
                      <a:pt x="8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5" name="Freeform 51"/>
              <p:cNvSpPr>
                <a:spLocks/>
              </p:cNvSpPr>
              <p:nvPr/>
            </p:nvSpPr>
            <p:spPr bwMode="auto">
              <a:xfrm>
                <a:off x="1101" y="3070"/>
                <a:ext cx="108" cy="69"/>
              </a:xfrm>
              <a:custGeom>
                <a:avLst/>
                <a:gdLst>
                  <a:gd name="T0" fmla="*/ 91 w 215"/>
                  <a:gd name="T1" fmla="*/ 69 h 137"/>
                  <a:gd name="T2" fmla="*/ 80 w 215"/>
                  <a:gd name="T3" fmla="*/ 61 h 137"/>
                  <a:gd name="T4" fmla="*/ 68 w 215"/>
                  <a:gd name="T5" fmla="*/ 53 h 137"/>
                  <a:gd name="T6" fmla="*/ 57 w 215"/>
                  <a:gd name="T7" fmla="*/ 45 h 137"/>
                  <a:gd name="T8" fmla="*/ 46 w 215"/>
                  <a:gd name="T9" fmla="*/ 37 h 137"/>
                  <a:gd name="T10" fmla="*/ 34 w 215"/>
                  <a:gd name="T11" fmla="*/ 30 h 137"/>
                  <a:gd name="T12" fmla="*/ 23 w 215"/>
                  <a:gd name="T13" fmla="*/ 23 h 137"/>
                  <a:gd name="T14" fmla="*/ 12 w 215"/>
                  <a:gd name="T15" fmla="*/ 15 h 137"/>
                  <a:gd name="T16" fmla="*/ 0 w 215"/>
                  <a:gd name="T17" fmla="*/ 8 h 137"/>
                  <a:gd name="T18" fmla="*/ 0 w 215"/>
                  <a:gd name="T19" fmla="*/ 7 h 137"/>
                  <a:gd name="T20" fmla="*/ 0 w 215"/>
                  <a:gd name="T21" fmla="*/ 6 h 137"/>
                  <a:gd name="T22" fmla="*/ 0 w 215"/>
                  <a:gd name="T23" fmla="*/ 5 h 137"/>
                  <a:gd name="T24" fmla="*/ 0 w 215"/>
                  <a:gd name="T25" fmla="*/ 5 h 137"/>
                  <a:gd name="T26" fmla="*/ 4 w 215"/>
                  <a:gd name="T27" fmla="*/ 3 h 137"/>
                  <a:gd name="T28" fmla="*/ 6 w 215"/>
                  <a:gd name="T29" fmla="*/ 1 h 137"/>
                  <a:gd name="T30" fmla="*/ 9 w 215"/>
                  <a:gd name="T31" fmla="*/ 1 h 137"/>
                  <a:gd name="T32" fmla="*/ 13 w 215"/>
                  <a:gd name="T33" fmla="*/ 0 h 137"/>
                  <a:gd name="T34" fmla="*/ 24 w 215"/>
                  <a:gd name="T35" fmla="*/ 7 h 137"/>
                  <a:gd name="T36" fmla="*/ 36 w 215"/>
                  <a:gd name="T37" fmla="*/ 15 h 137"/>
                  <a:gd name="T38" fmla="*/ 48 w 215"/>
                  <a:gd name="T39" fmla="*/ 21 h 137"/>
                  <a:gd name="T40" fmla="*/ 60 w 215"/>
                  <a:gd name="T41" fmla="*/ 29 h 137"/>
                  <a:gd name="T42" fmla="*/ 72 w 215"/>
                  <a:gd name="T43" fmla="*/ 36 h 137"/>
                  <a:gd name="T44" fmla="*/ 83 w 215"/>
                  <a:gd name="T45" fmla="*/ 44 h 137"/>
                  <a:gd name="T46" fmla="*/ 95 w 215"/>
                  <a:gd name="T47" fmla="*/ 53 h 137"/>
                  <a:gd name="T48" fmla="*/ 106 w 215"/>
                  <a:gd name="T49" fmla="*/ 62 h 137"/>
                  <a:gd name="T50" fmla="*/ 107 w 215"/>
                  <a:gd name="T51" fmla="*/ 63 h 137"/>
                  <a:gd name="T52" fmla="*/ 107 w 215"/>
                  <a:gd name="T53" fmla="*/ 64 h 137"/>
                  <a:gd name="T54" fmla="*/ 107 w 215"/>
                  <a:gd name="T55" fmla="*/ 64 h 137"/>
                  <a:gd name="T56" fmla="*/ 108 w 215"/>
                  <a:gd name="T57" fmla="*/ 65 h 137"/>
                  <a:gd name="T58" fmla="*/ 104 w 215"/>
                  <a:gd name="T59" fmla="*/ 67 h 137"/>
                  <a:gd name="T60" fmla="*/ 100 w 215"/>
                  <a:gd name="T61" fmla="*/ 68 h 137"/>
                  <a:gd name="T62" fmla="*/ 94 w 215"/>
                  <a:gd name="T63" fmla="*/ 69 h 137"/>
                  <a:gd name="T64" fmla="*/ 91 w 215"/>
                  <a:gd name="T65" fmla="*/ 69 h 1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5"/>
                  <a:gd name="T100" fmla="*/ 0 h 137"/>
                  <a:gd name="T101" fmla="*/ 215 w 215"/>
                  <a:gd name="T102" fmla="*/ 137 h 13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5" h="137">
                    <a:moveTo>
                      <a:pt x="182" y="137"/>
                    </a:moveTo>
                    <a:lnTo>
                      <a:pt x="159" y="121"/>
                    </a:lnTo>
                    <a:lnTo>
                      <a:pt x="136" y="105"/>
                    </a:lnTo>
                    <a:lnTo>
                      <a:pt x="114" y="90"/>
                    </a:lnTo>
                    <a:lnTo>
                      <a:pt x="91" y="74"/>
                    </a:lnTo>
                    <a:lnTo>
                      <a:pt x="68" y="60"/>
                    </a:lnTo>
                    <a:lnTo>
                      <a:pt x="45" y="45"/>
                    </a:lnTo>
                    <a:lnTo>
                      <a:pt x="23" y="3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7" y="5"/>
                    </a:lnTo>
                    <a:lnTo>
                      <a:pt x="12" y="2"/>
                    </a:lnTo>
                    <a:lnTo>
                      <a:pt x="17" y="1"/>
                    </a:lnTo>
                    <a:lnTo>
                      <a:pt x="25" y="0"/>
                    </a:lnTo>
                    <a:lnTo>
                      <a:pt x="48" y="14"/>
                    </a:lnTo>
                    <a:lnTo>
                      <a:pt x="72" y="29"/>
                    </a:lnTo>
                    <a:lnTo>
                      <a:pt x="95" y="42"/>
                    </a:lnTo>
                    <a:lnTo>
                      <a:pt x="119" y="57"/>
                    </a:lnTo>
                    <a:lnTo>
                      <a:pt x="143" y="72"/>
                    </a:lnTo>
                    <a:lnTo>
                      <a:pt x="166" y="88"/>
                    </a:lnTo>
                    <a:lnTo>
                      <a:pt x="190" y="105"/>
                    </a:lnTo>
                    <a:lnTo>
                      <a:pt x="212" y="124"/>
                    </a:lnTo>
                    <a:lnTo>
                      <a:pt x="214" y="125"/>
                    </a:lnTo>
                    <a:lnTo>
                      <a:pt x="214" y="127"/>
                    </a:lnTo>
                    <a:lnTo>
                      <a:pt x="214" y="128"/>
                    </a:lnTo>
                    <a:lnTo>
                      <a:pt x="215" y="129"/>
                    </a:lnTo>
                    <a:lnTo>
                      <a:pt x="208" y="133"/>
                    </a:lnTo>
                    <a:lnTo>
                      <a:pt x="199" y="135"/>
                    </a:lnTo>
                    <a:lnTo>
                      <a:pt x="188" y="137"/>
                    </a:lnTo>
                    <a:lnTo>
                      <a:pt x="182" y="137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6" name="Freeform 52"/>
              <p:cNvSpPr>
                <a:spLocks/>
              </p:cNvSpPr>
              <p:nvPr/>
            </p:nvSpPr>
            <p:spPr bwMode="auto">
              <a:xfrm>
                <a:off x="1219" y="3016"/>
                <a:ext cx="93" cy="114"/>
              </a:xfrm>
              <a:custGeom>
                <a:avLst/>
                <a:gdLst>
                  <a:gd name="T0" fmla="*/ 1 w 186"/>
                  <a:gd name="T1" fmla="*/ 98 h 229"/>
                  <a:gd name="T2" fmla="*/ 3 w 186"/>
                  <a:gd name="T3" fmla="*/ 67 h 229"/>
                  <a:gd name="T4" fmla="*/ 13 w 186"/>
                  <a:gd name="T5" fmla="*/ 49 h 229"/>
                  <a:gd name="T6" fmla="*/ 25 w 186"/>
                  <a:gd name="T7" fmla="*/ 46 h 229"/>
                  <a:gd name="T8" fmla="*/ 31 w 186"/>
                  <a:gd name="T9" fmla="*/ 43 h 229"/>
                  <a:gd name="T10" fmla="*/ 32 w 186"/>
                  <a:gd name="T11" fmla="*/ 41 h 229"/>
                  <a:gd name="T12" fmla="*/ 28 w 186"/>
                  <a:gd name="T13" fmla="*/ 40 h 229"/>
                  <a:gd name="T14" fmla="*/ 21 w 186"/>
                  <a:gd name="T15" fmla="*/ 42 h 229"/>
                  <a:gd name="T16" fmla="*/ 14 w 186"/>
                  <a:gd name="T17" fmla="*/ 45 h 229"/>
                  <a:gd name="T18" fmla="*/ 7 w 186"/>
                  <a:gd name="T19" fmla="*/ 47 h 229"/>
                  <a:gd name="T20" fmla="*/ 4 w 186"/>
                  <a:gd name="T21" fmla="*/ 41 h 229"/>
                  <a:gd name="T22" fmla="*/ 6 w 186"/>
                  <a:gd name="T23" fmla="*/ 31 h 229"/>
                  <a:gd name="T24" fmla="*/ 15 w 186"/>
                  <a:gd name="T25" fmla="*/ 21 h 229"/>
                  <a:gd name="T26" fmla="*/ 36 w 186"/>
                  <a:gd name="T27" fmla="*/ 13 h 229"/>
                  <a:gd name="T28" fmla="*/ 59 w 186"/>
                  <a:gd name="T29" fmla="*/ 7 h 229"/>
                  <a:gd name="T30" fmla="*/ 82 w 186"/>
                  <a:gd name="T31" fmla="*/ 3 h 229"/>
                  <a:gd name="T32" fmla="*/ 92 w 186"/>
                  <a:gd name="T33" fmla="*/ 1 h 229"/>
                  <a:gd name="T34" fmla="*/ 92 w 186"/>
                  <a:gd name="T35" fmla="*/ 5 h 229"/>
                  <a:gd name="T36" fmla="*/ 87 w 186"/>
                  <a:gd name="T37" fmla="*/ 9 h 229"/>
                  <a:gd name="T38" fmla="*/ 75 w 186"/>
                  <a:gd name="T39" fmla="*/ 13 h 229"/>
                  <a:gd name="T40" fmla="*/ 63 w 186"/>
                  <a:gd name="T41" fmla="*/ 17 h 229"/>
                  <a:gd name="T42" fmla="*/ 52 w 186"/>
                  <a:gd name="T43" fmla="*/ 21 h 229"/>
                  <a:gd name="T44" fmla="*/ 46 w 186"/>
                  <a:gd name="T45" fmla="*/ 24 h 229"/>
                  <a:gd name="T46" fmla="*/ 46 w 186"/>
                  <a:gd name="T47" fmla="*/ 26 h 229"/>
                  <a:gd name="T48" fmla="*/ 53 w 186"/>
                  <a:gd name="T49" fmla="*/ 25 h 229"/>
                  <a:gd name="T50" fmla="*/ 69 w 186"/>
                  <a:gd name="T51" fmla="*/ 19 h 229"/>
                  <a:gd name="T52" fmla="*/ 82 w 186"/>
                  <a:gd name="T53" fmla="*/ 15 h 229"/>
                  <a:gd name="T54" fmla="*/ 91 w 186"/>
                  <a:gd name="T55" fmla="*/ 13 h 229"/>
                  <a:gd name="T56" fmla="*/ 93 w 186"/>
                  <a:gd name="T57" fmla="*/ 17 h 229"/>
                  <a:gd name="T58" fmla="*/ 91 w 186"/>
                  <a:gd name="T59" fmla="*/ 26 h 229"/>
                  <a:gd name="T60" fmla="*/ 87 w 186"/>
                  <a:gd name="T61" fmla="*/ 32 h 229"/>
                  <a:gd name="T62" fmla="*/ 75 w 186"/>
                  <a:gd name="T63" fmla="*/ 36 h 229"/>
                  <a:gd name="T64" fmla="*/ 62 w 186"/>
                  <a:gd name="T65" fmla="*/ 41 h 229"/>
                  <a:gd name="T66" fmla="*/ 55 w 186"/>
                  <a:gd name="T67" fmla="*/ 46 h 229"/>
                  <a:gd name="T68" fmla="*/ 58 w 186"/>
                  <a:gd name="T69" fmla="*/ 48 h 229"/>
                  <a:gd name="T70" fmla="*/ 67 w 186"/>
                  <a:gd name="T71" fmla="*/ 46 h 229"/>
                  <a:gd name="T72" fmla="*/ 77 w 186"/>
                  <a:gd name="T73" fmla="*/ 42 h 229"/>
                  <a:gd name="T74" fmla="*/ 87 w 186"/>
                  <a:gd name="T75" fmla="*/ 38 h 229"/>
                  <a:gd name="T76" fmla="*/ 91 w 186"/>
                  <a:gd name="T77" fmla="*/ 40 h 229"/>
                  <a:gd name="T78" fmla="*/ 91 w 186"/>
                  <a:gd name="T79" fmla="*/ 47 h 229"/>
                  <a:gd name="T80" fmla="*/ 85 w 186"/>
                  <a:gd name="T81" fmla="*/ 53 h 229"/>
                  <a:gd name="T82" fmla="*/ 73 w 186"/>
                  <a:gd name="T83" fmla="*/ 58 h 229"/>
                  <a:gd name="T84" fmla="*/ 61 w 186"/>
                  <a:gd name="T85" fmla="*/ 62 h 229"/>
                  <a:gd name="T86" fmla="*/ 49 w 186"/>
                  <a:gd name="T87" fmla="*/ 66 h 229"/>
                  <a:gd name="T88" fmla="*/ 41 w 186"/>
                  <a:gd name="T89" fmla="*/ 69 h 229"/>
                  <a:gd name="T90" fmla="*/ 39 w 186"/>
                  <a:gd name="T91" fmla="*/ 71 h 229"/>
                  <a:gd name="T92" fmla="*/ 40 w 186"/>
                  <a:gd name="T93" fmla="*/ 73 h 229"/>
                  <a:gd name="T94" fmla="*/ 53 w 186"/>
                  <a:gd name="T95" fmla="*/ 69 h 229"/>
                  <a:gd name="T96" fmla="*/ 71 w 186"/>
                  <a:gd name="T97" fmla="*/ 63 h 229"/>
                  <a:gd name="T98" fmla="*/ 86 w 186"/>
                  <a:gd name="T99" fmla="*/ 58 h 229"/>
                  <a:gd name="T100" fmla="*/ 90 w 186"/>
                  <a:gd name="T101" fmla="*/ 63 h 229"/>
                  <a:gd name="T102" fmla="*/ 89 w 186"/>
                  <a:gd name="T103" fmla="*/ 75 h 229"/>
                  <a:gd name="T104" fmla="*/ 77 w 186"/>
                  <a:gd name="T105" fmla="*/ 85 h 229"/>
                  <a:gd name="T106" fmla="*/ 55 w 186"/>
                  <a:gd name="T107" fmla="*/ 95 h 229"/>
                  <a:gd name="T108" fmla="*/ 33 w 186"/>
                  <a:gd name="T109" fmla="*/ 103 h 229"/>
                  <a:gd name="T110" fmla="*/ 11 w 186"/>
                  <a:gd name="T111" fmla="*/ 111 h 22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229"/>
                  <a:gd name="T170" fmla="*/ 186 w 186"/>
                  <a:gd name="T171" fmla="*/ 229 h 22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229">
                    <a:moveTo>
                      <a:pt x="0" y="229"/>
                    </a:moveTo>
                    <a:lnTo>
                      <a:pt x="2" y="197"/>
                    </a:lnTo>
                    <a:lnTo>
                      <a:pt x="3" y="166"/>
                    </a:lnTo>
                    <a:lnTo>
                      <a:pt x="6" y="135"/>
                    </a:lnTo>
                    <a:lnTo>
                      <a:pt x="8" y="105"/>
                    </a:lnTo>
                    <a:lnTo>
                      <a:pt x="26" y="99"/>
                    </a:lnTo>
                    <a:lnTo>
                      <a:pt x="39" y="95"/>
                    </a:lnTo>
                    <a:lnTo>
                      <a:pt x="50" y="93"/>
                    </a:lnTo>
                    <a:lnTo>
                      <a:pt x="56" y="90"/>
                    </a:lnTo>
                    <a:lnTo>
                      <a:pt x="62" y="87"/>
                    </a:lnTo>
                    <a:lnTo>
                      <a:pt x="64" y="84"/>
                    </a:lnTo>
                    <a:lnTo>
                      <a:pt x="64" y="82"/>
                    </a:lnTo>
                    <a:lnTo>
                      <a:pt x="64" y="79"/>
                    </a:lnTo>
                    <a:lnTo>
                      <a:pt x="56" y="80"/>
                    </a:lnTo>
                    <a:lnTo>
                      <a:pt x="50" y="83"/>
                    </a:lnTo>
                    <a:lnTo>
                      <a:pt x="42" y="84"/>
                    </a:lnTo>
                    <a:lnTo>
                      <a:pt x="35" y="87"/>
                    </a:lnTo>
                    <a:lnTo>
                      <a:pt x="28" y="90"/>
                    </a:lnTo>
                    <a:lnTo>
                      <a:pt x="20" y="93"/>
                    </a:lnTo>
                    <a:lnTo>
                      <a:pt x="14" y="94"/>
                    </a:lnTo>
                    <a:lnTo>
                      <a:pt x="7" y="95"/>
                    </a:lnTo>
                    <a:lnTo>
                      <a:pt x="8" y="83"/>
                    </a:lnTo>
                    <a:lnTo>
                      <a:pt x="10" y="72"/>
                    </a:lnTo>
                    <a:lnTo>
                      <a:pt x="11" y="62"/>
                    </a:lnTo>
                    <a:lnTo>
                      <a:pt x="12" y="51"/>
                    </a:lnTo>
                    <a:lnTo>
                      <a:pt x="30" y="42"/>
                    </a:lnTo>
                    <a:lnTo>
                      <a:pt x="50" y="34"/>
                    </a:lnTo>
                    <a:lnTo>
                      <a:pt x="72" y="27"/>
                    </a:lnTo>
                    <a:lnTo>
                      <a:pt x="95" y="22"/>
                    </a:lnTo>
                    <a:lnTo>
                      <a:pt x="118" y="15"/>
                    </a:lnTo>
                    <a:lnTo>
                      <a:pt x="141" y="10"/>
                    </a:lnTo>
                    <a:lnTo>
                      <a:pt x="163" y="6"/>
                    </a:lnTo>
                    <a:lnTo>
                      <a:pt x="183" y="0"/>
                    </a:lnTo>
                    <a:lnTo>
                      <a:pt x="183" y="3"/>
                    </a:lnTo>
                    <a:lnTo>
                      <a:pt x="183" y="7"/>
                    </a:lnTo>
                    <a:lnTo>
                      <a:pt x="183" y="10"/>
                    </a:lnTo>
                    <a:lnTo>
                      <a:pt x="183" y="14"/>
                    </a:lnTo>
                    <a:lnTo>
                      <a:pt x="173" y="18"/>
                    </a:lnTo>
                    <a:lnTo>
                      <a:pt x="161" y="22"/>
                    </a:lnTo>
                    <a:lnTo>
                      <a:pt x="150" y="27"/>
                    </a:lnTo>
                    <a:lnTo>
                      <a:pt x="138" y="31"/>
                    </a:lnTo>
                    <a:lnTo>
                      <a:pt x="127" y="35"/>
                    </a:lnTo>
                    <a:lnTo>
                      <a:pt x="115" y="39"/>
                    </a:lnTo>
                    <a:lnTo>
                      <a:pt x="104" y="43"/>
                    </a:lnTo>
                    <a:lnTo>
                      <a:pt x="92" y="47"/>
                    </a:lnTo>
                    <a:lnTo>
                      <a:pt x="92" y="48"/>
                    </a:lnTo>
                    <a:lnTo>
                      <a:pt x="92" y="50"/>
                    </a:lnTo>
                    <a:lnTo>
                      <a:pt x="91" y="52"/>
                    </a:lnTo>
                    <a:lnTo>
                      <a:pt x="91" y="54"/>
                    </a:lnTo>
                    <a:lnTo>
                      <a:pt x="107" y="50"/>
                    </a:lnTo>
                    <a:lnTo>
                      <a:pt x="123" y="44"/>
                    </a:lnTo>
                    <a:lnTo>
                      <a:pt x="138" y="39"/>
                    </a:lnTo>
                    <a:lnTo>
                      <a:pt x="151" y="35"/>
                    </a:lnTo>
                    <a:lnTo>
                      <a:pt x="163" y="31"/>
                    </a:lnTo>
                    <a:lnTo>
                      <a:pt x="174" y="28"/>
                    </a:lnTo>
                    <a:lnTo>
                      <a:pt x="182" y="26"/>
                    </a:lnTo>
                    <a:lnTo>
                      <a:pt x="186" y="24"/>
                    </a:lnTo>
                    <a:lnTo>
                      <a:pt x="185" y="34"/>
                    </a:lnTo>
                    <a:lnTo>
                      <a:pt x="183" y="43"/>
                    </a:lnTo>
                    <a:lnTo>
                      <a:pt x="182" y="52"/>
                    </a:lnTo>
                    <a:lnTo>
                      <a:pt x="181" y="62"/>
                    </a:lnTo>
                    <a:lnTo>
                      <a:pt x="173" y="64"/>
                    </a:lnTo>
                    <a:lnTo>
                      <a:pt x="162" y="68"/>
                    </a:lnTo>
                    <a:lnTo>
                      <a:pt x="149" y="72"/>
                    </a:lnTo>
                    <a:lnTo>
                      <a:pt x="137" y="78"/>
                    </a:lnTo>
                    <a:lnTo>
                      <a:pt x="125" y="82"/>
                    </a:lnTo>
                    <a:lnTo>
                      <a:pt x="115" y="87"/>
                    </a:lnTo>
                    <a:lnTo>
                      <a:pt x="110" y="93"/>
                    </a:lnTo>
                    <a:lnTo>
                      <a:pt x="110" y="98"/>
                    </a:lnTo>
                    <a:lnTo>
                      <a:pt x="117" y="97"/>
                    </a:lnTo>
                    <a:lnTo>
                      <a:pt x="126" y="95"/>
                    </a:lnTo>
                    <a:lnTo>
                      <a:pt x="134" y="93"/>
                    </a:lnTo>
                    <a:lnTo>
                      <a:pt x="145" y="88"/>
                    </a:lnTo>
                    <a:lnTo>
                      <a:pt x="154" y="84"/>
                    </a:lnTo>
                    <a:lnTo>
                      <a:pt x="163" y="80"/>
                    </a:lnTo>
                    <a:lnTo>
                      <a:pt x="173" y="76"/>
                    </a:lnTo>
                    <a:lnTo>
                      <a:pt x="182" y="74"/>
                    </a:lnTo>
                    <a:lnTo>
                      <a:pt x="182" y="80"/>
                    </a:lnTo>
                    <a:lnTo>
                      <a:pt x="182" y="87"/>
                    </a:lnTo>
                    <a:lnTo>
                      <a:pt x="182" y="95"/>
                    </a:lnTo>
                    <a:lnTo>
                      <a:pt x="181" y="102"/>
                    </a:lnTo>
                    <a:lnTo>
                      <a:pt x="169" y="106"/>
                    </a:lnTo>
                    <a:lnTo>
                      <a:pt x="158" y="111"/>
                    </a:lnTo>
                    <a:lnTo>
                      <a:pt x="146" y="117"/>
                    </a:lnTo>
                    <a:lnTo>
                      <a:pt x="134" y="121"/>
                    </a:lnTo>
                    <a:lnTo>
                      <a:pt x="122" y="125"/>
                    </a:lnTo>
                    <a:lnTo>
                      <a:pt x="110" y="129"/>
                    </a:lnTo>
                    <a:lnTo>
                      <a:pt x="98" y="133"/>
                    </a:lnTo>
                    <a:lnTo>
                      <a:pt x="86" y="135"/>
                    </a:lnTo>
                    <a:lnTo>
                      <a:pt x="82" y="138"/>
                    </a:lnTo>
                    <a:lnTo>
                      <a:pt x="79" y="141"/>
                    </a:lnTo>
                    <a:lnTo>
                      <a:pt x="78" y="143"/>
                    </a:lnTo>
                    <a:lnTo>
                      <a:pt x="76" y="147"/>
                    </a:lnTo>
                    <a:lnTo>
                      <a:pt x="80" y="146"/>
                    </a:lnTo>
                    <a:lnTo>
                      <a:pt x="91" y="143"/>
                    </a:lnTo>
                    <a:lnTo>
                      <a:pt x="106" y="138"/>
                    </a:lnTo>
                    <a:lnTo>
                      <a:pt x="123" y="133"/>
                    </a:lnTo>
                    <a:lnTo>
                      <a:pt x="141" y="126"/>
                    </a:lnTo>
                    <a:lnTo>
                      <a:pt x="158" y="121"/>
                    </a:lnTo>
                    <a:lnTo>
                      <a:pt x="171" y="117"/>
                    </a:lnTo>
                    <a:lnTo>
                      <a:pt x="181" y="115"/>
                    </a:lnTo>
                    <a:lnTo>
                      <a:pt x="179" y="127"/>
                    </a:lnTo>
                    <a:lnTo>
                      <a:pt x="178" y="139"/>
                    </a:lnTo>
                    <a:lnTo>
                      <a:pt x="177" y="151"/>
                    </a:lnTo>
                    <a:lnTo>
                      <a:pt x="175" y="163"/>
                    </a:lnTo>
                    <a:lnTo>
                      <a:pt x="154" y="171"/>
                    </a:lnTo>
                    <a:lnTo>
                      <a:pt x="131" y="181"/>
                    </a:lnTo>
                    <a:lnTo>
                      <a:pt x="110" y="190"/>
                    </a:lnTo>
                    <a:lnTo>
                      <a:pt x="88" y="198"/>
                    </a:lnTo>
                    <a:lnTo>
                      <a:pt x="66" y="206"/>
                    </a:lnTo>
                    <a:lnTo>
                      <a:pt x="44" y="214"/>
                    </a:lnTo>
                    <a:lnTo>
                      <a:pt x="22" y="222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7" name="Freeform 53"/>
              <p:cNvSpPr>
                <a:spLocks/>
              </p:cNvSpPr>
              <p:nvPr/>
            </p:nvSpPr>
            <p:spPr bwMode="auto">
              <a:xfrm>
                <a:off x="1117" y="2980"/>
                <a:ext cx="103" cy="149"/>
              </a:xfrm>
              <a:custGeom>
                <a:avLst/>
                <a:gdLst>
                  <a:gd name="T0" fmla="*/ 71 w 206"/>
                  <a:gd name="T1" fmla="*/ 131 h 297"/>
                  <a:gd name="T2" fmla="*/ 37 w 206"/>
                  <a:gd name="T3" fmla="*/ 109 h 297"/>
                  <a:gd name="T4" fmla="*/ 2 w 206"/>
                  <a:gd name="T5" fmla="*/ 88 h 297"/>
                  <a:gd name="T6" fmla="*/ 5 w 206"/>
                  <a:gd name="T7" fmla="*/ 77 h 297"/>
                  <a:gd name="T8" fmla="*/ 24 w 206"/>
                  <a:gd name="T9" fmla="*/ 82 h 297"/>
                  <a:gd name="T10" fmla="*/ 35 w 206"/>
                  <a:gd name="T11" fmla="*/ 88 h 297"/>
                  <a:gd name="T12" fmla="*/ 46 w 206"/>
                  <a:gd name="T13" fmla="*/ 93 h 297"/>
                  <a:gd name="T14" fmla="*/ 46 w 206"/>
                  <a:gd name="T15" fmla="*/ 92 h 297"/>
                  <a:gd name="T16" fmla="*/ 37 w 206"/>
                  <a:gd name="T17" fmla="*/ 84 h 297"/>
                  <a:gd name="T18" fmla="*/ 22 w 206"/>
                  <a:gd name="T19" fmla="*/ 75 h 297"/>
                  <a:gd name="T20" fmla="*/ 10 w 206"/>
                  <a:gd name="T21" fmla="*/ 65 h 297"/>
                  <a:gd name="T22" fmla="*/ 2 w 206"/>
                  <a:gd name="T23" fmla="*/ 50 h 297"/>
                  <a:gd name="T24" fmla="*/ 7 w 206"/>
                  <a:gd name="T25" fmla="*/ 47 h 297"/>
                  <a:gd name="T26" fmla="*/ 18 w 206"/>
                  <a:gd name="T27" fmla="*/ 53 h 297"/>
                  <a:gd name="T28" fmla="*/ 27 w 206"/>
                  <a:gd name="T29" fmla="*/ 56 h 297"/>
                  <a:gd name="T30" fmla="*/ 27 w 206"/>
                  <a:gd name="T31" fmla="*/ 54 h 297"/>
                  <a:gd name="T32" fmla="*/ 18 w 206"/>
                  <a:gd name="T33" fmla="*/ 47 h 297"/>
                  <a:gd name="T34" fmla="*/ 8 w 206"/>
                  <a:gd name="T35" fmla="*/ 41 h 297"/>
                  <a:gd name="T36" fmla="*/ 3 w 206"/>
                  <a:gd name="T37" fmla="*/ 39 h 297"/>
                  <a:gd name="T38" fmla="*/ 3 w 206"/>
                  <a:gd name="T39" fmla="*/ 29 h 297"/>
                  <a:gd name="T40" fmla="*/ 10 w 206"/>
                  <a:gd name="T41" fmla="*/ 29 h 297"/>
                  <a:gd name="T42" fmla="*/ 23 w 206"/>
                  <a:gd name="T43" fmla="*/ 35 h 297"/>
                  <a:gd name="T44" fmla="*/ 30 w 206"/>
                  <a:gd name="T45" fmla="*/ 37 h 297"/>
                  <a:gd name="T46" fmla="*/ 22 w 206"/>
                  <a:gd name="T47" fmla="*/ 29 h 297"/>
                  <a:gd name="T48" fmla="*/ 12 w 206"/>
                  <a:gd name="T49" fmla="*/ 24 h 297"/>
                  <a:gd name="T50" fmla="*/ 6 w 206"/>
                  <a:gd name="T51" fmla="*/ 16 h 297"/>
                  <a:gd name="T52" fmla="*/ 7 w 206"/>
                  <a:gd name="T53" fmla="*/ 0 h 297"/>
                  <a:gd name="T54" fmla="*/ 10 w 206"/>
                  <a:gd name="T55" fmla="*/ 0 h 297"/>
                  <a:gd name="T56" fmla="*/ 34 w 206"/>
                  <a:gd name="T57" fmla="*/ 14 h 297"/>
                  <a:gd name="T58" fmla="*/ 68 w 206"/>
                  <a:gd name="T59" fmla="*/ 36 h 297"/>
                  <a:gd name="T60" fmla="*/ 103 w 206"/>
                  <a:gd name="T61" fmla="*/ 60 h 297"/>
                  <a:gd name="T62" fmla="*/ 102 w 206"/>
                  <a:gd name="T63" fmla="*/ 77 h 297"/>
                  <a:gd name="T64" fmla="*/ 94 w 206"/>
                  <a:gd name="T65" fmla="*/ 81 h 297"/>
                  <a:gd name="T66" fmla="*/ 88 w 206"/>
                  <a:gd name="T67" fmla="*/ 81 h 297"/>
                  <a:gd name="T68" fmla="*/ 88 w 206"/>
                  <a:gd name="T69" fmla="*/ 83 h 297"/>
                  <a:gd name="T70" fmla="*/ 97 w 206"/>
                  <a:gd name="T71" fmla="*/ 87 h 297"/>
                  <a:gd name="T72" fmla="*/ 101 w 206"/>
                  <a:gd name="T73" fmla="*/ 93 h 297"/>
                  <a:gd name="T74" fmla="*/ 100 w 206"/>
                  <a:gd name="T75" fmla="*/ 100 h 297"/>
                  <a:gd name="T76" fmla="*/ 99 w 206"/>
                  <a:gd name="T77" fmla="*/ 101 h 297"/>
                  <a:gd name="T78" fmla="*/ 80 w 206"/>
                  <a:gd name="T79" fmla="*/ 90 h 297"/>
                  <a:gd name="T80" fmla="*/ 60 w 206"/>
                  <a:gd name="T81" fmla="*/ 80 h 297"/>
                  <a:gd name="T82" fmla="*/ 48 w 206"/>
                  <a:gd name="T83" fmla="*/ 77 h 297"/>
                  <a:gd name="T84" fmla="*/ 48 w 206"/>
                  <a:gd name="T85" fmla="*/ 80 h 297"/>
                  <a:gd name="T86" fmla="*/ 67 w 206"/>
                  <a:gd name="T87" fmla="*/ 89 h 297"/>
                  <a:gd name="T88" fmla="*/ 85 w 206"/>
                  <a:gd name="T89" fmla="*/ 98 h 297"/>
                  <a:gd name="T90" fmla="*/ 99 w 206"/>
                  <a:gd name="T91" fmla="*/ 119 h 297"/>
                  <a:gd name="T92" fmla="*/ 97 w 206"/>
                  <a:gd name="T93" fmla="*/ 131 h 297"/>
                  <a:gd name="T94" fmla="*/ 82 w 206"/>
                  <a:gd name="T95" fmla="*/ 126 h 297"/>
                  <a:gd name="T96" fmla="*/ 69 w 206"/>
                  <a:gd name="T97" fmla="*/ 117 h 297"/>
                  <a:gd name="T98" fmla="*/ 61 w 206"/>
                  <a:gd name="T99" fmla="*/ 116 h 297"/>
                  <a:gd name="T100" fmla="*/ 76 w 206"/>
                  <a:gd name="T101" fmla="*/ 125 h 297"/>
                  <a:gd name="T102" fmla="*/ 92 w 206"/>
                  <a:gd name="T103" fmla="*/ 135 h 297"/>
                  <a:gd name="T104" fmla="*/ 97 w 206"/>
                  <a:gd name="T105" fmla="*/ 143 h 297"/>
                  <a:gd name="T106" fmla="*/ 95 w 206"/>
                  <a:gd name="T107" fmla="*/ 149 h 297"/>
                  <a:gd name="T108" fmla="*/ 94 w 206"/>
                  <a:gd name="T109" fmla="*/ 148 h 2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06"/>
                  <a:gd name="T166" fmla="*/ 0 h 297"/>
                  <a:gd name="T167" fmla="*/ 206 w 206"/>
                  <a:gd name="T168" fmla="*/ 297 h 2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06" h="297">
                    <a:moveTo>
                      <a:pt x="187" y="296"/>
                    </a:moveTo>
                    <a:lnTo>
                      <a:pt x="164" y="278"/>
                    </a:lnTo>
                    <a:lnTo>
                      <a:pt x="142" y="262"/>
                    </a:lnTo>
                    <a:lnTo>
                      <a:pt x="119" y="246"/>
                    </a:lnTo>
                    <a:lnTo>
                      <a:pt x="96" y="232"/>
                    </a:lnTo>
                    <a:lnTo>
                      <a:pt x="74" y="217"/>
                    </a:lnTo>
                    <a:lnTo>
                      <a:pt x="49" y="204"/>
                    </a:lnTo>
                    <a:lnTo>
                      <a:pt x="27" y="189"/>
                    </a:lnTo>
                    <a:lnTo>
                      <a:pt x="4" y="176"/>
                    </a:lnTo>
                    <a:lnTo>
                      <a:pt x="0" y="164"/>
                    </a:lnTo>
                    <a:lnTo>
                      <a:pt x="3" y="157"/>
                    </a:lnTo>
                    <a:lnTo>
                      <a:pt x="9" y="154"/>
                    </a:lnTo>
                    <a:lnTo>
                      <a:pt x="21" y="155"/>
                    </a:lnTo>
                    <a:lnTo>
                      <a:pt x="35" y="159"/>
                    </a:lnTo>
                    <a:lnTo>
                      <a:pt x="47" y="164"/>
                    </a:lnTo>
                    <a:lnTo>
                      <a:pt x="57" y="169"/>
                    </a:lnTo>
                    <a:lnTo>
                      <a:pt x="66" y="172"/>
                    </a:lnTo>
                    <a:lnTo>
                      <a:pt x="70" y="176"/>
                    </a:lnTo>
                    <a:lnTo>
                      <a:pt x="75" y="180"/>
                    </a:lnTo>
                    <a:lnTo>
                      <a:pt x="83" y="185"/>
                    </a:lnTo>
                    <a:lnTo>
                      <a:pt x="91" y="186"/>
                    </a:lnTo>
                    <a:lnTo>
                      <a:pt x="92" y="185"/>
                    </a:lnTo>
                    <a:lnTo>
                      <a:pt x="92" y="184"/>
                    </a:lnTo>
                    <a:lnTo>
                      <a:pt x="94" y="182"/>
                    </a:lnTo>
                    <a:lnTo>
                      <a:pt x="84" y="174"/>
                    </a:lnTo>
                    <a:lnTo>
                      <a:pt x="74" y="168"/>
                    </a:lnTo>
                    <a:lnTo>
                      <a:pt x="64" y="161"/>
                    </a:lnTo>
                    <a:lnTo>
                      <a:pt x="53" y="155"/>
                    </a:lnTo>
                    <a:lnTo>
                      <a:pt x="43" y="150"/>
                    </a:lnTo>
                    <a:lnTo>
                      <a:pt x="33" y="145"/>
                    </a:lnTo>
                    <a:lnTo>
                      <a:pt x="25" y="137"/>
                    </a:lnTo>
                    <a:lnTo>
                      <a:pt x="19" y="129"/>
                    </a:lnTo>
                    <a:lnTo>
                      <a:pt x="7" y="119"/>
                    </a:lnTo>
                    <a:lnTo>
                      <a:pt x="3" y="110"/>
                    </a:lnTo>
                    <a:lnTo>
                      <a:pt x="3" y="99"/>
                    </a:lnTo>
                    <a:lnTo>
                      <a:pt x="4" y="86"/>
                    </a:lnTo>
                    <a:lnTo>
                      <a:pt x="9" y="89"/>
                    </a:lnTo>
                    <a:lnTo>
                      <a:pt x="15" y="93"/>
                    </a:lnTo>
                    <a:lnTo>
                      <a:pt x="21" y="97"/>
                    </a:lnTo>
                    <a:lnTo>
                      <a:pt x="28" y="102"/>
                    </a:lnTo>
                    <a:lnTo>
                      <a:pt x="36" y="106"/>
                    </a:lnTo>
                    <a:lnTo>
                      <a:pt x="43" y="110"/>
                    </a:lnTo>
                    <a:lnTo>
                      <a:pt x="49" y="111"/>
                    </a:lnTo>
                    <a:lnTo>
                      <a:pt x="55" y="111"/>
                    </a:lnTo>
                    <a:lnTo>
                      <a:pt x="55" y="110"/>
                    </a:lnTo>
                    <a:lnTo>
                      <a:pt x="55" y="109"/>
                    </a:lnTo>
                    <a:lnTo>
                      <a:pt x="55" y="107"/>
                    </a:lnTo>
                    <a:lnTo>
                      <a:pt x="55" y="106"/>
                    </a:lnTo>
                    <a:lnTo>
                      <a:pt x="44" y="99"/>
                    </a:lnTo>
                    <a:lnTo>
                      <a:pt x="35" y="94"/>
                    </a:lnTo>
                    <a:lnTo>
                      <a:pt x="27" y="89"/>
                    </a:lnTo>
                    <a:lnTo>
                      <a:pt x="20" y="85"/>
                    </a:lnTo>
                    <a:lnTo>
                      <a:pt x="16" y="82"/>
                    </a:lnTo>
                    <a:lnTo>
                      <a:pt x="12" y="79"/>
                    </a:lnTo>
                    <a:lnTo>
                      <a:pt x="8" y="78"/>
                    </a:lnTo>
                    <a:lnTo>
                      <a:pt x="5" y="77"/>
                    </a:lnTo>
                    <a:lnTo>
                      <a:pt x="7" y="70"/>
                    </a:lnTo>
                    <a:lnTo>
                      <a:pt x="7" y="63"/>
                    </a:lnTo>
                    <a:lnTo>
                      <a:pt x="7" y="58"/>
                    </a:lnTo>
                    <a:lnTo>
                      <a:pt x="7" y="51"/>
                    </a:lnTo>
                    <a:lnTo>
                      <a:pt x="12" y="53"/>
                    </a:lnTo>
                    <a:lnTo>
                      <a:pt x="19" y="57"/>
                    </a:lnTo>
                    <a:lnTo>
                      <a:pt x="27" y="61"/>
                    </a:lnTo>
                    <a:lnTo>
                      <a:pt x="36" y="66"/>
                    </a:lnTo>
                    <a:lnTo>
                      <a:pt x="45" y="70"/>
                    </a:lnTo>
                    <a:lnTo>
                      <a:pt x="52" y="74"/>
                    </a:lnTo>
                    <a:lnTo>
                      <a:pt x="59" y="75"/>
                    </a:lnTo>
                    <a:lnTo>
                      <a:pt x="61" y="74"/>
                    </a:lnTo>
                    <a:lnTo>
                      <a:pt x="56" y="67"/>
                    </a:lnTo>
                    <a:lnTo>
                      <a:pt x="51" y="62"/>
                    </a:lnTo>
                    <a:lnTo>
                      <a:pt x="44" y="58"/>
                    </a:lnTo>
                    <a:lnTo>
                      <a:pt x="37" y="54"/>
                    </a:lnTo>
                    <a:lnTo>
                      <a:pt x="31" y="50"/>
                    </a:lnTo>
                    <a:lnTo>
                      <a:pt x="24" y="47"/>
                    </a:lnTo>
                    <a:lnTo>
                      <a:pt x="17" y="45"/>
                    </a:lnTo>
                    <a:lnTo>
                      <a:pt x="12" y="42"/>
                    </a:lnTo>
                    <a:lnTo>
                      <a:pt x="13" y="31"/>
                    </a:lnTo>
                    <a:lnTo>
                      <a:pt x="13" y="21"/>
                    </a:lnTo>
                    <a:lnTo>
                      <a:pt x="13" y="1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44" y="14"/>
                    </a:lnTo>
                    <a:lnTo>
                      <a:pt x="67" y="27"/>
                    </a:lnTo>
                    <a:lnTo>
                      <a:pt x="91" y="42"/>
                    </a:lnTo>
                    <a:lnTo>
                      <a:pt x="114" y="55"/>
                    </a:lnTo>
                    <a:lnTo>
                      <a:pt x="136" y="71"/>
                    </a:lnTo>
                    <a:lnTo>
                      <a:pt x="160" y="86"/>
                    </a:lnTo>
                    <a:lnTo>
                      <a:pt x="183" y="102"/>
                    </a:lnTo>
                    <a:lnTo>
                      <a:pt x="206" y="119"/>
                    </a:lnTo>
                    <a:lnTo>
                      <a:pt x="205" y="130"/>
                    </a:lnTo>
                    <a:lnTo>
                      <a:pt x="205" y="141"/>
                    </a:lnTo>
                    <a:lnTo>
                      <a:pt x="203" y="153"/>
                    </a:lnTo>
                    <a:lnTo>
                      <a:pt x="201" y="164"/>
                    </a:lnTo>
                    <a:lnTo>
                      <a:pt x="194" y="162"/>
                    </a:lnTo>
                    <a:lnTo>
                      <a:pt x="188" y="162"/>
                    </a:lnTo>
                    <a:lnTo>
                      <a:pt x="182" y="161"/>
                    </a:lnTo>
                    <a:lnTo>
                      <a:pt x="176" y="161"/>
                    </a:lnTo>
                    <a:lnTo>
                      <a:pt x="175" y="162"/>
                    </a:lnTo>
                    <a:lnTo>
                      <a:pt x="175" y="164"/>
                    </a:lnTo>
                    <a:lnTo>
                      <a:pt x="175" y="165"/>
                    </a:lnTo>
                    <a:lnTo>
                      <a:pt x="175" y="166"/>
                    </a:lnTo>
                    <a:lnTo>
                      <a:pt x="179" y="169"/>
                    </a:lnTo>
                    <a:lnTo>
                      <a:pt x="186" y="172"/>
                    </a:lnTo>
                    <a:lnTo>
                      <a:pt x="193" y="173"/>
                    </a:lnTo>
                    <a:lnTo>
                      <a:pt x="201" y="176"/>
                    </a:lnTo>
                    <a:lnTo>
                      <a:pt x="201" y="180"/>
                    </a:lnTo>
                    <a:lnTo>
                      <a:pt x="201" y="185"/>
                    </a:lnTo>
                    <a:lnTo>
                      <a:pt x="201" y="193"/>
                    </a:lnTo>
                    <a:lnTo>
                      <a:pt x="201" y="200"/>
                    </a:lnTo>
                    <a:lnTo>
                      <a:pt x="199" y="200"/>
                    </a:lnTo>
                    <a:lnTo>
                      <a:pt x="198" y="201"/>
                    </a:lnTo>
                    <a:lnTo>
                      <a:pt x="186" y="194"/>
                    </a:lnTo>
                    <a:lnTo>
                      <a:pt x="172" y="186"/>
                    </a:lnTo>
                    <a:lnTo>
                      <a:pt x="159" y="180"/>
                    </a:lnTo>
                    <a:lnTo>
                      <a:pt x="146" y="172"/>
                    </a:lnTo>
                    <a:lnTo>
                      <a:pt x="134" y="165"/>
                    </a:lnTo>
                    <a:lnTo>
                      <a:pt x="120" y="159"/>
                    </a:lnTo>
                    <a:lnTo>
                      <a:pt x="108" y="155"/>
                    </a:lnTo>
                    <a:lnTo>
                      <a:pt x="96" y="153"/>
                    </a:lnTo>
                    <a:lnTo>
                      <a:pt x="96" y="154"/>
                    </a:lnTo>
                    <a:lnTo>
                      <a:pt x="96" y="155"/>
                    </a:lnTo>
                    <a:lnTo>
                      <a:pt x="96" y="158"/>
                    </a:lnTo>
                    <a:lnTo>
                      <a:pt x="96" y="159"/>
                    </a:lnTo>
                    <a:lnTo>
                      <a:pt x="108" y="165"/>
                    </a:lnTo>
                    <a:lnTo>
                      <a:pt x="120" y="170"/>
                    </a:lnTo>
                    <a:lnTo>
                      <a:pt x="134" y="177"/>
                    </a:lnTo>
                    <a:lnTo>
                      <a:pt x="146" y="182"/>
                    </a:lnTo>
                    <a:lnTo>
                      <a:pt x="158" y="188"/>
                    </a:lnTo>
                    <a:lnTo>
                      <a:pt x="170" y="196"/>
                    </a:lnTo>
                    <a:lnTo>
                      <a:pt x="183" y="202"/>
                    </a:lnTo>
                    <a:lnTo>
                      <a:pt x="197" y="212"/>
                    </a:lnTo>
                    <a:lnTo>
                      <a:pt x="197" y="237"/>
                    </a:lnTo>
                    <a:lnTo>
                      <a:pt x="197" y="250"/>
                    </a:lnTo>
                    <a:lnTo>
                      <a:pt x="195" y="257"/>
                    </a:lnTo>
                    <a:lnTo>
                      <a:pt x="194" y="262"/>
                    </a:lnTo>
                    <a:lnTo>
                      <a:pt x="183" y="260"/>
                    </a:lnTo>
                    <a:lnTo>
                      <a:pt x="174" y="257"/>
                    </a:lnTo>
                    <a:lnTo>
                      <a:pt x="164" y="252"/>
                    </a:lnTo>
                    <a:lnTo>
                      <a:pt x="155" y="246"/>
                    </a:lnTo>
                    <a:lnTo>
                      <a:pt x="147" y="240"/>
                    </a:lnTo>
                    <a:lnTo>
                      <a:pt x="138" y="234"/>
                    </a:lnTo>
                    <a:lnTo>
                      <a:pt x="130" y="230"/>
                    </a:lnTo>
                    <a:lnTo>
                      <a:pt x="120" y="226"/>
                    </a:lnTo>
                    <a:lnTo>
                      <a:pt x="123" y="232"/>
                    </a:lnTo>
                    <a:lnTo>
                      <a:pt x="131" y="237"/>
                    </a:lnTo>
                    <a:lnTo>
                      <a:pt x="140" y="244"/>
                    </a:lnTo>
                    <a:lnTo>
                      <a:pt x="151" y="250"/>
                    </a:lnTo>
                    <a:lnTo>
                      <a:pt x="163" y="258"/>
                    </a:lnTo>
                    <a:lnTo>
                      <a:pt x="175" y="265"/>
                    </a:lnTo>
                    <a:lnTo>
                      <a:pt x="184" y="270"/>
                    </a:lnTo>
                    <a:lnTo>
                      <a:pt x="193" y="276"/>
                    </a:lnTo>
                    <a:lnTo>
                      <a:pt x="193" y="281"/>
                    </a:lnTo>
                    <a:lnTo>
                      <a:pt x="193" y="285"/>
                    </a:lnTo>
                    <a:lnTo>
                      <a:pt x="191" y="290"/>
                    </a:lnTo>
                    <a:lnTo>
                      <a:pt x="191" y="296"/>
                    </a:lnTo>
                    <a:lnTo>
                      <a:pt x="190" y="297"/>
                    </a:lnTo>
                    <a:lnTo>
                      <a:pt x="188" y="297"/>
                    </a:lnTo>
                    <a:lnTo>
                      <a:pt x="187" y="296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8" name="Freeform 54"/>
              <p:cNvSpPr>
                <a:spLocks/>
              </p:cNvSpPr>
              <p:nvPr/>
            </p:nvSpPr>
            <p:spPr bwMode="auto">
              <a:xfrm>
                <a:off x="1313" y="3002"/>
                <a:ext cx="40" cy="92"/>
              </a:xfrm>
              <a:custGeom>
                <a:avLst/>
                <a:gdLst>
                  <a:gd name="T0" fmla="*/ 0 w 80"/>
                  <a:gd name="T1" fmla="*/ 92 h 183"/>
                  <a:gd name="T2" fmla="*/ 0 w 80"/>
                  <a:gd name="T3" fmla="*/ 81 h 183"/>
                  <a:gd name="T4" fmla="*/ 1 w 80"/>
                  <a:gd name="T5" fmla="*/ 60 h 183"/>
                  <a:gd name="T6" fmla="*/ 3 w 80"/>
                  <a:gd name="T7" fmla="*/ 34 h 183"/>
                  <a:gd name="T8" fmla="*/ 4 w 80"/>
                  <a:gd name="T9" fmla="*/ 11 h 183"/>
                  <a:gd name="T10" fmla="*/ 7 w 80"/>
                  <a:gd name="T11" fmla="*/ 9 h 183"/>
                  <a:gd name="T12" fmla="*/ 11 w 80"/>
                  <a:gd name="T13" fmla="*/ 7 h 183"/>
                  <a:gd name="T14" fmla="*/ 16 w 80"/>
                  <a:gd name="T15" fmla="*/ 6 h 183"/>
                  <a:gd name="T16" fmla="*/ 20 w 80"/>
                  <a:gd name="T17" fmla="*/ 5 h 183"/>
                  <a:gd name="T18" fmla="*/ 25 w 80"/>
                  <a:gd name="T19" fmla="*/ 3 h 183"/>
                  <a:gd name="T20" fmla="*/ 30 w 80"/>
                  <a:gd name="T21" fmla="*/ 2 h 183"/>
                  <a:gd name="T22" fmla="*/ 36 w 80"/>
                  <a:gd name="T23" fmla="*/ 1 h 183"/>
                  <a:gd name="T24" fmla="*/ 40 w 80"/>
                  <a:gd name="T25" fmla="*/ 0 h 183"/>
                  <a:gd name="T26" fmla="*/ 40 w 80"/>
                  <a:gd name="T27" fmla="*/ 14 h 183"/>
                  <a:gd name="T28" fmla="*/ 39 w 80"/>
                  <a:gd name="T29" fmla="*/ 38 h 183"/>
                  <a:gd name="T30" fmla="*/ 38 w 80"/>
                  <a:gd name="T31" fmla="*/ 63 h 183"/>
                  <a:gd name="T32" fmla="*/ 36 w 80"/>
                  <a:gd name="T33" fmla="*/ 78 h 183"/>
                  <a:gd name="T34" fmla="*/ 31 w 80"/>
                  <a:gd name="T35" fmla="*/ 80 h 183"/>
                  <a:gd name="T36" fmla="*/ 27 w 80"/>
                  <a:gd name="T37" fmla="*/ 82 h 183"/>
                  <a:gd name="T38" fmla="*/ 22 w 80"/>
                  <a:gd name="T39" fmla="*/ 84 h 183"/>
                  <a:gd name="T40" fmla="*/ 18 w 80"/>
                  <a:gd name="T41" fmla="*/ 86 h 183"/>
                  <a:gd name="T42" fmla="*/ 13 w 80"/>
                  <a:gd name="T43" fmla="*/ 88 h 183"/>
                  <a:gd name="T44" fmla="*/ 9 w 80"/>
                  <a:gd name="T45" fmla="*/ 90 h 183"/>
                  <a:gd name="T46" fmla="*/ 4 w 80"/>
                  <a:gd name="T47" fmla="*/ 91 h 183"/>
                  <a:gd name="T48" fmla="*/ 0 w 80"/>
                  <a:gd name="T49" fmla="*/ 92 h 1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0"/>
                  <a:gd name="T76" fmla="*/ 0 h 183"/>
                  <a:gd name="T77" fmla="*/ 80 w 80"/>
                  <a:gd name="T78" fmla="*/ 183 h 1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0" h="183">
                    <a:moveTo>
                      <a:pt x="0" y="183"/>
                    </a:moveTo>
                    <a:lnTo>
                      <a:pt x="0" y="161"/>
                    </a:lnTo>
                    <a:lnTo>
                      <a:pt x="2" y="119"/>
                    </a:lnTo>
                    <a:lnTo>
                      <a:pt x="5" y="68"/>
                    </a:lnTo>
                    <a:lnTo>
                      <a:pt x="8" y="22"/>
                    </a:lnTo>
                    <a:lnTo>
                      <a:pt x="14" y="18"/>
                    </a:lnTo>
                    <a:lnTo>
                      <a:pt x="22" y="14"/>
                    </a:lnTo>
                    <a:lnTo>
                      <a:pt x="32" y="12"/>
                    </a:lnTo>
                    <a:lnTo>
                      <a:pt x="41" y="9"/>
                    </a:lnTo>
                    <a:lnTo>
                      <a:pt x="51" y="6"/>
                    </a:lnTo>
                    <a:lnTo>
                      <a:pt x="61" y="4"/>
                    </a:lnTo>
                    <a:lnTo>
                      <a:pt x="71" y="2"/>
                    </a:lnTo>
                    <a:lnTo>
                      <a:pt x="80" y="0"/>
                    </a:lnTo>
                    <a:lnTo>
                      <a:pt x="80" y="28"/>
                    </a:lnTo>
                    <a:lnTo>
                      <a:pt x="77" y="76"/>
                    </a:lnTo>
                    <a:lnTo>
                      <a:pt x="75" y="125"/>
                    </a:lnTo>
                    <a:lnTo>
                      <a:pt x="72" y="155"/>
                    </a:lnTo>
                    <a:lnTo>
                      <a:pt x="63" y="159"/>
                    </a:lnTo>
                    <a:lnTo>
                      <a:pt x="55" y="163"/>
                    </a:lnTo>
                    <a:lnTo>
                      <a:pt x="45" y="167"/>
                    </a:lnTo>
                    <a:lnTo>
                      <a:pt x="36" y="171"/>
                    </a:lnTo>
                    <a:lnTo>
                      <a:pt x="26" y="175"/>
                    </a:lnTo>
                    <a:lnTo>
                      <a:pt x="17" y="179"/>
                    </a:lnTo>
                    <a:lnTo>
                      <a:pt x="8" y="181"/>
                    </a:lnTo>
                    <a:lnTo>
                      <a:pt x="0" y="183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99" name="Freeform 55"/>
              <p:cNvSpPr>
                <a:spLocks/>
              </p:cNvSpPr>
              <p:nvPr/>
            </p:nvSpPr>
            <p:spPr bwMode="auto">
              <a:xfrm>
                <a:off x="1355" y="2968"/>
                <a:ext cx="87" cy="107"/>
              </a:xfrm>
              <a:custGeom>
                <a:avLst/>
                <a:gdLst>
                  <a:gd name="T0" fmla="*/ 1 w 172"/>
                  <a:gd name="T1" fmla="*/ 104 h 214"/>
                  <a:gd name="T2" fmla="*/ 6 w 172"/>
                  <a:gd name="T3" fmla="*/ 95 h 214"/>
                  <a:gd name="T4" fmla="*/ 17 w 172"/>
                  <a:gd name="T5" fmla="*/ 89 h 214"/>
                  <a:gd name="T6" fmla="*/ 28 w 172"/>
                  <a:gd name="T7" fmla="*/ 85 h 214"/>
                  <a:gd name="T8" fmla="*/ 33 w 172"/>
                  <a:gd name="T9" fmla="*/ 81 h 214"/>
                  <a:gd name="T10" fmla="*/ 29 w 172"/>
                  <a:gd name="T11" fmla="*/ 80 h 214"/>
                  <a:gd name="T12" fmla="*/ 16 w 172"/>
                  <a:gd name="T13" fmla="*/ 85 h 214"/>
                  <a:gd name="T14" fmla="*/ 5 w 172"/>
                  <a:gd name="T15" fmla="*/ 90 h 214"/>
                  <a:gd name="T16" fmla="*/ 2 w 172"/>
                  <a:gd name="T17" fmla="*/ 78 h 214"/>
                  <a:gd name="T18" fmla="*/ 9 w 172"/>
                  <a:gd name="T19" fmla="*/ 63 h 214"/>
                  <a:gd name="T20" fmla="*/ 27 w 172"/>
                  <a:gd name="T21" fmla="*/ 57 h 214"/>
                  <a:gd name="T22" fmla="*/ 48 w 172"/>
                  <a:gd name="T23" fmla="*/ 51 h 214"/>
                  <a:gd name="T24" fmla="*/ 40 w 172"/>
                  <a:gd name="T25" fmla="*/ 49 h 214"/>
                  <a:gd name="T26" fmla="*/ 21 w 172"/>
                  <a:gd name="T27" fmla="*/ 54 h 214"/>
                  <a:gd name="T28" fmla="*/ 3 w 172"/>
                  <a:gd name="T29" fmla="*/ 58 h 214"/>
                  <a:gd name="T30" fmla="*/ 4 w 172"/>
                  <a:gd name="T31" fmla="*/ 39 h 214"/>
                  <a:gd name="T32" fmla="*/ 13 w 172"/>
                  <a:gd name="T33" fmla="*/ 28 h 214"/>
                  <a:gd name="T34" fmla="*/ 28 w 172"/>
                  <a:gd name="T35" fmla="*/ 23 h 214"/>
                  <a:gd name="T36" fmla="*/ 44 w 172"/>
                  <a:gd name="T37" fmla="*/ 17 h 214"/>
                  <a:gd name="T38" fmla="*/ 59 w 172"/>
                  <a:gd name="T39" fmla="*/ 10 h 214"/>
                  <a:gd name="T40" fmla="*/ 77 w 172"/>
                  <a:gd name="T41" fmla="*/ 2 h 214"/>
                  <a:gd name="T42" fmla="*/ 85 w 172"/>
                  <a:gd name="T43" fmla="*/ 3 h 214"/>
                  <a:gd name="T44" fmla="*/ 85 w 172"/>
                  <a:gd name="T45" fmla="*/ 11 h 214"/>
                  <a:gd name="T46" fmla="*/ 74 w 172"/>
                  <a:gd name="T47" fmla="*/ 17 h 214"/>
                  <a:gd name="T48" fmla="*/ 58 w 172"/>
                  <a:gd name="T49" fmla="*/ 23 h 214"/>
                  <a:gd name="T50" fmla="*/ 51 w 172"/>
                  <a:gd name="T51" fmla="*/ 27 h 214"/>
                  <a:gd name="T52" fmla="*/ 53 w 172"/>
                  <a:gd name="T53" fmla="*/ 29 h 214"/>
                  <a:gd name="T54" fmla="*/ 65 w 172"/>
                  <a:gd name="T55" fmla="*/ 25 h 214"/>
                  <a:gd name="T56" fmla="*/ 78 w 172"/>
                  <a:gd name="T57" fmla="*/ 20 h 214"/>
                  <a:gd name="T58" fmla="*/ 85 w 172"/>
                  <a:gd name="T59" fmla="*/ 26 h 214"/>
                  <a:gd name="T60" fmla="*/ 84 w 172"/>
                  <a:gd name="T61" fmla="*/ 51 h 214"/>
                  <a:gd name="T62" fmla="*/ 72 w 172"/>
                  <a:gd name="T63" fmla="*/ 56 h 214"/>
                  <a:gd name="T64" fmla="*/ 51 w 172"/>
                  <a:gd name="T65" fmla="*/ 63 h 214"/>
                  <a:gd name="T66" fmla="*/ 41 w 172"/>
                  <a:gd name="T67" fmla="*/ 66 h 214"/>
                  <a:gd name="T68" fmla="*/ 38 w 172"/>
                  <a:gd name="T69" fmla="*/ 67 h 214"/>
                  <a:gd name="T70" fmla="*/ 38 w 172"/>
                  <a:gd name="T71" fmla="*/ 70 h 214"/>
                  <a:gd name="T72" fmla="*/ 46 w 172"/>
                  <a:gd name="T73" fmla="*/ 70 h 214"/>
                  <a:gd name="T74" fmla="*/ 56 w 172"/>
                  <a:gd name="T75" fmla="*/ 67 h 214"/>
                  <a:gd name="T76" fmla="*/ 67 w 172"/>
                  <a:gd name="T77" fmla="*/ 66 h 214"/>
                  <a:gd name="T78" fmla="*/ 78 w 172"/>
                  <a:gd name="T79" fmla="*/ 70 h 214"/>
                  <a:gd name="T80" fmla="*/ 87 w 172"/>
                  <a:gd name="T81" fmla="*/ 75 h 214"/>
                  <a:gd name="T82" fmla="*/ 80 w 172"/>
                  <a:gd name="T83" fmla="*/ 80 h 214"/>
                  <a:gd name="T84" fmla="*/ 66 w 172"/>
                  <a:gd name="T85" fmla="*/ 84 h 214"/>
                  <a:gd name="T86" fmla="*/ 46 w 172"/>
                  <a:gd name="T87" fmla="*/ 92 h 214"/>
                  <a:gd name="T88" fmla="*/ 27 w 172"/>
                  <a:gd name="T89" fmla="*/ 99 h 214"/>
                  <a:gd name="T90" fmla="*/ 13 w 172"/>
                  <a:gd name="T91" fmla="*/ 105 h 214"/>
                  <a:gd name="T92" fmla="*/ 1 w 172"/>
                  <a:gd name="T93" fmla="*/ 107 h 21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2"/>
                  <a:gd name="T142" fmla="*/ 0 h 214"/>
                  <a:gd name="T143" fmla="*/ 172 w 172"/>
                  <a:gd name="T144" fmla="*/ 214 h 21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2" h="214">
                    <a:moveTo>
                      <a:pt x="1" y="214"/>
                    </a:moveTo>
                    <a:lnTo>
                      <a:pt x="0" y="210"/>
                    </a:lnTo>
                    <a:lnTo>
                      <a:pt x="1" y="208"/>
                    </a:lnTo>
                    <a:lnTo>
                      <a:pt x="1" y="202"/>
                    </a:lnTo>
                    <a:lnTo>
                      <a:pt x="4" y="193"/>
                    </a:lnTo>
                    <a:lnTo>
                      <a:pt x="12" y="189"/>
                    </a:lnTo>
                    <a:lnTo>
                      <a:pt x="19" y="185"/>
                    </a:lnTo>
                    <a:lnTo>
                      <a:pt x="25" y="182"/>
                    </a:lnTo>
                    <a:lnTo>
                      <a:pt x="33" y="178"/>
                    </a:lnTo>
                    <a:lnTo>
                      <a:pt x="40" y="175"/>
                    </a:lnTo>
                    <a:lnTo>
                      <a:pt x="48" y="171"/>
                    </a:lnTo>
                    <a:lnTo>
                      <a:pt x="56" y="169"/>
                    </a:lnTo>
                    <a:lnTo>
                      <a:pt x="65" y="165"/>
                    </a:lnTo>
                    <a:lnTo>
                      <a:pt x="65" y="163"/>
                    </a:lnTo>
                    <a:lnTo>
                      <a:pt x="65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57" y="159"/>
                    </a:lnTo>
                    <a:lnTo>
                      <a:pt x="48" y="161"/>
                    </a:lnTo>
                    <a:lnTo>
                      <a:pt x="40" y="165"/>
                    </a:lnTo>
                    <a:lnTo>
                      <a:pt x="32" y="169"/>
                    </a:lnTo>
                    <a:lnTo>
                      <a:pt x="25" y="173"/>
                    </a:lnTo>
                    <a:lnTo>
                      <a:pt x="17" y="175"/>
                    </a:lnTo>
                    <a:lnTo>
                      <a:pt x="9" y="179"/>
                    </a:lnTo>
                    <a:lnTo>
                      <a:pt x="3" y="181"/>
                    </a:lnTo>
                    <a:lnTo>
                      <a:pt x="4" y="167"/>
                    </a:lnTo>
                    <a:lnTo>
                      <a:pt x="4" y="155"/>
                    </a:lnTo>
                    <a:lnTo>
                      <a:pt x="4" y="143"/>
                    </a:lnTo>
                    <a:lnTo>
                      <a:pt x="5" y="131"/>
                    </a:lnTo>
                    <a:lnTo>
                      <a:pt x="17" y="126"/>
                    </a:lnTo>
                    <a:lnTo>
                      <a:pt x="28" y="121"/>
                    </a:lnTo>
                    <a:lnTo>
                      <a:pt x="41" y="117"/>
                    </a:lnTo>
                    <a:lnTo>
                      <a:pt x="53" y="114"/>
                    </a:lnTo>
                    <a:lnTo>
                      <a:pt x="67" y="110"/>
                    </a:lnTo>
                    <a:lnTo>
                      <a:pt x="80" y="106"/>
                    </a:lnTo>
                    <a:lnTo>
                      <a:pt x="94" y="102"/>
                    </a:lnTo>
                    <a:lnTo>
                      <a:pt x="106" y="95"/>
                    </a:lnTo>
                    <a:lnTo>
                      <a:pt x="92" y="97"/>
                    </a:lnTo>
                    <a:lnTo>
                      <a:pt x="80" y="98"/>
                    </a:lnTo>
                    <a:lnTo>
                      <a:pt x="67" y="101"/>
                    </a:lnTo>
                    <a:lnTo>
                      <a:pt x="55" y="103"/>
                    </a:lnTo>
                    <a:lnTo>
                      <a:pt x="41" y="107"/>
                    </a:lnTo>
                    <a:lnTo>
                      <a:pt x="29" y="111"/>
                    </a:lnTo>
                    <a:lnTo>
                      <a:pt x="17" y="114"/>
                    </a:lnTo>
                    <a:lnTo>
                      <a:pt x="5" y="117"/>
                    </a:lnTo>
                    <a:lnTo>
                      <a:pt x="7" y="103"/>
                    </a:lnTo>
                    <a:lnTo>
                      <a:pt x="7" y="91"/>
                    </a:lnTo>
                    <a:lnTo>
                      <a:pt x="8" y="78"/>
                    </a:lnTo>
                    <a:lnTo>
                      <a:pt x="8" y="66"/>
                    </a:lnTo>
                    <a:lnTo>
                      <a:pt x="16" y="61"/>
                    </a:lnTo>
                    <a:lnTo>
                      <a:pt x="25" y="57"/>
                    </a:lnTo>
                    <a:lnTo>
                      <a:pt x="35" y="51"/>
                    </a:lnTo>
                    <a:lnTo>
                      <a:pt x="45" y="47"/>
                    </a:lnTo>
                    <a:lnTo>
                      <a:pt x="56" y="45"/>
                    </a:lnTo>
                    <a:lnTo>
                      <a:pt x="67" y="41"/>
                    </a:lnTo>
                    <a:lnTo>
                      <a:pt x="77" y="3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4" y="26"/>
                    </a:lnTo>
                    <a:lnTo>
                      <a:pt x="116" y="19"/>
                    </a:lnTo>
                    <a:lnTo>
                      <a:pt x="128" y="12"/>
                    </a:lnTo>
                    <a:lnTo>
                      <a:pt x="140" y="7"/>
                    </a:lnTo>
                    <a:lnTo>
                      <a:pt x="152" y="3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68" y="6"/>
                    </a:lnTo>
                    <a:lnTo>
                      <a:pt x="168" y="11"/>
                    </a:lnTo>
                    <a:lnTo>
                      <a:pt x="168" y="16"/>
                    </a:lnTo>
                    <a:lnTo>
                      <a:pt x="168" y="22"/>
                    </a:lnTo>
                    <a:lnTo>
                      <a:pt x="163" y="26"/>
                    </a:lnTo>
                    <a:lnTo>
                      <a:pt x="155" y="30"/>
                    </a:lnTo>
                    <a:lnTo>
                      <a:pt x="146" y="34"/>
                    </a:lnTo>
                    <a:lnTo>
                      <a:pt x="135" y="38"/>
                    </a:lnTo>
                    <a:lnTo>
                      <a:pt x="124" y="42"/>
                    </a:lnTo>
                    <a:lnTo>
                      <a:pt x="115" y="45"/>
                    </a:lnTo>
                    <a:lnTo>
                      <a:pt x="106" y="47"/>
                    </a:lnTo>
                    <a:lnTo>
                      <a:pt x="99" y="50"/>
                    </a:lnTo>
                    <a:lnTo>
                      <a:pt x="100" y="53"/>
                    </a:lnTo>
                    <a:lnTo>
                      <a:pt x="100" y="55"/>
                    </a:lnTo>
                    <a:lnTo>
                      <a:pt x="102" y="57"/>
                    </a:lnTo>
                    <a:lnTo>
                      <a:pt x="104" y="58"/>
                    </a:lnTo>
                    <a:lnTo>
                      <a:pt x="112" y="55"/>
                    </a:lnTo>
                    <a:lnTo>
                      <a:pt x="120" y="51"/>
                    </a:lnTo>
                    <a:lnTo>
                      <a:pt x="128" y="49"/>
                    </a:lnTo>
                    <a:lnTo>
                      <a:pt x="136" y="45"/>
                    </a:lnTo>
                    <a:lnTo>
                      <a:pt x="144" y="42"/>
                    </a:lnTo>
                    <a:lnTo>
                      <a:pt x="154" y="39"/>
                    </a:lnTo>
                    <a:lnTo>
                      <a:pt x="162" y="36"/>
                    </a:lnTo>
                    <a:lnTo>
                      <a:pt x="170" y="35"/>
                    </a:lnTo>
                    <a:lnTo>
                      <a:pt x="168" y="51"/>
                    </a:lnTo>
                    <a:lnTo>
                      <a:pt x="168" y="69"/>
                    </a:lnTo>
                    <a:lnTo>
                      <a:pt x="168" y="85"/>
                    </a:lnTo>
                    <a:lnTo>
                      <a:pt x="167" y="102"/>
                    </a:lnTo>
                    <a:lnTo>
                      <a:pt x="159" y="105"/>
                    </a:lnTo>
                    <a:lnTo>
                      <a:pt x="152" y="109"/>
                    </a:lnTo>
                    <a:lnTo>
                      <a:pt x="143" y="113"/>
                    </a:lnTo>
                    <a:lnTo>
                      <a:pt x="128" y="119"/>
                    </a:lnTo>
                    <a:lnTo>
                      <a:pt x="112" y="123"/>
                    </a:lnTo>
                    <a:lnTo>
                      <a:pt x="100" y="126"/>
                    </a:lnTo>
                    <a:lnTo>
                      <a:pt x="92" y="129"/>
                    </a:lnTo>
                    <a:lnTo>
                      <a:pt x="85" y="130"/>
                    </a:lnTo>
                    <a:lnTo>
                      <a:pt x="81" y="131"/>
                    </a:lnTo>
                    <a:lnTo>
                      <a:pt x="79" y="133"/>
                    </a:lnTo>
                    <a:lnTo>
                      <a:pt x="76" y="133"/>
                    </a:lnTo>
                    <a:lnTo>
                      <a:pt x="75" y="134"/>
                    </a:lnTo>
                    <a:lnTo>
                      <a:pt x="75" y="135"/>
                    </a:lnTo>
                    <a:lnTo>
                      <a:pt x="75" y="137"/>
                    </a:lnTo>
                    <a:lnTo>
                      <a:pt x="75" y="139"/>
                    </a:lnTo>
                    <a:lnTo>
                      <a:pt x="75" y="141"/>
                    </a:lnTo>
                    <a:lnTo>
                      <a:pt x="81" y="141"/>
                    </a:lnTo>
                    <a:lnTo>
                      <a:pt x="90" y="139"/>
                    </a:lnTo>
                    <a:lnTo>
                      <a:pt x="96" y="138"/>
                    </a:lnTo>
                    <a:lnTo>
                      <a:pt x="103" y="135"/>
                    </a:lnTo>
                    <a:lnTo>
                      <a:pt x="110" y="134"/>
                    </a:lnTo>
                    <a:lnTo>
                      <a:pt x="118" y="133"/>
                    </a:lnTo>
                    <a:lnTo>
                      <a:pt x="124" y="131"/>
                    </a:lnTo>
                    <a:lnTo>
                      <a:pt x="132" y="131"/>
                    </a:lnTo>
                    <a:lnTo>
                      <a:pt x="139" y="134"/>
                    </a:lnTo>
                    <a:lnTo>
                      <a:pt x="146" y="137"/>
                    </a:lnTo>
                    <a:lnTo>
                      <a:pt x="155" y="139"/>
                    </a:lnTo>
                    <a:lnTo>
                      <a:pt x="171" y="143"/>
                    </a:lnTo>
                    <a:lnTo>
                      <a:pt x="171" y="146"/>
                    </a:lnTo>
                    <a:lnTo>
                      <a:pt x="172" y="149"/>
                    </a:lnTo>
                    <a:lnTo>
                      <a:pt x="172" y="153"/>
                    </a:lnTo>
                    <a:lnTo>
                      <a:pt x="172" y="155"/>
                    </a:lnTo>
                    <a:lnTo>
                      <a:pt x="159" y="159"/>
                    </a:lnTo>
                    <a:lnTo>
                      <a:pt x="148" y="162"/>
                    </a:lnTo>
                    <a:lnTo>
                      <a:pt x="140" y="165"/>
                    </a:lnTo>
                    <a:lnTo>
                      <a:pt x="131" y="167"/>
                    </a:lnTo>
                    <a:lnTo>
                      <a:pt x="120" y="171"/>
                    </a:lnTo>
                    <a:lnTo>
                      <a:pt x="107" y="177"/>
                    </a:lnTo>
                    <a:lnTo>
                      <a:pt x="91" y="183"/>
                    </a:lnTo>
                    <a:lnTo>
                      <a:pt x="69" y="192"/>
                    </a:lnTo>
                    <a:lnTo>
                      <a:pt x="63" y="196"/>
                    </a:lnTo>
                    <a:lnTo>
                      <a:pt x="53" y="198"/>
                    </a:lnTo>
                    <a:lnTo>
                      <a:pt x="45" y="204"/>
                    </a:lnTo>
                    <a:lnTo>
                      <a:pt x="36" y="206"/>
                    </a:lnTo>
                    <a:lnTo>
                      <a:pt x="25" y="210"/>
                    </a:lnTo>
                    <a:lnTo>
                      <a:pt x="17" y="213"/>
                    </a:lnTo>
                    <a:lnTo>
                      <a:pt x="8" y="214"/>
                    </a:lnTo>
                    <a:lnTo>
                      <a:pt x="1" y="214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0" name="Freeform 56"/>
              <p:cNvSpPr>
                <a:spLocks/>
              </p:cNvSpPr>
              <p:nvPr/>
            </p:nvSpPr>
            <p:spPr bwMode="auto">
              <a:xfrm>
                <a:off x="1132" y="2956"/>
                <a:ext cx="177" cy="79"/>
              </a:xfrm>
              <a:custGeom>
                <a:avLst/>
                <a:gdLst>
                  <a:gd name="T0" fmla="*/ 80 w 354"/>
                  <a:gd name="T1" fmla="*/ 72 h 159"/>
                  <a:gd name="T2" fmla="*/ 59 w 354"/>
                  <a:gd name="T3" fmla="*/ 59 h 159"/>
                  <a:gd name="T4" fmla="*/ 38 w 354"/>
                  <a:gd name="T5" fmla="*/ 46 h 159"/>
                  <a:gd name="T6" fmla="*/ 18 w 354"/>
                  <a:gd name="T7" fmla="*/ 33 h 159"/>
                  <a:gd name="T8" fmla="*/ 4 w 354"/>
                  <a:gd name="T9" fmla="*/ 24 h 159"/>
                  <a:gd name="T10" fmla="*/ 1 w 354"/>
                  <a:gd name="T11" fmla="*/ 20 h 159"/>
                  <a:gd name="T12" fmla="*/ 10 w 354"/>
                  <a:gd name="T13" fmla="*/ 15 h 159"/>
                  <a:gd name="T14" fmla="*/ 27 w 354"/>
                  <a:gd name="T15" fmla="*/ 10 h 159"/>
                  <a:gd name="T16" fmla="*/ 46 w 354"/>
                  <a:gd name="T17" fmla="*/ 6 h 159"/>
                  <a:gd name="T18" fmla="*/ 65 w 354"/>
                  <a:gd name="T19" fmla="*/ 2 h 159"/>
                  <a:gd name="T20" fmla="*/ 79 w 354"/>
                  <a:gd name="T21" fmla="*/ 1 h 159"/>
                  <a:gd name="T22" fmla="*/ 84 w 354"/>
                  <a:gd name="T23" fmla="*/ 3 h 159"/>
                  <a:gd name="T24" fmla="*/ 83 w 354"/>
                  <a:gd name="T25" fmla="*/ 7 h 159"/>
                  <a:gd name="T26" fmla="*/ 72 w 354"/>
                  <a:gd name="T27" fmla="*/ 11 h 159"/>
                  <a:gd name="T28" fmla="*/ 61 w 354"/>
                  <a:gd name="T29" fmla="*/ 14 h 159"/>
                  <a:gd name="T30" fmla="*/ 51 w 354"/>
                  <a:gd name="T31" fmla="*/ 15 h 159"/>
                  <a:gd name="T32" fmla="*/ 46 w 354"/>
                  <a:gd name="T33" fmla="*/ 20 h 159"/>
                  <a:gd name="T34" fmla="*/ 44 w 354"/>
                  <a:gd name="T35" fmla="*/ 30 h 159"/>
                  <a:gd name="T36" fmla="*/ 55 w 354"/>
                  <a:gd name="T37" fmla="*/ 44 h 159"/>
                  <a:gd name="T38" fmla="*/ 72 w 354"/>
                  <a:gd name="T39" fmla="*/ 57 h 159"/>
                  <a:gd name="T40" fmla="*/ 79 w 354"/>
                  <a:gd name="T41" fmla="*/ 62 h 159"/>
                  <a:gd name="T42" fmla="*/ 83 w 354"/>
                  <a:gd name="T43" fmla="*/ 64 h 159"/>
                  <a:gd name="T44" fmla="*/ 89 w 354"/>
                  <a:gd name="T45" fmla="*/ 62 h 159"/>
                  <a:gd name="T46" fmla="*/ 95 w 354"/>
                  <a:gd name="T47" fmla="*/ 59 h 159"/>
                  <a:gd name="T48" fmla="*/ 101 w 354"/>
                  <a:gd name="T49" fmla="*/ 59 h 159"/>
                  <a:gd name="T50" fmla="*/ 109 w 354"/>
                  <a:gd name="T51" fmla="*/ 61 h 159"/>
                  <a:gd name="T52" fmla="*/ 122 w 354"/>
                  <a:gd name="T53" fmla="*/ 61 h 159"/>
                  <a:gd name="T54" fmla="*/ 136 w 354"/>
                  <a:gd name="T55" fmla="*/ 57 h 159"/>
                  <a:gd name="T56" fmla="*/ 150 w 354"/>
                  <a:gd name="T57" fmla="*/ 53 h 159"/>
                  <a:gd name="T58" fmla="*/ 164 w 354"/>
                  <a:gd name="T59" fmla="*/ 50 h 159"/>
                  <a:gd name="T60" fmla="*/ 173 w 354"/>
                  <a:gd name="T61" fmla="*/ 50 h 159"/>
                  <a:gd name="T62" fmla="*/ 175 w 354"/>
                  <a:gd name="T63" fmla="*/ 52 h 159"/>
                  <a:gd name="T64" fmla="*/ 173 w 354"/>
                  <a:gd name="T65" fmla="*/ 56 h 159"/>
                  <a:gd name="T66" fmla="*/ 152 w 354"/>
                  <a:gd name="T67" fmla="*/ 63 h 159"/>
                  <a:gd name="T68" fmla="*/ 126 w 354"/>
                  <a:gd name="T69" fmla="*/ 69 h 159"/>
                  <a:gd name="T70" fmla="*/ 107 w 354"/>
                  <a:gd name="T71" fmla="*/ 74 h 159"/>
                  <a:gd name="T72" fmla="*/ 97 w 354"/>
                  <a:gd name="T73" fmla="*/ 77 h 159"/>
                  <a:gd name="T74" fmla="*/ 92 w 354"/>
                  <a:gd name="T75" fmla="*/ 79 h 15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4"/>
                  <a:gd name="T115" fmla="*/ 0 h 159"/>
                  <a:gd name="T116" fmla="*/ 354 w 354"/>
                  <a:gd name="T117" fmla="*/ 159 h 15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4" h="159">
                    <a:moveTo>
                      <a:pt x="181" y="159"/>
                    </a:moveTo>
                    <a:lnTo>
                      <a:pt x="160" y="144"/>
                    </a:lnTo>
                    <a:lnTo>
                      <a:pt x="139" y="131"/>
                    </a:lnTo>
                    <a:lnTo>
                      <a:pt x="118" y="118"/>
                    </a:lnTo>
                    <a:lnTo>
                      <a:pt x="96" y="106"/>
                    </a:lnTo>
                    <a:lnTo>
                      <a:pt x="75" y="92"/>
                    </a:lnTo>
                    <a:lnTo>
                      <a:pt x="55" y="80"/>
                    </a:lnTo>
                    <a:lnTo>
                      <a:pt x="35" y="67"/>
                    </a:lnTo>
                    <a:lnTo>
                      <a:pt x="16" y="52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1" y="40"/>
                    </a:lnTo>
                    <a:lnTo>
                      <a:pt x="0" y="36"/>
                    </a:lnTo>
                    <a:lnTo>
                      <a:pt x="19" y="31"/>
                    </a:lnTo>
                    <a:lnTo>
                      <a:pt x="36" y="25"/>
                    </a:lnTo>
                    <a:lnTo>
                      <a:pt x="55" y="21"/>
                    </a:lnTo>
                    <a:lnTo>
                      <a:pt x="74" y="16"/>
                    </a:lnTo>
                    <a:lnTo>
                      <a:pt x="92" y="12"/>
                    </a:lnTo>
                    <a:lnTo>
                      <a:pt x="111" y="8"/>
                    </a:lnTo>
                    <a:lnTo>
                      <a:pt x="130" y="4"/>
                    </a:lnTo>
                    <a:lnTo>
                      <a:pt x="150" y="0"/>
                    </a:lnTo>
                    <a:lnTo>
                      <a:pt x="158" y="3"/>
                    </a:lnTo>
                    <a:lnTo>
                      <a:pt x="163" y="4"/>
                    </a:lnTo>
                    <a:lnTo>
                      <a:pt x="167" y="7"/>
                    </a:lnTo>
                    <a:lnTo>
                      <a:pt x="173" y="9"/>
                    </a:lnTo>
                    <a:lnTo>
                      <a:pt x="165" y="15"/>
                    </a:lnTo>
                    <a:lnTo>
                      <a:pt x="155" y="19"/>
                    </a:lnTo>
                    <a:lnTo>
                      <a:pt x="144" y="23"/>
                    </a:lnTo>
                    <a:lnTo>
                      <a:pt x="134" y="25"/>
                    </a:lnTo>
                    <a:lnTo>
                      <a:pt x="123" y="28"/>
                    </a:lnTo>
                    <a:lnTo>
                      <a:pt x="112" y="29"/>
                    </a:lnTo>
                    <a:lnTo>
                      <a:pt x="103" y="31"/>
                    </a:lnTo>
                    <a:lnTo>
                      <a:pt x="94" y="32"/>
                    </a:lnTo>
                    <a:lnTo>
                      <a:pt x="92" y="41"/>
                    </a:lnTo>
                    <a:lnTo>
                      <a:pt x="90" y="51"/>
                    </a:lnTo>
                    <a:lnTo>
                      <a:pt x="87" y="60"/>
                    </a:lnTo>
                    <a:lnTo>
                      <a:pt x="86" y="70"/>
                    </a:lnTo>
                    <a:lnTo>
                      <a:pt x="110" y="88"/>
                    </a:lnTo>
                    <a:lnTo>
                      <a:pt x="128" y="103"/>
                    </a:lnTo>
                    <a:lnTo>
                      <a:pt x="143" y="114"/>
                    </a:lnTo>
                    <a:lnTo>
                      <a:pt x="152" y="120"/>
                    </a:lnTo>
                    <a:lnTo>
                      <a:pt x="158" y="124"/>
                    </a:lnTo>
                    <a:lnTo>
                      <a:pt x="162" y="127"/>
                    </a:lnTo>
                    <a:lnTo>
                      <a:pt x="165" y="128"/>
                    </a:lnTo>
                    <a:lnTo>
                      <a:pt x="166" y="130"/>
                    </a:lnTo>
                    <a:lnTo>
                      <a:pt x="177" y="124"/>
                    </a:lnTo>
                    <a:lnTo>
                      <a:pt x="185" y="120"/>
                    </a:lnTo>
                    <a:lnTo>
                      <a:pt x="191" y="119"/>
                    </a:lnTo>
                    <a:lnTo>
                      <a:pt x="197" y="119"/>
                    </a:lnTo>
                    <a:lnTo>
                      <a:pt x="203" y="119"/>
                    </a:lnTo>
                    <a:lnTo>
                      <a:pt x="210" y="122"/>
                    </a:lnTo>
                    <a:lnTo>
                      <a:pt x="219" y="123"/>
                    </a:lnTo>
                    <a:lnTo>
                      <a:pt x="231" y="126"/>
                    </a:lnTo>
                    <a:lnTo>
                      <a:pt x="245" y="122"/>
                    </a:lnTo>
                    <a:lnTo>
                      <a:pt x="258" y="118"/>
                    </a:lnTo>
                    <a:lnTo>
                      <a:pt x="271" y="114"/>
                    </a:lnTo>
                    <a:lnTo>
                      <a:pt x="285" y="110"/>
                    </a:lnTo>
                    <a:lnTo>
                      <a:pt x="300" y="106"/>
                    </a:lnTo>
                    <a:lnTo>
                      <a:pt x="313" y="103"/>
                    </a:lnTo>
                    <a:lnTo>
                      <a:pt x="328" y="100"/>
                    </a:lnTo>
                    <a:lnTo>
                      <a:pt x="342" y="98"/>
                    </a:lnTo>
                    <a:lnTo>
                      <a:pt x="345" y="100"/>
                    </a:lnTo>
                    <a:lnTo>
                      <a:pt x="348" y="102"/>
                    </a:lnTo>
                    <a:lnTo>
                      <a:pt x="350" y="104"/>
                    </a:lnTo>
                    <a:lnTo>
                      <a:pt x="354" y="107"/>
                    </a:lnTo>
                    <a:lnTo>
                      <a:pt x="345" y="112"/>
                    </a:lnTo>
                    <a:lnTo>
                      <a:pt x="326" y="119"/>
                    </a:lnTo>
                    <a:lnTo>
                      <a:pt x="304" y="127"/>
                    </a:lnTo>
                    <a:lnTo>
                      <a:pt x="278" y="134"/>
                    </a:lnTo>
                    <a:lnTo>
                      <a:pt x="253" y="139"/>
                    </a:lnTo>
                    <a:lnTo>
                      <a:pt x="230" y="144"/>
                    </a:lnTo>
                    <a:lnTo>
                      <a:pt x="214" y="148"/>
                    </a:lnTo>
                    <a:lnTo>
                      <a:pt x="206" y="150"/>
                    </a:lnTo>
                    <a:lnTo>
                      <a:pt x="194" y="155"/>
                    </a:lnTo>
                    <a:lnTo>
                      <a:pt x="187" y="158"/>
                    </a:lnTo>
                    <a:lnTo>
                      <a:pt x="185" y="159"/>
                    </a:lnTo>
                    <a:lnTo>
                      <a:pt x="181" y="159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1" name="Freeform 57"/>
              <p:cNvSpPr>
                <a:spLocks/>
              </p:cNvSpPr>
              <p:nvPr/>
            </p:nvSpPr>
            <p:spPr bwMode="auto">
              <a:xfrm>
                <a:off x="1222" y="3018"/>
                <a:ext cx="12" cy="8"/>
              </a:xfrm>
              <a:custGeom>
                <a:avLst/>
                <a:gdLst>
                  <a:gd name="T0" fmla="*/ 0 w 25"/>
                  <a:gd name="T1" fmla="*/ 8 h 14"/>
                  <a:gd name="T2" fmla="*/ 0 w 25"/>
                  <a:gd name="T3" fmla="*/ 7 h 14"/>
                  <a:gd name="T4" fmla="*/ 0 w 25"/>
                  <a:gd name="T5" fmla="*/ 7 h 14"/>
                  <a:gd name="T6" fmla="*/ 0 w 25"/>
                  <a:gd name="T7" fmla="*/ 7 h 14"/>
                  <a:gd name="T8" fmla="*/ 0 w 25"/>
                  <a:gd name="T9" fmla="*/ 6 h 14"/>
                  <a:gd name="T10" fmla="*/ 3 w 25"/>
                  <a:gd name="T11" fmla="*/ 5 h 14"/>
                  <a:gd name="T12" fmla="*/ 6 w 25"/>
                  <a:gd name="T13" fmla="*/ 3 h 14"/>
                  <a:gd name="T14" fmla="*/ 9 w 25"/>
                  <a:gd name="T15" fmla="*/ 1 h 14"/>
                  <a:gd name="T16" fmla="*/ 12 w 25"/>
                  <a:gd name="T17" fmla="*/ 0 h 14"/>
                  <a:gd name="T18" fmla="*/ 12 w 25"/>
                  <a:gd name="T19" fmla="*/ 1 h 14"/>
                  <a:gd name="T20" fmla="*/ 12 w 25"/>
                  <a:gd name="T21" fmla="*/ 1 h 14"/>
                  <a:gd name="T22" fmla="*/ 12 w 25"/>
                  <a:gd name="T23" fmla="*/ 2 h 14"/>
                  <a:gd name="T24" fmla="*/ 12 w 25"/>
                  <a:gd name="T25" fmla="*/ 3 h 14"/>
                  <a:gd name="T26" fmla="*/ 10 w 25"/>
                  <a:gd name="T27" fmla="*/ 5 h 14"/>
                  <a:gd name="T28" fmla="*/ 6 w 25"/>
                  <a:gd name="T29" fmla="*/ 7 h 14"/>
                  <a:gd name="T30" fmla="*/ 4 w 25"/>
                  <a:gd name="T31" fmla="*/ 7 h 14"/>
                  <a:gd name="T32" fmla="*/ 0 w 25"/>
                  <a:gd name="T33" fmla="*/ 8 h 1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"/>
                  <a:gd name="T52" fmla="*/ 0 h 14"/>
                  <a:gd name="T53" fmla="*/ 25 w 25"/>
                  <a:gd name="T54" fmla="*/ 14 h 1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" h="14">
                    <a:moveTo>
                      <a:pt x="1" y="14"/>
                    </a:moveTo>
                    <a:lnTo>
                      <a:pt x="1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2" y="5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4" y="1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5" y="5"/>
                    </a:lnTo>
                    <a:lnTo>
                      <a:pt x="20" y="9"/>
                    </a:lnTo>
                    <a:lnTo>
                      <a:pt x="13" y="12"/>
                    </a:lnTo>
                    <a:lnTo>
                      <a:pt x="8" y="13"/>
                    </a:ln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2" name="Freeform 58"/>
              <p:cNvSpPr>
                <a:spLocks/>
              </p:cNvSpPr>
              <p:nvPr/>
            </p:nvSpPr>
            <p:spPr bwMode="auto">
              <a:xfrm>
                <a:off x="1180" y="2964"/>
                <a:ext cx="113" cy="50"/>
              </a:xfrm>
              <a:custGeom>
                <a:avLst/>
                <a:gdLst>
                  <a:gd name="T0" fmla="*/ 28 w 228"/>
                  <a:gd name="T1" fmla="*/ 47 h 101"/>
                  <a:gd name="T2" fmla="*/ 20 w 228"/>
                  <a:gd name="T3" fmla="*/ 41 h 101"/>
                  <a:gd name="T4" fmla="*/ 12 w 228"/>
                  <a:gd name="T5" fmla="*/ 35 h 101"/>
                  <a:gd name="T6" fmla="*/ 4 w 228"/>
                  <a:gd name="T7" fmla="*/ 29 h 101"/>
                  <a:gd name="T8" fmla="*/ 1 w 228"/>
                  <a:gd name="T9" fmla="*/ 22 h 101"/>
                  <a:gd name="T10" fmla="*/ 3 w 228"/>
                  <a:gd name="T11" fmla="*/ 16 h 101"/>
                  <a:gd name="T12" fmla="*/ 7 w 228"/>
                  <a:gd name="T13" fmla="*/ 11 h 101"/>
                  <a:gd name="T14" fmla="*/ 17 w 228"/>
                  <a:gd name="T15" fmla="*/ 7 h 101"/>
                  <a:gd name="T16" fmla="*/ 29 w 228"/>
                  <a:gd name="T17" fmla="*/ 3 h 101"/>
                  <a:gd name="T18" fmla="*/ 41 w 228"/>
                  <a:gd name="T19" fmla="*/ 1 h 101"/>
                  <a:gd name="T20" fmla="*/ 46 w 228"/>
                  <a:gd name="T21" fmla="*/ 1 h 101"/>
                  <a:gd name="T22" fmla="*/ 47 w 228"/>
                  <a:gd name="T23" fmla="*/ 1 h 101"/>
                  <a:gd name="T24" fmla="*/ 43 w 228"/>
                  <a:gd name="T25" fmla="*/ 3 h 101"/>
                  <a:gd name="T26" fmla="*/ 36 w 228"/>
                  <a:gd name="T27" fmla="*/ 7 h 101"/>
                  <a:gd name="T28" fmla="*/ 28 w 228"/>
                  <a:gd name="T29" fmla="*/ 10 h 101"/>
                  <a:gd name="T30" fmla="*/ 20 w 228"/>
                  <a:gd name="T31" fmla="*/ 13 h 101"/>
                  <a:gd name="T32" fmla="*/ 17 w 228"/>
                  <a:gd name="T33" fmla="*/ 15 h 101"/>
                  <a:gd name="T34" fmla="*/ 16 w 228"/>
                  <a:gd name="T35" fmla="*/ 17 h 101"/>
                  <a:gd name="T36" fmla="*/ 23 w 228"/>
                  <a:gd name="T37" fmla="*/ 16 h 101"/>
                  <a:gd name="T38" fmla="*/ 37 w 228"/>
                  <a:gd name="T39" fmla="*/ 9 h 101"/>
                  <a:gd name="T40" fmla="*/ 51 w 228"/>
                  <a:gd name="T41" fmla="*/ 5 h 101"/>
                  <a:gd name="T42" fmla="*/ 62 w 228"/>
                  <a:gd name="T43" fmla="*/ 9 h 101"/>
                  <a:gd name="T44" fmla="*/ 70 w 228"/>
                  <a:gd name="T45" fmla="*/ 21 h 101"/>
                  <a:gd name="T46" fmla="*/ 78 w 228"/>
                  <a:gd name="T47" fmla="*/ 27 h 101"/>
                  <a:gd name="T48" fmla="*/ 85 w 228"/>
                  <a:gd name="T49" fmla="*/ 31 h 101"/>
                  <a:gd name="T50" fmla="*/ 93 w 228"/>
                  <a:gd name="T51" fmla="*/ 31 h 101"/>
                  <a:gd name="T52" fmla="*/ 102 w 228"/>
                  <a:gd name="T53" fmla="*/ 31 h 101"/>
                  <a:gd name="T54" fmla="*/ 110 w 228"/>
                  <a:gd name="T55" fmla="*/ 34 h 101"/>
                  <a:gd name="T56" fmla="*/ 110 w 228"/>
                  <a:gd name="T57" fmla="*/ 37 h 101"/>
                  <a:gd name="T58" fmla="*/ 95 w 228"/>
                  <a:gd name="T59" fmla="*/ 42 h 101"/>
                  <a:gd name="T60" fmla="*/ 77 w 228"/>
                  <a:gd name="T61" fmla="*/ 46 h 101"/>
                  <a:gd name="T62" fmla="*/ 63 w 228"/>
                  <a:gd name="T63" fmla="*/ 48 h 101"/>
                  <a:gd name="T64" fmla="*/ 57 w 228"/>
                  <a:gd name="T65" fmla="*/ 46 h 101"/>
                  <a:gd name="T66" fmla="*/ 50 w 228"/>
                  <a:gd name="T67" fmla="*/ 45 h 101"/>
                  <a:gd name="T68" fmla="*/ 45 w 228"/>
                  <a:gd name="T69" fmla="*/ 46 h 101"/>
                  <a:gd name="T70" fmla="*/ 39 w 228"/>
                  <a:gd name="T71" fmla="*/ 48 h 101"/>
                  <a:gd name="T72" fmla="*/ 35 w 228"/>
                  <a:gd name="T73" fmla="*/ 50 h 101"/>
                  <a:gd name="T74" fmla="*/ 33 w 228"/>
                  <a:gd name="T75" fmla="*/ 50 h 101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8"/>
                  <a:gd name="T115" fmla="*/ 0 h 101"/>
                  <a:gd name="T116" fmla="*/ 228 w 228"/>
                  <a:gd name="T117" fmla="*/ 101 h 101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8" h="101">
                    <a:moveTo>
                      <a:pt x="64" y="101"/>
                    </a:moveTo>
                    <a:lnTo>
                      <a:pt x="56" y="94"/>
                    </a:lnTo>
                    <a:lnTo>
                      <a:pt x="48" y="87"/>
                    </a:lnTo>
                    <a:lnTo>
                      <a:pt x="40" y="82"/>
                    </a:lnTo>
                    <a:lnTo>
                      <a:pt x="32" y="75"/>
                    </a:lnTo>
                    <a:lnTo>
                      <a:pt x="24" y="70"/>
                    </a:lnTo>
                    <a:lnTo>
                      <a:pt x="16" y="63"/>
                    </a:lnTo>
                    <a:lnTo>
                      <a:pt x="8" y="58"/>
                    </a:lnTo>
                    <a:lnTo>
                      <a:pt x="0" y="51"/>
                    </a:lnTo>
                    <a:lnTo>
                      <a:pt x="2" y="44"/>
                    </a:lnTo>
                    <a:lnTo>
                      <a:pt x="3" y="38"/>
                    </a:lnTo>
                    <a:lnTo>
                      <a:pt x="6" y="32"/>
                    </a:lnTo>
                    <a:lnTo>
                      <a:pt x="7" y="26"/>
                    </a:lnTo>
                    <a:lnTo>
                      <a:pt x="14" y="22"/>
                    </a:lnTo>
                    <a:lnTo>
                      <a:pt x="23" y="18"/>
                    </a:lnTo>
                    <a:lnTo>
                      <a:pt x="34" y="14"/>
                    </a:lnTo>
                    <a:lnTo>
                      <a:pt x="46" y="11"/>
                    </a:lnTo>
                    <a:lnTo>
                      <a:pt x="59" y="7"/>
                    </a:lnTo>
                    <a:lnTo>
                      <a:pt x="71" y="4"/>
                    </a:lnTo>
                    <a:lnTo>
                      <a:pt x="83" y="3"/>
                    </a:lnTo>
                    <a:lnTo>
                      <a:pt x="93" y="0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3"/>
                    </a:lnTo>
                    <a:lnTo>
                      <a:pt x="87" y="7"/>
                    </a:lnTo>
                    <a:lnTo>
                      <a:pt x="79" y="11"/>
                    </a:lnTo>
                    <a:lnTo>
                      <a:pt x="73" y="15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3"/>
                    </a:lnTo>
                    <a:lnTo>
                      <a:pt x="40" y="26"/>
                    </a:lnTo>
                    <a:lnTo>
                      <a:pt x="34" y="28"/>
                    </a:lnTo>
                    <a:lnTo>
                      <a:pt x="34" y="30"/>
                    </a:lnTo>
                    <a:lnTo>
                      <a:pt x="34" y="32"/>
                    </a:lnTo>
                    <a:lnTo>
                      <a:pt x="32" y="34"/>
                    </a:lnTo>
                    <a:lnTo>
                      <a:pt x="32" y="35"/>
                    </a:lnTo>
                    <a:lnTo>
                      <a:pt x="46" y="32"/>
                    </a:lnTo>
                    <a:lnTo>
                      <a:pt x="59" y="27"/>
                    </a:lnTo>
                    <a:lnTo>
                      <a:pt x="74" y="19"/>
                    </a:lnTo>
                    <a:lnTo>
                      <a:pt x="90" y="12"/>
                    </a:lnTo>
                    <a:lnTo>
                      <a:pt x="103" y="10"/>
                    </a:lnTo>
                    <a:lnTo>
                      <a:pt x="115" y="10"/>
                    </a:lnTo>
                    <a:lnTo>
                      <a:pt x="126" y="18"/>
                    </a:lnTo>
                    <a:lnTo>
                      <a:pt x="134" y="35"/>
                    </a:lnTo>
                    <a:lnTo>
                      <a:pt x="141" y="42"/>
                    </a:lnTo>
                    <a:lnTo>
                      <a:pt x="149" y="49"/>
                    </a:lnTo>
                    <a:lnTo>
                      <a:pt x="157" y="55"/>
                    </a:lnTo>
                    <a:lnTo>
                      <a:pt x="166" y="62"/>
                    </a:lnTo>
                    <a:lnTo>
                      <a:pt x="171" y="62"/>
                    </a:lnTo>
                    <a:lnTo>
                      <a:pt x="178" y="62"/>
                    </a:lnTo>
                    <a:lnTo>
                      <a:pt x="187" y="62"/>
                    </a:lnTo>
                    <a:lnTo>
                      <a:pt x="196" y="62"/>
                    </a:lnTo>
                    <a:lnTo>
                      <a:pt x="205" y="63"/>
                    </a:lnTo>
                    <a:lnTo>
                      <a:pt x="213" y="66"/>
                    </a:lnTo>
                    <a:lnTo>
                      <a:pt x="221" y="69"/>
                    </a:lnTo>
                    <a:lnTo>
                      <a:pt x="228" y="73"/>
                    </a:lnTo>
                    <a:lnTo>
                      <a:pt x="221" y="75"/>
                    </a:lnTo>
                    <a:lnTo>
                      <a:pt x="208" y="79"/>
                    </a:lnTo>
                    <a:lnTo>
                      <a:pt x="192" y="85"/>
                    </a:lnTo>
                    <a:lnTo>
                      <a:pt x="173" y="89"/>
                    </a:lnTo>
                    <a:lnTo>
                      <a:pt x="155" y="93"/>
                    </a:lnTo>
                    <a:lnTo>
                      <a:pt x="139" y="95"/>
                    </a:lnTo>
                    <a:lnTo>
                      <a:pt x="127" y="97"/>
                    </a:lnTo>
                    <a:lnTo>
                      <a:pt x="122" y="95"/>
                    </a:lnTo>
                    <a:lnTo>
                      <a:pt x="114" y="93"/>
                    </a:lnTo>
                    <a:lnTo>
                      <a:pt x="106" y="91"/>
                    </a:lnTo>
                    <a:lnTo>
                      <a:pt x="101" y="91"/>
                    </a:lnTo>
                    <a:lnTo>
                      <a:pt x="95" y="91"/>
                    </a:lnTo>
                    <a:lnTo>
                      <a:pt x="90" y="93"/>
                    </a:lnTo>
                    <a:lnTo>
                      <a:pt x="85" y="94"/>
                    </a:lnTo>
                    <a:lnTo>
                      <a:pt x="78" y="97"/>
                    </a:lnTo>
                    <a:lnTo>
                      <a:pt x="71" y="101"/>
                    </a:lnTo>
                    <a:lnTo>
                      <a:pt x="70" y="101"/>
                    </a:lnTo>
                    <a:lnTo>
                      <a:pt x="69" y="101"/>
                    </a:lnTo>
                    <a:lnTo>
                      <a:pt x="66" y="101"/>
                    </a:lnTo>
                    <a:lnTo>
                      <a:pt x="64" y="101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3" name="Freeform 59"/>
              <p:cNvSpPr>
                <a:spLocks/>
              </p:cNvSpPr>
              <p:nvPr/>
            </p:nvSpPr>
            <p:spPr bwMode="auto">
              <a:xfrm>
                <a:off x="1217" y="2943"/>
                <a:ext cx="139" cy="64"/>
              </a:xfrm>
              <a:custGeom>
                <a:avLst/>
                <a:gdLst>
                  <a:gd name="T0" fmla="*/ 99 w 278"/>
                  <a:gd name="T1" fmla="*/ 64 h 128"/>
                  <a:gd name="T2" fmla="*/ 75 w 278"/>
                  <a:gd name="T3" fmla="*/ 51 h 128"/>
                  <a:gd name="T4" fmla="*/ 57 w 278"/>
                  <a:gd name="T5" fmla="*/ 41 h 128"/>
                  <a:gd name="T6" fmla="*/ 43 w 278"/>
                  <a:gd name="T7" fmla="*/ 34 h 128"/>
                  <a:gd name="T8" fmla="*/ 33 w 278"/>
                  <a:gd name="T9" fmla="*/ 28 h 128"/>
                  <a:gd name="T10" fmla="*/ 25 w 278"/>
                  <a:gd name="T11" fmla="*/ 24 h 128"/>
                  <a:gd name="T12" fmla="*/ 17 w 278"/>
                  <a:gd name="T13" fmla="*/ 20 h 128"/>
                  <a:gd name="T14" fmla="*/ 9 w 278"/>
                  <a:gd name="T15" fmla="*/ 16 h 128"/>
                  <a:gd name="T16" fmla="*/ 0 w 278"/>
                  <a:gd name="T17" fmla="*/ 12 h 128"/>
                  <a:gd name="T18" fmla="*/ 0 w 278"/>
                  <a:gd name="T19" fmla="*/ 11 h 128"/>
                  <a:gd name="T20" fmla="*/ 0 w 278"/>
                  <a:gd name="T21" fmla="*/ 10 h 128"/>
                  <a:gd name="T22" fmla="*/ 0 w 278"/>
                  <a:gd name="T23" fmla="*/ 10 h 128"/>
                  <a:gd name="T24" fmla="*/ 1 w 278"/>
                  <a:gd name="T25" fmla="*/ 9 h 128"/>
                  <a:gd name="T26" fmla="*/ 11 w 278"/>
                  <a:gd name="T27" fmla="*/ 5 h 128"/>
                  <a:gd name="T28" fmla="*/ 19 w 278"/>
                  <a:gd name="T29" fmla="*/ 2 h 128"/>
                  <a:gd name="T30" fmla="*/ 25 w 278"/>
                  <a:gd name="T31" fmla="*/ 1 h 128"/>
                  <a:gd name="T32" fmla="*/ 31 w 278"/>
                  <a:gd name="T33" fmla="*/ 0 h 128"/>
                  <a:gd name="T34" fmla="*/ 36 w 278"/>
                  <a:gd name="T35" fmla="*/ 1 h 128"/>
                  <a:gd name="T36" fmla="*/ 42 w 278"/>
                  <a:gd name="T37" fmla="*/ 3 h 128"/>
                  <a:gd name="T38" fmla="*/ 50 w 278"/>
                  <a:gd name="T39" fmla="*/ 7 h 128"/>
                  <a:gd name="T40" fmla="*/ 60 w 278"/>
                  <a:gd name="T41" fmla="*/ 13 h 128"/>
                  <a:gd name="T42" fmla="*/ 66 w 278"/>
                  <a:gd name="T43" fmla="*/ 15 h 128"/>
                  <a:gd name="T44" fmla="*/ 71 w 278"/>
                  <a:gd name="T45" fmla="*/ 18 h 128"/>
                  <a:gd name="T46" fmla="*/ 76 w 278"/>
                  <a:gd name="T47" fmla="*/ 20 h 128"/>
                  <a:gd name="T48" fmla="*/ 82 w 278"/>
                  <a:gd name="T49" fmla="*/ 24 h 128"/>
                  <a:gd name="T50" fmla="*/ 87 w 278"/>
                  <a:gd name="T51" fmla="*/ 27 h 128"/>
                  <a:gd name="T52" fmla="*/ 93 w 278"/>
                  <a:gd name="T53" fmla="*/ 30 h 128"/>
                  <a:gd name="T54" fmla="*/ 99 w 278"/>
                  <a:gd name="T55" fmla="*/ 33 h 128"/>
                  <a:gd name="T56" fmla="*/ 106 w 278"/>
                  <a:gd name="T57" fmla="*/ 36 h 128"/>
                  <a:gd name="T58" fmla="*/ 115 w 278"/>
                  <a:gd name="T59" fmla="*/ 40 h 128"/>
                  <a:gd name="T60" fmla="*/ 121 w 278"/>
                  <a:gd name="T61" fmla="*/ 43 h 128"/>
                  <a:gd name="T62" fmla="*/ 126 w 278"/>
                  <a:gd name="T63" fmla="*/ 46 h 128"/>
                  <a:gd name="T64" fmla="*/ 130 w 278"/>
                  <a:gd name="T65" fmla="*/ 47 h 128"/>
                  <a:gd name="T66" fmla="*/ 133 w 278"/>
                  <a:gd name="T67" fmla="*/ 48 h 128"/>
                  <a:gd name="T68" fmla="*/ 135 w 278"/>
                  <a:gd name="T69" fmla="*/ 49 h 128"/>
                  <a:gd name="T70" fmla="*/ 137 w 278"/>
                  <a:gd name="T71" fmla="*/ 50 h 128"/>
                  <a:gd name="T72" fmla="*/ 139 w 278"/>
                  <a:gd name="T73" fmla="*/ 51 h 128"/>
                  <a:gd name="T74" fmla="*/ 137 w 278"/>
                  <a:gd name="T75" fmla="*/ 53 h 128"/>
                  <a:gd name="T76" fmla="*/ 133 w 278"/>
                  <a:gd name="T77" fmla="*/ 55 h 128"/>
                  <a:gd name="T78" fmla="*/ 127 w 278"/>
                  <a:gd name="T79" fmla="*/ 57 h 128"/>
                  <a:gd name="T80" fmla="*/ 120 w 278"/>
                  <a:gd name="T81" fmla="*/ 59 h 128"/>
                  <a:gd name="T82" fmla="*/ 113 w 278"/>
                  <a:gd name="T83" fmla="*/ 61 h 128"/>
                  <a:gd name="T84" fmla="*/ 107 w 278"/>
                  <a:gd name="T85" fmla="*/ 62 h 128"/>
                  <a:gd name="T86" fmla="*/ 103 w 278"/>
                  <a:gd name="T87" fmla="*/ 63 h 128"/>
                  <a:gd name="T88" fmla="*/ 99 w 278"/>
                  <a:gd name="T89" fmla="*/ 64 h 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78"/>
                  <a:gd name="T136" fmla="*/ 0 h 128"/>
                  <a:gd name="T137" fmla="*/ 278 w 278"/>
                  <a:gd name="T138" fmla="*/ 128 h 12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78" h="128">
                    <a:moveTo>
                      <a:pt x="199" y="128"/>
                    </a:moveTo>
                    <a:lnTo>
                      <a:pt x="151" y="103"/>
                    </a:lnTo>
                    <a:lnTo>
                      <a:pt x="115" y="82"/>
                    </a:lnTo>
                    <a:lnTo>
                      <a:pt x="87" y="68"/>
                    </a:lnTo>
                    <a:lnTo>
                      <a:pt x="66" y="57"/>
                    </a:lnTo>
                    <a:lnTo>
                      <a:pt x="50" y="48"/>
                    </a:lnTo>
                    <a:lnTo>
                      <a:pt x="34" y="40"/>
                    </a:lnTo>
                    <a:lnTo>
                      <a:pt x="19" y="33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2" y="18"/>
                    </a:lnTo>
                    <a:lnTo>
                      <a:pt x="22" y="10"/>
                    </a:lnTo>
                    <a:lnTo>
                      <a:pt x="38" y="5"/>
                    </a:lnTo>
                    <a:lnTo>
                      <a:pt x="50" y="1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4" y="6"/>
                    </a:lnTo>
                    <a:lnTo>
                      <a:pt x="100" y="14"/>
                    </a:lnTo>
                    <a:lnTo>
                      <a:pt x="121" y="26"/>
                    </a:lnTo>
                    <a:lnTo>
                      <a:pt x="131" y="30"/>
                    </a:lnTo>
                    <a:lnTo>
                      <a:pt x="142" y="36"/>
                    </a:lnTo>
                    <a:lnTo>
                      <a:pt x="153" y="41"/>
                    </a:lnTo>
                    <a:lnTo>
                      <a:pt x="165" y="48"/>
                    </a:lnTo>
                    <a:lnTo>
                      <a:pt x="175" y="54"/>
                    </a:lnTo>
                    <a:lnTo>
                      <a:pt x="187" y="61"/>
                    </a:lnTo>
                    <a:lnTo>
                      <a:pt x="199" y="66"/>
                    </a:lnTo>
                    <a:lnTo>
                      <a:pt x="213" y="72"/>
                    </a:lnTo>
                    <a:lnTo>
                      <a:pt x="230" y="80"/>
                    </a:lnTo>
                    <a:lnTo>
                      <a:pt x="242" y="86"/>
                    </a:lnTo>
                    <a:lnTo>
                      <a:pt x="252" y="92"/>
                    </a:lnTo>
                    <a:lnTo>
                      <a:pt x="260" y="95"/>
                    </a:lnTo>
                    <a:lnTo>
                      <a:pt x="265" y="97"/>
                    </a:lnTo>
                    <a:lnTo>
                      <a:pt x="269" y="99"/>
                    </a:lnTo>
                    <a:lnTo>
                      <a:pt x="273" y="101"/>
                    </a:lnTo>
                    <a:lnTo>
                      <a:pt x="278" y="103"/>
                    </a:lnTo>
                    <a:lnTo>
                      <a:pt x="273" y="107"/>
                    </a:lnTo>
                    <a:lnTo>
                      <a:pt x="265" y="111"/>
                    </a:lnTo>
                    <a:lnTo>
                      <a:pt x="254" y="115"/>
                    </a:lnTo>
                    <a:lnTo>
                      <a:pt x="241" y="119"/>
                    </a:lnTo>
                    <a:lnTo>
                      <a:pt x="227" y="123"/>
                    </a:lnTo>
                    <a:lnTo>
                      <a:pt x="215" y="125"/>
                    </a:lnTo>
                    <a:lnTo>
                      <a:pt x="206" y="127"/>
                    </a:lnTo>
                    <a:lnTo>
                      <a:pt x="199" y="128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4" name="Freeform 60"/>
              <p:cNvSpPr>
                <a:spLocks/>
              </p:cNvSpPr>
              <p:nvPr/>
            </p:nvSpPr>
            <p:spPr bwMode="auto">
              <a:xfrm>
                <a:off x="1216" y="2981"/>
                <a:ext cx="24" cy="19"/>
              </a:xfrm>
              <a:custGeom>
                <a:avLst/>
                <a:gdLst>
                  <a:gd name="T0" fmla="*/ 4 w 49"/>
                  <a:gd name="T1" fmla="*/ 19 h 39"/>
                  <a:gd name="T2" fmla="*/ 3 w 49"/>
                  <a:gd name="T3" fmla="*/ 18 h 39"/>
                  <a:gd name="T4" fmla="*/ 2 w 49"/>
                  <a:gd name="T5" fmla="*/ 17 h 39"/>
                  <a:gd name="T6" fmla="*/ 1 w 49"/>
                  <a:gd name="T7" fmla="*/ 16 h 39"/>
                  <a:gd name="T8" fmla="*/ 0 w 49"/>
                  <a:gd name="T9" fmla="*/ 16 h 39"/>
                  <a:gd name="T10" fmla="*/ 0 w 49"/>
                  <a:gd name="T11" fmla="*/ 8 h 39"/>
                  <a:gd name="T12" fmla="*/ 3 w 49"/>
                  <a:gd name="T13" fmla="*/ 4 h 39"/>
                  <a:gd name="T14" fmla="*/ 7 w 49"/>
                  <a:gd name="T15" fmla="*/ 0 h 39"/>
                  <a:gd name="T16" fmla="*/ 12 w 49"/>
                  <a:gd name="T17" fmla="*/ 0 h 39"/>
                  <a:gd name="T18" fmla="*/ 17 w 49"/>
                  <a:gd name="T19" fmla="*/ 0 h 39"/>
                  <a:gd name="T20" fmla="*/ 21 w 49"/>
                  <a:gd name="T21" fmla="*/ 2 h 39"/>
                  <a:gd name="T22" fmla="*/ 24 w 49"/>
                  <a:gd name="T23" fmla="*/ 6 h 39"/>
                  <a:gd name="T24" fmla="*/ 24 w 49"/>
                  <a:gd name="T25" fmla="*/ 12 h 39"/>
                  <a:gd name="T26" fmla="*/ 22 w 49"/>
                  <a:gd name="T27" fmla="*/ 14 h 39"/>
                  <a:gd name="T28" fmla="*/ 20 w 49"/>
                  <a:gd name="T29" fmla="*/ 16 h 39"/>
                  <a:gd name="T30" fmla="*/ 17 w 49"/>
                  <a:gd name="T31" fmla="*/ 16 h 39"/>
                  <a:gd name="T32" fmla="*/ 15 w 49"/>
                  <a:gd name="T33" fmla="*/ 18 h 39"/>
                  <a:gd name="T34" fmla="*/ 12 w 49"/>
                  <a:gd name="T35" fmla="*/ 18 h 39"/>
                  <a:gd name="T36" fmla="*/ 10 w 49"/>
                  <a:gd name="T37" fmla="*/ 19 h 39"/>
                  <a:gd name="T38" fmla="*/ 7 w 49"/>
                  <a:gd name="T39" fmla="*/ 19 h 39"/>
                  <a:gd name="T40" fmla="*/ 4 w 49"/>
                  <a:gd name="T41" fmla="*/ 19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"/>
                  <a:gd name="T64" fmla="*/ 0 h 39"/>
                  <a:gd name="T65" fmla="*/ 49 w 49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" h="39">
                    <a:moveTo>
                      <a:pt x="9" y="39"/>
                    </a:moveTo>
                    <a:lnTo>
                      <a:pt x="6" y="37"/>
                    </a:lnTo>
                    <a:lnTo>
                      <a:pt x="4" y="35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1" y="17"/>
                    </a:lnTo>
                    <a:lnTo>
                      <a:pt x="6" y="8"/>
                    </a:lnTo>
                    <a:lnTo>
                      <a:pt x="14" y="1"/>
                    </a:lnTo>
                    <a:lnTo>
                      <a:pt x="25" y="0"/>
                    </a:lnTo>
                    <a:lnTo>
                      <a:pt x="34" y="1"/>
                    </a:lnTo>
                    <a:lnTo>
                      <a:pt x="42" y="5"/>
                    </a:lnTo>
                    <a:lnTo>
                      <a:pt x="48" y="13"/>
                    </a:lnTo>
                    <a:lnTo>
                      <a:pt x="49" y="24"/>
                    </a:lnTo>
                    <a:lnTo>
                      <a:pt x="45" y="28"/>
                    </a:lnTo>
                    <a:lnTo>
                      <a:pt x="40" y="32"/>
                    </a:lnTo>
                    <a:lnTo>
                      <a:pt x="34" y="33"/>
                    </a:lnTo>
                    <a:lnTo>
                      <a:pt x="30" y="36"/>
                    </a:lnTo>
                    <a:lnTo>
                      <a:pt x="25" y="37"/>
                    </a:lnTo>
                    <a:lnTo>
                      <a:pt x="20" y="39"/>
                    </a:lnTo>
                    <a:lnTo>
                      <a:pt x="14" y="39"/>
                    </a:lnTo>
                    <a:lnTo>
                      <a:pt x="9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5" name="Freeform 61"/>
              <p:cNvSpPr>
                <a:spLocks/>
              </p:cNvSpPr>
              <p:nvPr/>
            </p:nvSpPr>
            <p:spPr bwMode="auto">
              <a:xfrm>
                <a:off x="1218" y="2985"/>
                <a:ext cx="18" cy="12"/>
              </a:xfrm>
              <a:custGeom>
                <a:avLst/>
                <a:gdLst>
                  <a:gd name="T0" fmla="*/ 3 w 37"/>
                  <a:gd name="T1" fmla="*/ 12 h 24"/>
                  <a:gd name="T2" fmla="*/ 1 w 37"/>
                  <a:gd name="T3" fmla="*/ 11 h 24"/>
                  <a:gd name="T4" fmla="*/ 0 w 37"/>
                  <a:gd name="T5" fmla="*/ 9 h 24"/>
                  <a:gd name="T6" fmla="*/ 0 w 37"/>
                  <a:gd name="T7" fmla="*/ 7 h 24"/>
                  <a:gd name="T8" fmla="*/ 0 w 37"/>
                  <a:gd name="T9" fmla="*/ 6 h 24"/>
                  <a:gd name="T10" fmla="*/ 3 w 37"/>
                  <a:gd name="T11" fmla="*/ 3 h 24"/>
                  <a:gd name="T12" fmla="*/ 6 w 37"/>
                  <a:gd name="T13" fmla="*/ 1 h 24"/>
                  <a:gd name="T14" fmla="*/ 10 w 37"/>
                  <a:gd name="T15" fmla="*/ 0 h 24"/>
                  <a:gd name="T16" fmla="*/ 15 w 37"/>
                  <a:gd name="T17" fmla="*/ 0 h 24"/>
                  <a:gd name="T18" fmla="*/ 16 w 37"/>
                  <a:gd name="T19" fmla="*/ 1 h 24"/>
                  <a:gd name="T20" fmla="*/ 17 w 37"/>
                  <a:gd name="T21" fmla="*/ 2 h 24"/>
                  <a:gd name="T22" fmla="*/ 18 w 37"/>
                  <a:gd name="T23" fmla="*/ 3 h 24"/>
                  <a:gd name="T24" fmla="*/ 18 w 37"/>
                  <a:gd name="T25" fmla="*/ 3 h 24"/>
                  <a:gd name="T26" fmla="*/ 16 w 37"/>
                  <a:gd name="T27" fmla="*/ 9 h 24"/>
                  <a:gd name="T28" fmla="*/ 12 w 37"/>
                  <a:gd name="T29" fmla="*/ 11 h 24"/>
                  <a:gd name="T30" fmla="*/ 8 w 37"/>
                  <a:gd name="T31" fmla="*/ 12 h 24"/>
                  <a:gd name="T32" fmla="*/ 3 w 37"/>
                  <a:gd name="T33" fmla="*/ 12 h 2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24"/>
                  <a:gd name="T53" fmla="*/ 37 w 37"/>
                  <a:gd name="T54" fmla="*/ 24 h 2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24">
                    <a:moveTo>
                      <a:pt x="6" y="24"/>
                    </a:moveTo>
                    <a:lnTo>
                      <a:pt x="2" y="21"/>
                    </a:lnTo>
                    <a:lnTo>
                      <a:pt x="1" y="17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6" y="5"/>
                    </a:lnTo>
                    <a:lnTo>
                      <a:pt x="13" y="1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2" y="1"/>
                    </a:lnTo>
                    <a:lnTo>
                      <a:pt x="34" y="4"/>
                    </a:lnTo>
                    <a:lnTo>
                      <a:pt x="36" y="5"/>
                    </a:lnTo>
                    <a:lnTo>
                      <a:pt x="37" y="7"/>
                    </a:lnTo>
                    <a:lnTo>
                      <a:pt x="32" y="17"/>
                    </a:lnTo>
                    <a:lnTo>
                      <a:pt x="25" y="21"/>
                    </a:lnTo>
                    <a:lnTo>
                      <a:pt x="16" y="24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6" name="Freeform 62"/>
              <p:cNvSpPr>
                <a:spLocks/>
              </p:cNvSpPr>
              <p:nvPr/>
            </p:nvSpPr>
            <p:spPr bwMode="auto">
              <a:xfrm>
                <a:off x="1255" y="2911"/>
                <a:ext cx="182" cy="81"/>
              </a:xfrm>
              <a:custGeom>
                <a:avLst/>
                <a:gdLst>
                  <a:gd name="T0" fmla="*/ 105 w 364"/>
                  <a:gd name="T1" fmla="*/ 78 h 162"/>
                  <a:gd name="T2" fmla="*/ 98 w 364"/>
                  <a:gd name="T3" fmla="*/ 76 h 162"/>
                  <a:gd name="T4" fmla="*/ 96 w 364"/>
                  <a:gd name="T5" fmla="*/ 75 h 162"/>
                  <a:gd name="T6" fmla="*/ 96 w 364"/>
                  <a:gd name="T7" fmla="*/ 74 h 162"/>
                  <a:gd name="T8" fmla="*/ 102 w 364"/>
                  <a:gd name="T9" fmla="*/ 71 h 162"/>
                  <a:gd name="T10" fmla="*/ 113 w 364"/>
                  <a:gd name="T11" fmla="*/ 68 h 162"/>
                  <a:gd name="T12" fmla="*/ 124 w 364"/>
                  <a:gd name="T13" fmla="*/ 64 h 162"/>
                  <a:gd name="T14" fmla="*/ 135 w 364"/>
                  <a:gd name="T15" fmla="*/ 60 h 162"/>
                  <a:gd name="T16" fmla="*/ 141 w 364"/>
                  <a:gd name="T17" fmla="*/ 51 h 162"/>
                  <a:gd name="T18" fmla="*/ 143 w 364"/>
                  <a:gd name="T19" fmla="*/ 41 h 162"/>
                  <a:gd name="T20" fmla="*/ 136 w 364"/>
                  <a:gd name="T21" fmla="*/ 33 h 162"/>
                  <a:gd name="T22" fmla="*/ 120 w 364"/>
                  <a:gd name="T23" fmla="*/ 24 h 162"/>
                  <a:gd name="T24" fmla="*/ 103 w 364"/>
                  <a:gd name="T25" fmla="*/ 16 h 162"/>
                  <a:gd name="T26" fmla="*/ 89 w 364"/>
                  <a:gd name="T27" fmla="*/ 10 h 162"/>
                  <a:gd name="T28" fmla="*/ 81 w 364"/>
                  <a:gd name="T29" fmla="*/ 12 h 162"/>
                  <a:gd name="T30" fmla="*/ 73 w 364"/>
                  <a:gd name="T31" fmla="*/ 14 h 162"/>
                  <a:gd name="T32" fmla="*/ 66 w 364"/>
                  <a:gd name="T33" fmla="*/ 13 h 162"/>
                  <a:gd name="T34" fmla="*/ 58 w 364"/>
                  <a:gd name="T35" fmla="*/ 12 h 162"/>
                  <a:gd name="T36" fmla="*/ 52 w 364"/>
                  <a:gd name="T37" fmla="*/ 13 h 162"/>
                  <a:gd name="T38" fmla="*/ 41 w 364"/>
                  <a:gd name="T39" fmla="*/ 20 h 162"/>
                  <a:gd name="T40" fmla="*/ 25 w 364"/>
                  <a:gd name="T41" fmla="*/ 26 h 162"/>
                  <a:gd name="T42" fmla="*/ 11 w 364"/>
                  <a:gd name="T43" fmla="*/ 32 h 162"/>
                  <a:gd name="T44" fmla="*/ 3 w 364"/>
                  <a:gd name="T45" fmla="*/ 30 h 162"/>
                  <a:gd name="T46" fmla="*/ 1 w 364"/>
                  <a:gd name="T47" fmla="*/ 28 h 162"/>
                  <a:gd name="T48" fmla="*/ 7 w 364"/>
                  <a:gd name="T49" fmla="*/ 23 h 162"/>
                  <a:gd name="T50" fmla="*/ 26 w 364"/>
                  <a:gd name="T51" fmla="*/ 14 h 162"/>
                  <a:gd name="T52" fmla="*/ 49 w 364"/>
                  <a:gd name="T53" fmla="*/ 5 h 162"/>
                  <a:gd name="T54" fmla="*/ 71 w 364"/>
                  <a:gd name="T55" fmla="*/ 0 h 162"/>
                  <a:gd name="T56" fmla="*/ 75 w 364"/>
                  <a:gd name="T57" fmla="*/ 2 h 162"/>
                  <a:gd name="T58" fmla="*/ 69 w 364"/>
                  <a:gd name="T59" fmla="*/ 7 h 162"/>
                  <a:gd name="T60" fmla="*/ 71 w 364"/>
                  <a:gd name="T61" fmla="*/ 9 h 162"/>
                  <a:gd name="T62" fmla="*/ 77 w 364"/>
                  <a:gd name="T63" fmla="*/ 5 h 162"/>
                  <a:gd name="T64" fmla="*/ 92 w 364"/>
                  <a:gd name="T65" fmla="*/ 6 h 162"/>
                  <a:gd name="T66" fmla="*/ 118 w 364"/>
                  <a:gd name="T67" fmla="*/ 17 h 162"/>
                  <a:gd name="T68" fmla="*/ 145 w 364"/>
                  <a:gd name="T69" fmla="*/ 29 h 162"/>
                  <a:gd name="T70" fmla="*/ 170 w 364"/>
                  <a:gd name="T71" fmla="*/ 43 h 162"/>
                  <a:gd name="T72" fmla="*/ 176 w 364"/>
                  <a:gd name="T73" fmla="*/ 54 h 162"/>
                  <a:gd name="T74" fmla="*/ 156 w 364"/>
                  <a:gd name="T75" fmla="*/ 64 h 162"/>
                  <a:gd name="T76" fmla="*/ 135 w 364"/>
                  <a:gd name="T77" fmla="*/ 74 h 162"/>
                  <a:gd name="T78" fmla="*/ 115 w 364"/>
                  <a:gd name="T79" fmla="*/ 80 h 16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64"/>
                  <a:gd name="T121" fmla="*/ 0 h 162"/>
                  <a:gd name="T122" fmla="*/ 364 w 364"/>
                  <a:gd name="T123" fmla="*/ 162 h 16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64" h="162">
                    <a:moveTo>
                      <a:pt x="217" y="162"/>
                    </a:moveTo>
                    <a:lnTo>
                      <a:pt x="210" y="156"/>
                    </a:lnTo>
                    <a:lnTo>
                      <a:pt x="204" y="154"/>
                    </a:lnTo>
                    <a:lnTo>
                      <a:pt x="197" y="152"/>
                    </a:lnTo>
                    <a:lnTo>
                      <a:pt x="190" y="151"/>
                    </a:lnTo>
                    <a:lnTo>
                      <a:pt x="192" y="149"/>
                    </a:lnTo>
                    <a:lnTo>
                      <a:pt x="192" y="148"/>
                    </a:lnTo>
                    <a:lnTo>
                      <a:pt x="192" y="147"/>
                    </a:lnTo>
                    <a:lnTo>
                      <a:pt x="192" y="145"/>
                    </a:lnTo>
                    <a:lnTo>
                      <a:pt x="204" y="141"/>
                    </a:lnTo>
                    <a:lnTo>
                      <a:pt x="214" y="139"/>
                    </a:lnTo>
                    <a:lnTo>
                      <a:pt x="226" y="135"/>
                    </a:lnTo>
                    <a:lnTo>
                      <a:pt x="237" y="132"/>
                    </a:lnTo>
                    <a:lnTo>
                      <a:pt x="249" y="128"/>
                    </a:lnTo>
                    <a:lnTo>
                      <a:pt x="260" y="125"/>
                    </a:lnTo>
                    <a:lnTo>
                      <a:pt x="270" y="120"/>
                    </a:lnTo>
                    <a:lnTo>
                      <a:pt x="281" y="115"/>
                    </a:lnTo>
                    <a:lnTo>
                      <a:pt x="281" y="103"/>
                    </a:lnTo>
                    <a:lnTo>
                      <a:pt x="284" y="92"/>
                    </a:lnTo>
                    <a:lnTo>
                      <a:pt x="285" y="81"/>
                    </a:lnTo>
                    <a:lnTo>
                      <a:pt x="285" y="72"/>
                    </a:lnTo>
                    <a:lnTo>
                      <a:pt x="272" y="65"/>
                    </a:lnTo>
                    <a:lnTo>
                      <a:pt x="257" y="56"/>
                    </a:lnTo>
                    <a:lnTo>
                      <a:pt x="240" y="48"/>
                    </a:lnTo>
                    <a:lnTo>
                      <a:pt x="222" y="40"/>
                    </a:lnTo>
                    <a:lnTo>
                      <a:pt x="206" y="32"/>
                    </a:lnTo>
                    <a:lnTo>
                      <a:pt x="190" y="25"/>
                    </a:lnTo>
                    <a:lnTo>
                      <a:pt x="177" y="21"/>
                    </a:lnTo>
                    <a:lnTo>
                      <a:pt x="166" y="20"/>
                    </a:lnTo>
                    <a:lnTo>
                      <a:pt x="161" y="24"/>
                    </a:lnTo>
                    <a:lnTo>
                      <a:pt x="154" y="27"/>
                    </a:lnTo>
                    <a:lnTo>
                      <a:pt x="146" y="28"/>
                    </a:lnTo>
                    <a:lnTo>
                      <a:pt x="139" y="28"/>
                    </a:lnTo>
                    <a:lnTo>
                      <a:pt x="131" y="27"/>
                    </a:lnTo>
                    <a:lnTo>
                      <a:pt x="123" y="25"/>
                    </a:lnTo>
                    <a:lnTo>
                      <a:pt x="117" y="24"/>
                    </a:lnTo>
                    <a:lnTo>
                      <a:pt x="111" y="23"/>
                    </a:lnTo>
                    <a:lnTo>
                      <a:pt x="105" y="27"/>
                    </a:lnTo>
                    <a:lnTo>
                      <a:pt x="94" y="32"/>
                    </a:lnTo>
                    <a:lnTo>
                      <a:pt x="81" y="39"/>
                    </a:lnTo>
                    <a:lnTo>
                      <a:pt x="66" y="45"/>
                    </a:lnTo>
                    <a:lnTo>
                      <a:pt x="50" y="53"/>
                    </a:lnTo>
                    <a:lnTo>
                      <a:pt x="35" y="60"/>
                    </a:lnTo>
                    <a:lnTo>
                      <a:pt x="23" y="64"/>
                    </a:lnTo>
                    <a:lnTo>
                      <a:pt x="14" y="65"/>
                    </a:lnTo>
                    <a:lnTo>
                      <a:pt x="7" y="61"/>
                    </a:lnTo>
                    <a:lnTo>
                      <a:pt x="4" y="59"/>
                    </a:lnTo>
                    <a:lnTo>
                      <a:pt x="2" y="57"/>
                    </a:lnTo>
                    <a:lnTo>
                      <a:pt x="0" y="55"/>
                    </a:lnTo>
                    <a:lnTo>
                      <a:pt x="14" y="47"/>
                    </a:lnTo>
                    <a:lnTo>
                      <a:pt x="31" y="37"/>
                    </a:lnTo>
                    <a:lnTo>
                      <a:pt x="53" y="28"/>
                    </a:lnTo>
                    <a:lnTo>
                      <a:pt x="77" y="19"/>
                    </a:lnTo>
                    <a:lnTo>
                      <a:pt x="99" y="11"/>
                    </a:lnTo>
                    <a:lnTo>
                      <a:pt x="122" y="4"/>
                    </a:lnTo>
                    <a:lnTo>
                      <a:pt x="142" y="0"/>
                    </a:lnTo>
                    <a:lnTo>
                      <a:pt x="157" y="0"/>
                    </a:lnTo>
                    <a:lnTo>
                      <a:pt x="149" y="4"/>
                    </a:lnTo>
                    <a:lnTo>
                      <a:pt x="142" y="9"/>
                    </a:lnTo>
                    <a:lnTo>
                      <a:pt x="137" y="15"/>
                    </a:lnTo>
                    <a:lnTo>
                      <a:pt x="133" y="21"/>
                    </a:lnTo>
                    <a:lnTo>
                      <a:pt x="141" y="17"/>
                    </a:lnTo>
                    <a:lnTo>
                      <a:pt x="147" y="13"/>
                    </a:lnTo>
                    <a:lnTo>
                      <a:pt x="153" y="9"/>
                    </a:lnTo>
                    <a:lnTo>
                      <a:pt x="159" y="4"/>
                    </a:lnTo>
                    <a:lnTo>
                      <a:pt x="185" y="12"/>
                    </a:lnTo>
                    <a:lnTo>
                      <a:pt x="210" y="21"/>
                    </a:lnTo>
                    <a:lnTo>
                      <a:pt x="237" y="33"/>
                    </a:lnTo>
                    <a:lnTo>
                      <a:pt x="264" y="45"/>
                    </a:lnTo>
                    <a:lnTo>
                      <a:pt x="289" y="59"/>
                    </a:lnTo>
                    <a:lnTo>
                      <a:pt x="316" y="73"/>
                    </a:lnTo>
                    <a:lnTo>
                      <a:pt x="340" y="87"/>
                    </a:lnTo>
                    <a:lnTo>
                      <a:pt x="364" y="100"/>
                    </a:lnTo>
                    <a:lnTo>
                      <a:pt x="351" y="108"/>
                    </a:lnTo>
                    <a:lnTo>
                      <a:pt x="333" y="119"/>
                    </a:lnTo>
                    <a:lnTo>
                      <a:pt x="312" y="128"/>
                    </a:lnTo>
                    <a:lnTo>
                      <a:pt x="291" y="139"/>
                    </a:lnTo>
                    <a:lnTo>
                      <a:pt x="269" y="147"/>
                    </a:lnTo>
                    <a:lnTo>
                      <a:pt x="248" y="155"/>
                    </a:lnTo>
                    <a:lnTo>
                      <a:pt x="230" y="160"/>
                    </a:lnTo>
                    <a:lnTo>
                      <a:pt x="217" y="162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7" name="Freeform 63"/>
              <p:cNvSpPr>
                <a:spLocks/>
              </p:cNvSpPr>
              <p:nvPr/>
            </p:nvSpPr>
            <p:spPr bwMode="auto">
              <a:xfrm>
                <a:off x="1251" y="2978"/>
                <a:ext cx="26" cy="14"/>
              </a:xfrm>
              <a:custGeom>
                <a:avLst/>
                <a:gdLst>
                  <a:gd name="T0" fmla="*/ 21 w 54"/>
                  <a:gd name="T1" fmla="*/ 14 h 27"/>
                  <a:gd name="T2" fmla="*/ 17 w 54"/>
                  <a:gd name="T3" fmla="*/ 13 h 27"/>
                  <a:gd name="T4" fmla="*/ 14 w 54"/>
                  <a:gd name="T5" fmla="*/ 13 h 27"/>
                  <a:gd name="T6" fmla="*/ 10 w 54"/>
                  <a:gd name="T7" fmla="*/ 11 h 27"/>
                  <a:gd name="T8" fmla="*/ 8 w 54"/>
                  <a:gd name="T9" fmla="*/ 10 h 27"/>
                  <a:gd name="T10" fmla="*/ 5 w 54"/>
                  <a:gd name="T11" fmla="*/ 8 h 27"/>
                  <a:gd name="T12" fmla="*/ 2 w 54"/>
                  <a:gd name="T13" fmla="*/ 6 h 27"/>
                  <a:gd name="T14" fmla="*/ 1 w 54"/>
                  <a:gd name="T15" fmla="*/ 4 h 27"/>
                  <a:gd name="T16" fmla="*/ 0 w 54"/>
                  <a:gd name="T17" fmla="*/ 0 h 27"/>
                  <a:gd name="T18" fmla="*/ 2 w 54"/>
                  <a:gd name="T19" fmla="*/ 1 h 27"/>
                  <a:gd name="T20" fmla="*/ 6 w 54"/>
                  <a:gd name="T21" fmla="*/ 2 h 27"/>
                  <a:gd name="T22" fmla="*/ 9 w 54"/>
                  <a:gd name="T23" fmla="*/ 3 h 27"/>
                  <a:gd name="T24" fmla="*/ 12 w 54"/>
                  <a:gd name="T25" fmla="*/ 5 h 27"/>
                  <a:gd name="T26" fmla="*/ 15 w 54"/>
                  <a:gd name="T27" fmla="*/ 7 h 27"/>
                  <a:gd name="T28" fmla="*/ 19 w 54"/>
                  <a:gd name="T29" fmla="*/ 9 h 27"/>
                  <a:gd name="T30" fmla="*/ 22 w 54"/>
                  <a:gd name="T31" fmla="*/ 11 h 27"/>
                  <a:gd name="T32" fmla="*/ 26 w 54"/>
                  <a:gd name="T33" fmla="*/ 13 h 27"/>
                  <a:gd name="T34" fmla="*/ 25 w 54"/>
                  <a:gd name="T35" fmla="*/ 13 h 27"/>
                  <a:gd name="T36" fmla="*/ 25 w 54"/>
                  <a:gd name="T37" fmla="*/ 14 h 27"/>
                  <a:gd name="T38" fmla="*/ 23 w 54"/>
                  <a:gd name="T39" fmla="*/ 14 h 27"/>
                  <a:gd name="T40" fmla="*/ 21 w 54"/>
                  <a:gd name="T41" fmla="*/ 14 h 2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27"/>
                  <a:gd name="T65" fmla="*/ 54 w 54"/>
                  <a:gd name="T66" fmla="*/ 27 h 2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27">
                    <a:moveTo>
                      <a:pt x="44" y="27"/>
                    </a:moveTo>
                    <a:lnTo>
                      <a:pt x="36" y="26"/>
                    </a:lnTo>
                    <a:lnTo>
                      <a:pt x="29" y="25"/>
                    </a:lnTo>
                    <a:lnTo>
                      <a:pt x="21" y="22"/>
                    </a:lnTo>
                    <a:lnTo>
                      <a:pt x="16" y="19"/>
                    </a:lnTo>
                    <a:lnTo>
                      <a:pt x="11" y="16"/>
                    </a:lnTo>
                    <a:lnTo>
                      <a:pt x="5" y="11"/>
                    </a:lnTo>
                    <a:lnTo>
                      <a:pt x="3" y="7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2" y="3"/>
                    </a:lnTo>
                    <a:lnTo>
                      <a:pt x="19" y="6"/>
                    </a:lnTo>
                    <a:lnTo>
                      <a:pt x="25" y="10"/>
                    </a:lnTo>
                    <a:lnTo>
                      <a:pt x="32" y="14"/>
                    </a:lnTo>
                    <a:lnTo>
                      <a:pt x="39" y="18"/>
                    </a:lnTo>
                    <a:lnTo>
                      <a:pt x="45" y="22"/>
                    </a:lnTo>
                    <a:lnTo>
                      <a:pt x="54" y="25"/>
                    </a:lnTo>
                    <a:lnTo>
                      <a:pt x="52" y="26"/>
                    </a:lnTo>
                    <a:lnTo>
                      <a:pt x="51" y="27"/>
                    </a:lnTo>
                    <a:lnTo>
                      <a:pt x="48" y="27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8" name="Freeform 64"/>
              <p:cNvSpPr>
                <a:spLocks/>
              </p:cNvSpPr>
              <p:nvPr/>
            </p:nvSpPr>
            <p:spPr bwMode="auto">
              <a:xfrm>
                <a:off x="1157" y="2976"/>
                <a:ext cx="13" cy="11"/>
              </a:xfrm>
              <a:custGeom>
                <a:avLst/>
                <a:gdLst>
                  <a:gd name="T0" fmla="*/ 7 w 25"/>
                  <a:gd name="T1" fmla="*/ 11 h 23"/>
                  <a:gd name="T2" fmla="*/ 7 w 25"/>
                  <a:gd name="T3" fmla="*/ 10 h 23"/>
                  <a:gd name="T4" fmla="*/ 7 w 25"/>
                  <a:gd name="T5" fmla="*/ 10 h 23"/>
                  <a:gd name="T6" fmla="*/ 6 w 25"/>
                  <a:gd name="T7" fmla="*/ 10 h 23"/>
                  <a:gd name="T8" fmla="*/ 6 w 25"/>
                  <a:gd name="T9" fmla="*/ 10 h 23"/>
                  <a:gd name="T10" fmla="*/ 5 w 25"/>
                  <a:gd name="T11" fmla="*/ 10 h 23"/>
                  <a:gd name="T12" fmla="*/ 4 w 25"/>
                  <a:gd name="T13" fmla="*/ 10 h 23"/>
                  <a:gd name="T14" fmla="*/ 2 w 25"/>
                  <a:gd name="T15" fmla="*/ 10 h 23"/>
                  <a:gd name="T16" fmla="*/ 0 w 25"/>
                  <a:gd name="T17" fmla="*/ 10 h 23"/>
                  <a:gd name="T18" fmla="*/ 0 w 25"/>
                  <a:gd name="T19" fmla="*/ 9 h 23"/>
                  <a:gd name="T20" fmla="*/ 0 w 25"/>
                  <a:gd name="T21" fmla="*/ 8 h 23"/>
                  <a:gd name="T22" fmla="*/ 0 w 25"/>
                  <a:gd name="T23" fmla="*/ 7 h 23"/>
                  <a:gd name="T24" fmla="*/ 1 w 25"/>
                  <a:gd name="T25" fmla="*/ 6 h 23"/>
                  <a:gd name="T26" fmla="*/ 4 w 25"/>
                  <a:gd name="T27" fmla="*/ 5 h 23"/>
                  <a:gd name="T28" fmla="*/ 7 w 25"/>
                  <a:gd name="T29" fmla="*/ 3 h 23"/>
                  <a:gd name="T30" fmla="*/ 10 w 25"/>
                  <a:gd name="T31" fmla="*/ 2 h 23"/>
                  <a:gd name="T32" fmla="*/ 12 w 25"/>
                  <a:gd name="T33" fmla="*/ 0 h 23"/>
                  <a:gd name="T34" fmla="*/ 13 w 25"/>
                  <a:gd name="T35" fmla="*/ 2 h 23"/>
                  <a:gd name="T36" fmla="*/ 13 w 25"/>
                  <a:gd name="T37" fmla="*/ 6 h 23"/>
                  <a:gd name="T38" fmla="*/ 11 w 25"/>
                  <a:gd name="T39" fmla="*/ 10 h 23"/>
                  <a:gd name="T40" fmla="*/ 7 w 25"/>
                  <a:gd name="T41" fmla="*/ 11 h 2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5"/>
                  <a:gd name="T64" fmla="*/ 0 h 23"/>
                  <a:gd name="T65" fmla="*/ 25 w 25"/>
                  <a:gd name="T66" fmla="*/ 23 h 2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5" h="23">
                    <a:moveTo>
                      <a:pt x="13" y="23"/>
                    </a:moveTo>
                    <a:lnTo>
                      <a:pt x="13" y="21"/>
                    </a:lnTo>
                    <a:lnTo>
                      <a:pt x="12" y="20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3" y="20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7" y="11"/>
                    </a:lnTo>
                    <a:lnTo>
                      <a:pt x="13" y="7"/>
                    </a:lnTo>
                    <a:lnTo>
                      <a:pt x="19" y="4"/>
                    </a:lnTo>
                    <a:lnTo>
                      <a:pt x="24" y="0"/>
                    </a:lnTo>
                    <a:lnTo>
                      <a:pt x="25" y="4"/>
                    </a:lnTo>
                    <a:lnTo>
                      <a:pt x="25" y="13"/>
                    </a:lnTo>
                    <a:lnTo>
                      <a:pt x="21" y="20"/>
                    </a:ln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09" name="Freeform 65"/>
              <p:cNvSpPr>
                <a:spLocks/>
              </p:cNvSpPr>
              <p:nvPr/>
            </p:nvSpPr>
            <p:spPr bwMode="auto">
              <a:xfrm>
                <a:off x="1273" y="2927"/>
                <a:ext cx="119" cy="55"/>
              </a:xfrm>
              <a:custGeom>
                <a:avLst/>
                <a:gdLst>
                  <a:gd name="T0" fmla="*/ 66 w 238"/>
                  <a:gd name="T1" fmla="*/ 53 h 109"/>
                  <a:gd name="T2" fmla="*/ 60 w 238"/>
                  <a:gd name="T3" fmla="*/ 51 h 109"/>
                  <a:gd name="T4" fmla="*/ 55 w 238"/>
                  <a:gd name="T5" fmla="*/ 49 h 109"/>
                  <a:gd name="T6" fmla="*/ 50 w 238"/>
                  <a:gd name="T7" fmla="*/ 47 h 109"/>
                  <a:gd name="T8" fmla="*/ 43 w 238"/>
                  <a:gd name="T9" fmla="*/ 39 h 109"/>
                  <a:gd name="T10" fmla="*/ 34 w 238"/>
                  <a:gd name="T11" fmla="*/ 30 h 109"/>
                  <a:gd name="T12" fmla="*/ 24 w 238"/>
                  <a:gd name="T13" fmla="*/ 25 h 109"/>
                  <a:gd name="T14" fmla="*/ 12 w 238"/>
                  <a:gd name="T15" fmla="*/ 23 h 109"/>
                  <a:gd name="T16" fmla="*/ 4 w 238"/>
                  <a:gd name="T17" fmla="*/ 23 h 109"/>
                  <a:gd name="T18" fmla="*/ 2 w 238"/>
                  <a:gd name="T19" fmla="*/ 22 h 109"/>
                  <a:gd name="T20" fmla="*/ 0 w 238"/>
                  <a:gd name="T21" fmla="*/ 21 h 109"/>
                  <a:gd name="T22" fmla="*/ 0 w 238"/>
                  <a:gd name="T23" fmla="*/ 19 h 109"/>
                  <a:gd name="T24" fmla="*/ 4 w 238"/>
                  <a:gd name="T25" fmla="*/ 16 h 109"/>
                  <a:gd name="T26" fmla="*/ 15 w 238"/>
                  <a:gd name="T27" fmla="*/ 11 h 109"/>
                  <a:gd name="T28" fmla="*/ 26 w 238"/>
                  <a:gd name="T29" fmla="*/ 5 h 109"/>
                  <a:gd name="T30" fmla="*/ 38 w 238"/>
                  <a:gd name="T31" fmla="*/ 2 h 109"/>
                  <a:gd name="T32" fmla="*/ 46 w 238"/>
                  <a:gd name="T33" fmla="*/ 2 h 109"/>
                  <a:gd name="T34" fmla="*/ 54 w 238"/>
                  <a:gd name="T35" fmla="*/ 2 h 109"/>
                  <a:gd name="T36" fmla="*/ 60 w 238"/>
                  <a:gd name="T37" fmla="*/ 1 h 109"/>
                  <a:gd name="T38" fmla="*/ 68 w 238"/>
                  <a:gd name="T39" fmla="*/ 0 h 109"/>
                  <a:gd name="T40" fmla="*/ 76 w 238"/>
                  <a:gd name="T41" fmla="*/ 2 h 109"/>
                  <a:gd name="T42" fmla="*/ 85 w 238"/>
                  <a:gd name="T43" fmla="*/ 7 h 109"/>
                  <a:gd name="T44" fmla="*/ 95 w 238"/>
                  <a:gd name="T45" fmla="*/ 11 h 109"/>
                  <a:gd name="T46" fmla="*/ 105 w 238"/>
                  <a:gd name="T47" fmla="*/ 16 h 109"/>
                  <a:gd name="T48" fmla="*/ 115 w 238"/>
                  <a:gd name="T49" fmla="*/ 21 h 109"/>
                  <a:gd name="T50" fmla="*/ 119 w 238"/>
                  <a:gd name="T51" fmla="*/ 23 h 109"/>
                  <a:gd name="T52" fmla="*/ 119 w 238"/>
                  <a:gd name="T53" fmla="*/ 27 h 109"/>
                  <a:gd name="T54" fmla="*/ 119 w 238"/>
                  <a:gd name="T55" fmla="*/ 33 h 109"/>
                  <a:gd name="T56" fmla="*/ 113 w 238"/>
                  <a:gd name="T57" fmla="*/ 42 h 109"/>
                  <a:gd name="T58" fmla="*/ 100 w 238"/>
                  <a:gd name="T59" fmla="*/ 47 h 109"/>
                  <a:gd name="T60" fmla="*/ 87 w 238"/>
                  <a:gd name="T61" fmla="*/ 52 h 109"/>
                  <a:gd name="T62" fmla="*/ 74 w 238"/>
                  <a:gd name="T63" fmla="*/ 54 h 10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8"/>
                  <a:gd name="T97" fmla="*/ 0 h 109"/>
                  <a:gd name="T98" fmla="*/ 238 w 238"/>
                  <a:gd name="T99" fmla="*/ 109 h 10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8" h="109">
                    <a:moveTo>
                      <a:pt x="137" y="109"/>
                    </a:moveTo>
                    <a:lnTo>
                      <a:pt x="131" y="106"/>
                    </a:lnTo>
                    <a:lnTo>
                      <a:pt x="126" y="105"/>
                    </a:lnTo>
                    <a:lnTo>
                      <a:pt x="120" y="102"/>
                    </a:lnTo>
                    <a:lnTo>
                      <a:pt x="115" y="100"/>
                    </a:lnTo>
                    <a:lnTo>
                      <a:pt x="110" y="98"/>
                    </a:lnTo>
                    <a:lnTo>
                      <a:pt x="106" y="96"/>
                    </a:lnTo>
                    <a:lnTo>
                      <a:pt x="100" y="94"/>
                    </a:lnTo>
                    <a:lnTo>
                      <a:pt x="95" y="92"/>
                    </a:lnTo>
                    <a:lnTo>
                      <a:pt x="86" y="78"/>
                    </a:lnTo>
                    <a:lnTo>
                      <a:pt x="76" y="68"/>
                    </a:lnTo>
                    <a:lnTo>
                      <a:pt x="68" y="60"/>
                    </a:lnTo>
                    <a:lnTo>
                      <a:pt x="59" y="53"/>
                    </a:lnTo>
                    <a:lnTo>
                      <a:pt x="48" y="49"/>
                    </a:lnTo>
                    <a:lnTo>
                      <a:pt x="36" y="46"/>
                    </a:lnTo>
                    <a:lnTo>
                      <a:pt x="23" y="46"/>
                    </a:lnTo>
                    <a:lnTo>
                      <a:pt x="8" y="46"/>
                    </a:lnTo>
                    <a:lnTo>
                      <a:pt x="7" y="45"/>
                    </a:lnTo>
                    <a:lnTo>
                      <a:pt x="4" y="44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8" y="32"/>
                    </a:lnTo>
                    <a:lnTo>
                      <a:pt x="19" y="26"/>
                    </a:lnTo>
                    <a:lnTo>
                      <a:pt x="30" y="21"/>
                    </a:lnTo>
                    <a:lnTo>
                      <a:pt x="42" y="16"/>
                    </a:lnTo>
                    <a:lnTo>
                      <a:pt x="52" y="10"/>
                    </a:lnTo>
                    <a:lnTo>
                      <a:pt x="64" y="6"/>
                    </a:lnTo>
                    <a:lnTo>
                      <a:pt x="75" y="4"/>
                    </a:lnTo>
                    <a:lnTo>
                      <a:pt x="86" y="1"/>
                    </a:lnTo>
                    <a:lnTo>
                      <a:pt x="92" y="4"/>
                    </a:lnTo>
                    <a:lnTo>
                      <a:pt x="100" y="4"/>
                    </a:lnTo>
                    <a:lnTo>
                      <a:pt x="107" y="4"/>
                    </a:lnTo>
                    <a:lnTo>
                      <a:pt x="114" y="4"/>
                    </a:lnTo>
                    <a:lnTo>
                      <a:pt x="120" y="2"/>
                    </a:lnTo>
                    <a:lnTo>
                      <a:pt x="128" y="1"/>
                    </a:lnTo>
                    <a:lnTo>
                      <a:pt x="135" y="0"/>
                    </a:lnTo>
                    <a:lnTo>
                      <a:pt x="142" y="0"/>
                    </a:lnTo>
                    <a:lnTo>
                      <a:pt x="151" y="4"/>
                    </a:lnTo>
                    <a:lnTo>
                      <a:pt x="161" y="9"/>
                    </a:lnTo>
                    <a:lnTo>
                      <a:pt x="170" y="13"/>
                    </a:lnTo>
                    <a:lnTo>
                      <a:pt x="181" y="18"/>
                    </a:lnTo>
                    <a:lnTo>
                      <a:pt x="190" y="22"/>
                    </a:lnTo>
                    <a:lnTo>
                      <a:pt x="199" y="28"/>
                    </a:lnTo>
                    <a:lnTo>
                      <a:pt x="209" y="32"/>
                    </a:lnTo>
                    <a:lnTo>
                      <a:pt x="218" y="37"/>
                    </a:lnTo>
                    <a:lnTo>
                      <a:pt x="229" y="41"/>
                    </a:lnTo>
                    <a:lnTo>
                      <a:pt x="234" y="44"/>
                    </a:lnTo>
                    <a:lnTo>
                      <a:pt x="237" y="45"/>
                    </a:lnTo>
                    <a:lnTo>
                      <a:pt x="238" y="46"/>
                    </a:lnTo>
                    <a:lnTo>
                      <a:pt x="237" y="53"/>
                    </a:lnTo>
                    <a:lnTo>
                      <a:pt x="237" y="58"/>
                    </a:lnTo>
                    <a:lnTo>
                      <a:pt x="237" y="66"/>
                    </a:lnTo>
                    <a:lnTo>
                      <a:pt x="237" y="78"/>
                    </a:lnTo>
                    <a:lnTo>
                      <a:pt x="226" y="84"/>
                    </a:lnTo>
                    <a:lnTo>
                      <a:pt x="214" y="89"/>
                    </a:lnTo>
                    <a:lnTo>
                      <a:pt x="199" y="94"/>
                    </a:lnTo>
                    <a:lnTo>
                      <a:pt x="186" y="100"/>
                    </a:lnTo>
                    <a:lnTo>
                      <a:pt x="173" y="104"/>
                    </a:lnTo>
                    <a:lnTo>
                      <a:pt x="159" y="106"/>
                    </a:lnTo>
                    <a:lnTo>
                      <a:pt x="147" y="108"/>
                    </a:lnTo>
                    <a:lnTo>
                      <a:pt x="137" y="109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0" name="Freeform 66"/>
              <p:cNvSpPr>
                <a:spLocks/>
              </p:cNvSpPr>
              <p:nvPr/>
            </p:nvSpPr>
            <p:spPr bwMode="auto">
              <a:xfrm>
                <a:off x="1152" y="2971"/>
                <a:ext cx="15" cy="9"/>
              </a:xfrm>
              <a:custGeom>
                <a:avLst/>
                <a:gdLst>
                  <a:gd name="T0" fmla="*/ 1 w 29"/>
                  <a:gd name="T1" fmla="*/ 9 h 18"/>
                  <a:gd name="T2" fmla="*/ 1 w 29"/>
                  <a:gd name="T3" fmla="*/ 9 h 18"/>
                  <a:gd name="T4" fmla="*/ 1 w 29"/>
                  <a:gd name="T5" fmla="*/ 8 h 18"/>
                  <a:gd name="T6" fmla="*/ 1 w 29"/>
                  <a:gd name="T7" fmla="*/ 7 h 18"/>
                  <a:gd name="T8" fmla="*/ 0 w 29"/>
                  <a:gd name="T9" fmla="*/ 5 h 18"/>
                  <a:gd name="T10" fmla="*/ 3 w 29"/>
                  <a:gd name="T11" fmla="*/ 3 h 18"/>
                  <a:gd name="T12" fmla="*/ 7 w 29"/>
                  <a:gd name="T13" fmla="*/ 1 h 18"/>
                  <a:gd name="T14" fmla="*/ 11 w 29"/>
                  <a:gd name="T15" fmla="*/ 0 h 18"/>
                  <a:gd name="T16" fmla="*/ 15 w 29"/>
                  <a:gd name="T17" fmla="*/ 0 h 18"/>
                  <a:gd name="T18" fmla="*/ 15 w 29"/>
                  <a:gd name="T19" fmla="*/ 1 h 18"/>
                  <a:gd name="T20" fmla="*/ 15 w 29"/>
                  <a:gd name="T21" fmla="*/ 1 h 18"/>
                  <a:gd name="T22" fmla="*/ 15 w 29"/>
                  <a:gd name="T23" fmla="*/ 2 h 18"/>
                  <a:gd name="T24" fmla="*/ 15 w 29"/>
                  <a:gd name="T25" fmla="*/ 2 h 18"/>
                  <a:gd name="T26" fmla="*/ 8 w 29"/>
                  <a:gd name="T27" fmla="*/ 6 h 18"/>
                  <a:gd name="T28" fmla="*/ 4 w 29"/>
                  <a:gd name="T29" fmla="*/ 8 h 18"/>
                  <a:gd name="T30" fmla="*/ 2 w 29"/>
                  <a:gd name="T31" fmla="*/ 9 h 18"/>
                  <a:gd name="T32" fmla="*/ 1 w 29"/>
                  <a:gd name="T33" fmla="*/ 9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8"/>
                  <a:gd name="T53" fmla="*/ 29 w 29"/>
                  <a:gd name="T54" fmla="*/ 18 h 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8">
                    <a:moveTo>
                      <a:pt x="1" y="18"/>
                    </a:moveTo>
                    <a:lnTo>
                      <a:pt x="1" y="17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6" y="6"/>
                    </a:lnTo>
                    <a:lnTo>
                      <a:pt x="13" y="2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29" y="1"/>
                    </a:lnTo>
                    <a:lnTo>
                      <a:pt x="29" y="2"/>
                    </a:lnTo>
                    <a:lnTo>
                      <a:pt x="29" y="4"/>
                    </a:lnTo>
                    <a:lnTo>
                      <a:pt x="29" y="5"/>
                    </a:lnTo>
                    <a:lnTo>
                      <a:pt x="16" y="12"/>
                    </a:lnTo>
                    <a:lnTo>
                      <a:pt x="8" y="16"/>
                    </a:lnTo>
                    <a:lnTo>
                      <a:pt x="4" y="17"/>
                    </a:lnTo>
                    <a:lnTo>
                      <a:pt x="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1" name="Freeform 67"/>
              <p:cNvSpPr>
                <a:spLocks/>
              </p:cNvSpPr>
              <p:nvPr/>
            </p:nvSpPr>
            <p:spPr bwMode="auto">
              <a:xfrm>
                <a:off x="1343" y="2957"/>
                <a:ext cx="31" cy="14"/>
              </a:xfrm>
              <a:custGeom>
                <a:avLst/>
                <a:gdLst>
                  <a:gd name="T0" fmla="*/ 0 w 61"/>
                  <a:gd name="T1" fmla="*/ 14 h 28"/>
                  <a:gd name="T2" fmla="*/ 0 w 61"/>
                  <a:gd name="T3" fmla="*/ 13 h 28"/>
                  <a:gd name="T4" fmla="*/ 0 w 61"/>
                  <a:gd name="T5" fmla="*/ 13 h 28"/>
                  <a:gd name="T6" fmla="*/ 0 w 61"/>
                  <a:gd name="T7" fmla="*/ 12 h 28"/>
                  <a:gd name="T8" fmla="*/ 0 w 61"/>
                  <a:gd name="T9" fmla="*/ 11 h 28"/>
                  <a:gd name="T10" fmla="*/ 3 w 61"/>
                  <a:gd name="T11" fmla="*/ 9 h 28"/>
                  <a:gd name="T12" fmla="*/ 6 w 61"/>
                  <a:gd name="T13" fmla="*/ 7 h 28"/>
                  <a:gd name="T14" fmla="*/ 10 w 61"/>
                  <a:gd name="T15" fmla="*/ 5 h 28"/>
                  <a:gd name="T16" fmla="*/ 14 w 61"/>
                  <a:gd name="T17" fmla="*/ 3 h 28"/>
                  <a:gd name="T18" fmla="*/ 18 w 61"/>
                  <a:gd name="T19" fmla="*/ 3 h 28"/>
                  <a:gd name="T20" fmla="*/ 23 w 61"/>
                  <a:gd name="T21" fmla="*/ 1 h 28"/>
                  <a:gd name="T22" fmla="*/ 27 w 61"/>
                  <a:gd name="T23" fmla="*/ 1 h 28"/>
                  <a:gd name="T24" fmla="*/ 31 w 61"/>
                  <a:gd name="T25" fmla="*/ 0 h 28"/>
                  <a:gd name="T26" fmla="*/ 30 w 61"/>
                  <a:gd name="T27" fmla="*/ 2 h 28"/>
                  <a:gd name="T28" fmla="*/ 27 w 61"/>
                  <a:gd name="T29" fmla="*/ 5 h 28"/>
                  <a:gd name="T30" fmla="*/ 23 w 61"/>
                  <a:gd name="T31" fmla="*/ 7 h 28"/>
                  <a:gd name="T32" fmla="*/ 17 w 61"/>
                  <a:gd name="T33" fmla="*/ 9 h 28"/>
                  <a:gd name="T34" fmla="*/ 12 w 61"/>
                  <a:gd name="T35" fmla="*/ 11 h 28"/>
                  <a:gd name="T36" fmla="*/ 7 w 61"/>
                  <a:gd name="T37" fmla="*/ 12 h 28"/>
                  <a:gd name="T38" fmla="*/ 3 w 61"/>
                  <a:gd name="T39" fmla="*/ 13 h 28"/>
                  <a:gd name="T40" fmla="*/ 0 w 61"/>
                  <a:gd name="T41" fmla="*/ 14 h 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1"/>
                  <a:gd name="T64" fmla="*/ 0 h 28"/>
                  <a:gd name="T65" fmla="*/ 61 w 61"/>
                  <a:gd name="T66" fmla="*/ 28 h 2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1" h="28">
                    <a:moveTo>
                      <a:pt x="0" y="28"/>
                    </a:moveTo>
                    <a:lnTo>
                      <a:pt x="0" y="26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5" y="17"/>
                    </a:lnTo>
                    <a:lnTo>
                      <a:pt x="12" y="13"/>
                    </a:lnTo>
                    <a:lnTo>
                      <a:pt x="20" y="10"/>
                    </a:lnTo>
                    <a:lnTo>
                      <a:pt x="28" y="6"/>
                    </a:lnTo>
                    <a:lnTo>
                      <a:pt x="36" y="5"/>
                    </a:lnTo>
                    <a:lnTo>
                      <a:pt x="45" y="2"/>
                    </a:lnTo>
                    <a:lnTo>
                      <a:pt x="53" y="1"/>
                    </a:lnTo>
                    <a:lnTo>
                      <a:pt x="61" y="0"/>
                    </a:lnTo>
                    <a:lnTo>
                      <a:pt x="60" y="4"/>
                    </a:lnTo>
                    <a:lnTo>
                      <a:pt x="53" y="9"/>
                    </a:lnTo>
                    <a:lnTo>
                      <a:pt x="45" y="13"/>
                    </a:lnTo>
                    <a:lnTo>
                      <a:pt x="34" y="17"/>
                    </a:lnTo>
                    <a:lnTo>
                      <a:pt x="24" y="21"/>
                    </a:lnTo>
                    <a:lnTo>
                      <a:pt x="13" y="24"/>
                    </a:lnTo>
                    <a:lnTo>
                      <a:pt x="5" y="26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2" name="Freeform 68"/>
              <p:cNvSpPr>
                <a:spLocks/>
              </p:cNvSpPr>
              <p:nvPr/>
            </p:nvSpPr>
            <p:spPr bwMode="auto">
              <a:xfrm>
                <a:off x="1399" y="2952"/>
                <a:ext cx="18" cy="18"/>
              </a:xfrm>
              <a:custGeom>
                <a:avLst/>
                <a:gdLst>
                  <a:gd name="T0" fmla="*/ 13 w 36"/>
                  <a:gd name="T1" fmla="*/ 18 h 35"/>
                  <a:gd name="T2" fmla="*/ 13 w 36"/>
                  <a:gd name="T3" fmla="*/ 17 h 35"/>
                  <a:gd name="T4" fmla="*/ 13 w 36"/>
                  <a:gd name="T5" fmla="*/ 16 h 35"/>
                  <a:gd name="T6" fmla="*/ 13 w 36"/>
                  <a:gd name="T7" fmla="*/ 16 h 35"/>
                  <a:gd name="T8" fmla="*/ 12 w 36"/>
                  <a:gd name="T9" fmla="*/ 15 h 35"/>
                  <a:gd name="T10" fmla="*/ 11 w 36"/>
                  <a:gd name="T11" fmla="*/ 15 h 35"/>
                  <a:gd name="T12" fmla="*/ 9 w 36"/>
                  <a:gd name="T13" fmla="*/ 15 h 35"/>
                  <a:gd name="T14" fmla="*/ 7 w 36"/>
                  <a:gd name="T15" fmla="*/ 15 h 35"/>
                  <a:gd name="T16" fmla="*/ 5 w 36"/>
                  <a:gd name="T17" fmla="*/ 16 h 35"/>
                  <a:gd name="T18" fmla="*/ 5 w 36"/>
                  <a:gd name="T19" fmla="*/ 12 h 35"/>
                  <a:gd name="T20" fmla="*/ 5 w 36"/>
                  <a:gd name="T21" fmla="*/ 11 h 35"/>
                  <a:gd name="T22" fmla="*/ 5 w 36"/>
                  <a:gd name="T23" fmla="*/ 10 h 35"/>
                  <a:gd name="T24" fmla="*/ 4 w 36"/>
                  <a:gd name="T25" fmla="*/ 10 h 35"/>
                  <a:gd name="T26" fmla="*/ 2 w 36"/>
                  <a:gd name="T27" fmla="*/ 10 h 35"/>
                  <a:gd name="T28" fmla="*/ 2 w 36"/>
                  <a:gd name="T29" fmla="*/ 10 h 35"/>
                  <a:gd name="T30" fmla="*/ 1 w 36"/>
                  <a:gd name="T31" fmla="*/ 11 h 35"/>
                  <a:gd name="T32" fmla="*/ 0 w 36"/>
                  <a:gd name="T33" fmla="*/ 12 h 35"/>
                  <a:gd name="T34" fmla="*/ 1 w 36"/>
                  <a:gd name="T35" fmla="*/ 8 h 35"/>
                  <a:gd name="T36" fmla="*/ 5 w 36"/>
                  <a:gd name="T37" fmla="*/ 4 h 35"/>
                  <a:gd name="T38" fmla="*/ 9 w 36"/>
                  <a:gd name="T39" fmla="*/ 2 h 35"/>
                  <a:gd name="T40" fmla="*/ 13 w 36"/>
                  <a:gd name="T41" fmla="*/ 0 h 35"/>
                  <a:gd name="T42" fmla="*/ 14 w 36"/>
                  <a:gd name="T43" fmla="*/ 2 h 35"/>
                  <a:gd name="T44" fmla="*/ 14 w 36"/>
                  <a:gd name="T45" fmla="*/ 3 h 35"/>
                  <a:gd name="T46" fmla="*/ 16 w 36"/>
                  <a:gd name="T47" fmla="*/ 4 h 35"/>
                  <a:gd name="T48" fmla="*/ 18 w 36"/>
                  <a:gd name="T49" fmla="*/ 5 h 35"/>
                  <a:gd name="T50" fmla="*/ 18 w 36"/>
                  <a:gd name="T51" fmla="*/ 6 h 35"/>
                  <a:gd name="T52" fmla="*/ 18 w 36"/>
                  <a:gd name="T53" fmla="*/ 6 h 35"/>
                  <a:gd name="T54" fmla="*/ 18 w 36"/>
                  <a:gd name="T55" fmla="*/ 7 h 35"/>
                  <a:gd name="T56" fmla="*/ 18 w 36"/>
                  <a:gd name="T57" fmla="*/ 8 h 35"/>
                  <a:gd name="T58" fmla="*/ 18 w 36"/>
                  <a:gd name="T59" fmla="*/ 8 h 35"/>
                  <a:gd name="T60" fmla="*/ 17 w 36"/>
                  <a:gd name="T61" fmla="*/ 8 h 35"/>
                  <a:gd name="T62" fmla="*/ 16 w 36"/>
                  <a:gd name="T63" fmla="*/ 8 h 35"/>
                  <a:gd name="T64" fmla="*/ 15 w 36"/>
                  <a:gd name="T65" fmla="*/ 9 h 35"/>
                  <a:gd name="T66" fmla="*/ 16 w 36"/>
                  <a:gd name="T67" fmla="*/ 10 h 35"/>
                  <a:gd name="T68" fmla="*/ 17 w 36"/>
                  <a:gd name="T69" fmla="*/ 12 h 35"/>
                  <a:gd name="T70" fmla="*/ 18 w 36"/>
                  <a:gd name="T71" fmla="*/ 14 h 35"/>
                  <a:gd name="T72" fmla="*/ 18 w 36"/>
                  <a:gd name="T73" fmla="*/ 16 h 35"/>
                  <a:gd name="T74" fmla="*/ 17 w 36"/>
                  <a:gd name="T75" fmla="*/ 17 h 35"/>
                  <a:gd name="T76" fmla="*/ 15 w 36"/>
                  <a:gd name="T77" fmla="*/ 17 h 35"/>
                  <a:gd name="T78" fmla="*/ 14 w 36"/>
                  <a:gd name="T79" fmla="*/ 17 h 35"/>
                  <a:gd name="T80" fmla="*/ 13 w 36"/>
                  <a:gd name="T81" fmla="*/ 18 h 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6"/>
                  <a:gd name="T124" fmla="*/ 0 h 35"/>
                  <a:gd name="T125" fmla="*/ 36 w 36"/>
                  <a:gd name="T126" fmla="*/ 35 h 3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6" h="35">
                    <a:moveTo>
                      <a:pt x="27" y="35"/>
                    </a:moveTo>
                    <a:lnTo>
                      <a:pt x="27" y="34"/>
                    </a:lnTo>
                    <a:lnTo>
                      <a:pt x="27" y="32"/>
                    </a:lnTo>
                    <a:lnTo>
                      <a:pt x="27" y="31"/>
                    </a:lnTo>
                    <a:lnTo>
                      <a:pt x="25" y="30"/>
                    </a:lnTo>
                    <a:lnTo>
                      <a:pt x="23" y="30"/>
                    </a:lnTo>
                    <a:lnTo>
                      <a:pt x="19" y="30"/>
                    </a:lnTo>
                    <a:lnTo>
                      <a:pt x="15" y="30"/>
                    </a:lnTo>
                    <a:lnTo>
                      <a:pt x="11" y="31"/>
                    </a:lnTo>
                    <a:lnTo>
                      <a:pt x="11" y="24"/>
                    </a:lnTo>
                    <a:lnTo>
                      <a:pt x="11" y="22"/>
                    </a:lnTo>
                    <a:lnTo>
                      <a:pt x="9" y="20"/>
                    </a:lnTo>
                    <a:lnTo>
                      <a:pt x="8" y="19"/>
                    </a:lnTo>
                    <a:lnTo>
                      <a:pt x="5" y="20"/>
                    </a:lnTo>
                    <a:lnTo>
                      <a:pt x="4" y="20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3" y="15"/>
                    </a:lnTo>
                    <a:lnTo>
                      <a:pt x="9" y="8"/>
                    </a:lnTo>
                    <a:lnTo>
                      <a:pt x="19" y="3"/>
                    </a:lnTo>
                    <a:lnTo>
                      <a:pt x="27" y="0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8"/>
                    </a:lnTo>
                    <a:lnTo>
                      <a:pt x="36" y="10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6" y="15"/>
                    </a:lnTo>
                    <a:lnTo>
                      <a:pt x="35" y="16"/>
                    </a:lnTo>
                    <a:lnTo>
                      <a:pt x="33" y="16"/>
                    </a:lnTo>
                    <a:lnTo>
                      <a:pt x="32" y="16"/>
                    </a:lnTo>
                    <a:lnTo>
                      <a:pt x="31" y="18"/>
                    </a:lnTo>
                    <a:lnTo>
                      <a:pt x="32" y="20"/>
                    </a:lnTo>
                    <a:lnTo>
                      <a:pt x="33" y="23"/>
                    </a:lnTo>
                    <a:lnTo>
                      <a:pt x="35" y="27"/>
                    </a:lnTo>
                    <a:lnTo>
                      <a:pt x="35" y="32"/>
                    </a:lnTo>
                    <a:lnTo>
                      <a:pt x="33" y="34"/>
                    </a:lnTo>
                    <a:lnTo>
                      <a:pt x="31" y="34"/>
                    </a:lnTo>
                    <a:lnTo>
                      <a:pt x="29" y="34"/>
                    </a:lnTo>
                    <a:lnTo>
                      <a:pt x="2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3" name="Freeform 69"/>
              <p:cNvSpPr>
                <a:spLocks/>
              </p:cNvSpPr>
              <p:nvPr/>
            </p:nvSpPr>
            <p:spPr bwMode="auto">
              <a:xfrm>
                <a:off x="1290" y="2955"/>
                <a:ext cx="20" cy="11"/>
              </a:xfrm>
              <a:custGeom>
                <a:avLst/>
                <a:gdLst>
                  <a:gd name="T0" fmla="*/ 18 w 40"/>
                  <a:gd name="T1" fmla="*/ 11 h 22"/>
                  <a:gd name="T2" fmla="*/ 13 w 40"/>
                  <a:gd name="T3" fmla="*/ 9 h 22"/>
                  <a:gd name="T4" fmla="*/ 10 w 40"/>
                  <a:gd name="T5" fmla="*/ 6 h 22"/>
                  <a:gd name="T6" fmla="*/ 5 w 40"/>
                  <a:gd name="T7" fmla="*/ 5 h 22"/>
                  <a:gd name="T8" fmla="*/ 0 w 40"/>
                  <a:gd name="T9" fmla="*/ 3 h 22"/>
                  <a:gd name="T10" fmla="*/ 0 w 40"/>
                  <a:gd name="T11" fmla="*/ 2 h 22"/>
                  <a:gd name="T12" fmla="*/ 0 w 40"/>
                  <a:gd name="T13" fmla="*/ 1 h 22"/>
                  <a:gd name="T14" fmla="*/ 0 w 40"/>
                  <a:gd name="T15" fmla="*/ 1 h 22"/>
                  <a:gd name="T16" fmla="*/ 0 w 40"/>
                  <a:gd name="T17" fmla="*/ 0 h 22"/>
                  <a:gd name="T18" fmla="*/ 3 w 40"/>
                  <a:gd name="T19" fmla="*/ 0 h 22"/>
                  <a:gd name="T20" fmla="*/ 6 w 40"/>
                  <a:gd name="T21" fmla="*/ 1 h 22"/>
                  <a:gd name="T22" fmla="*/ 8 w 40"/>
                  <a:gd name="T23" fmla="*/ 1 h 22"/>
                  <a:gd name="T24" fmla="*/ 10 w 40"/>
                  <a:gd name="T25" fmla="*/ 3 h 22"/>
                  <a:gd name="T26" fmla="*/ 12 w 40"/>
                  <a:gd name="T27" fmla="*/ 5 h 22"/>
                  <a:gd name="T28" fmla="*/ 15 w 40"/>
                  <a:gd name="T29" fmla="*/ 6 h 22"/>
                  <a:gd name="T30" fmla="*/ 18 w 40"/>
                  <a:gd name="T31" fmla="*/ 8 h 22"/>
                  <a:gd name="T32" fmla="*/ 20 w 40"/>
                  <a:gd name="T33" fmla="*/ 11 h 22"/>
                  <a:gd name="T34" fmla="*/ 20 w 40"/>
                  <a:gd name="T35" fmla="*/ 11 h 22"/>
                  <a:gd name="T36" fmla="*/ 20 w 40"/>
                  <a:gd name="T37" fmla="*/ 11 h 22"/>
                  <a:gd name="T38" fmla="*/ 19 w 40"/>
                  <a:gd name="T39" fmla="*/ 11 h 22"/>
                  <a:gd name="T40" fmla="*/ 18 w 40"/>
                  <a:gd name="T41" fmla="*/ 1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22"/>
                  <a:gd name="T65" fmla="*/ 40 w 40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22">
                    <a:moveTo>
                      <a:pt x="36" y="22"/>
                    </a:moveTo>
                    <a:lnTo>
                      <a:pt x="27" y="17"/>
                    </a:lnTo>
                    <a:lnTo>
                      <a:pt x="19" y="13"/>
                    </a:lnTo>
                    <a:lnTo>
                      <a:pt x="9" y="9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2" y="1"/>
                    </a:lnTo>
                    <a:lnTo>
                      <a:pt x="16" y="2"/>
                    </a:lnTo>
                    <a:lnTo>
                      <a:pt x="21" y="5"/>
                    </a:lnTo>
                    <a:lnTo>
                      <a:pt x="25" y="9"/>
                    </a:lnTo>
                    <a:lnTo>
                      <a:pt x="31" y="12"/>
                    </a:lnTo>
                    <a:lnTo>
                      <a:pt x="35" y="16"/>
                    </a:lnTo>
                    <a:lnTo>
                      <a:pt x="40" y="21"/>
                    </a:lnTo>
                    <a:lnTo>
                      <a:pt x="39" y="21"/>
                    </a:lnTo>
                    <a:lnTo>
                      <a:pt x="37" y="21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4" name="Freeform 70"/>
              <p:cNvSpPr>
                <a:spLocks/>
              </p:cNvSpPr>
              <p:nvPr/>
            </p:nvSpPr>
            <p:spPr bwMode="auto">
              <a:xfrm>
                <a:off x="1318" y="2939"/>
                <a:ext cx="27" cy="22"/>
              </a:xfrm>
              <a:custGeom>
                <a:avLst/>
                <a:gdLst>
                  <a:gd name="T0" fmla="*/ 7 w 54"/>
                  <a:gd name="T1" fmla="*/ 22 h 44"/>
                  <a:gd name="T2" fmla="*/ 2 w 54"/>
                  <a:gd name="T3" fmla="*/ 18 h 44"/>
                  <a:gd name="T4" fmla="*/ 0 w 54"/>
                  <a:gd name="T5" fmla="*/ 14 h 44"/>
                  <a:gd name="T6" fmla="*/ 0 w 54"/>
                  <a:gd name="T7" fmla="*/ 10 h 44"/>
                  <a:gd name="T8" fmla="*/ 3 w 54"/>
                  <a:gd name="T9" fmla="*/ 6 h 44"/>
                  <a:gd name="T10" fmla="*/ 7 w 54"/>
                  <a:gd name="T11" fmla="*/ 4 h 44"/>
                  <a:gd name="T12" fmla="*/ 12 w 54"/>
                  <a:gd name="T13" fmla="*/ 2 h 44"/>
                  <a:gd name="T14" fmla="*/ 18 w 54"/>
                  <a:gd name="T15" fmla="*/ 1 h 44"/>
                  <a:gd name="T16" fmla="*/ 23 w 54"/>
                  <a:gd name="T17" fmla="*/ 0 h 44"/>
                  <a:gd name="T18" fmla="*/ 26 w 54"/>
                  <a:gd name="T19" fmla="*/ 5 h 44"/>
                  <a:gd name="T20" fmla="*/ 27 w 54"/>
                  <a:gd name="T21" fmla="*/ 9 h 44"/>
                  <a:gd name="T22" fmla="*/ 26 w 54"/>
                  <a:gd name="T23" fmla="*/ 13 h 44"/>
                  <a:gd name="T24" fmla="*/ 24 w 54"/>
                  <a:gd name="T25" fmla="*/ 16 h 44"/>
                  <a:gd name="T26" fmla="*/ 21 w 54"/>
                  <a:gd name="T27" fmla="*/ 19 h 44"/>
                  <a:gd name="T28" fmla="*/ 17 w 54"/>
                  <a:gd name="T29" fmla="*/ 21 h 44"/>
                  <a:gd name="T30" fmla="*/ 12 w 54"/>
                  <a:gd name="T31" fmla="*/ 21 h 44"/>
                  <a:gd name="T32" fmla="*/ 7 w 54"/>
                  <a:gd name="T33" fmla="*/ 22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44"/>
                  <a:gd name="T53" fmla="*/ 54 w 54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44">
                    <a:moveTo>
                      <a:pt x="15" y="44"/>
                    </a:moveTo>
                    <a:lnTo>
                      <a:pt x="4" y="36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5" y="13"/>
                    </a:lnTo>
                    <a:lnTo>
                      <a:pt x="13" y="8"/>
                    </a:lnTo>
                    <a:lnTo>
                      <a:pt x="23" y="4"/>
                    </a:lnTo>
                    <a:lnTo>
                      <a:pt x="35" y="1"/>
                    </a:lnTo>
                    <a:lnTo>
                      <a:pt x="46" y="0"/>
                    </a:lnTo>
                    <a:lnTo>
                      <a:pt x="51" y="9"/>
                    </a:lnTo>
                    <a:lnTo>
                      <a:pt x="54" y="18"/>
                    </a:lnTo>
                    <a:lnTo>
                      <a:pt x="52" y="26"/>
                    </a:lnTo>
                    <a:lnTo>
                      <a:pt x="48" y="32"/>
                    </a:lnTo>
                    <a:lnTo>
                      <a:pt x="42" y="37"/>
                    </a:lnTo>
                    <a:lnTo>
                      <a:pt x="33" y="41"/>
                    </a:lnTo>
                    <a:lnTo>
                      <a:pt x="24" y="42"/>
                    </a:lnTo>
                    <a:lnTo>
                      <a:pt x="15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5" name="Freeform 71"/>
              <p:cNvSpPr>
                <a:spLocks/>
              </p:cNvSpPr>
              <p:nvPr/>
            </p:nvSpPr>
            <p:spPr bwMode="auto">
              <a:xfrm>
                <a:off x="1407" y="2957"/>
                <a:ext cx="5" cy="4"/>
              </a:xfrm>
              <a:custGeom>
                <a:avLst/>
                <a:gdLst>
                  <a:gd name="T0" fmla="*/ 0 w 11"/>
                  <a:gd name="T1" fmla="*/ 4 h 8"/>
                  <a:gd name="T2" fmla="*/ 0 w 11"/>
                  <a:gd name="T3" fmla="*/ 3 h 8"/>
                  <a:gd name="T4" fmla="*/ 1 w 11"/>
                  <a:gd name="T5" fmla="*/ 2 h 8"/>
                  <a:gd name="T6" fmla="*/ 2 w 11"/>
                  <a:gd name="T7" fmla="*/ 2 h 8"/>
                  <a:gd name="T8" fmla="*/ 3 w 11"/>
                  <a:gd name="T9" fmla="*/ 1 h 8"/>
                  <a:gd name="T10" fmla="*/ 4 w 11"/>
                  <a:gd name="T11" fmla="*/ 0 h 8"/>
                  <a:gd name="T12" fmla="*/ 4 w 11"/>
                  <a:gd name="T13" fmla="*/ 0 h 8"/>
                  <a:gd name="T14" fmla="*/ 4 w 11"/>
                  <a:gd name="T15" fmla="*/ 0 h 8"/>
                  <a:gd name="T16" fmla="*/ 4 w 11"/>
                  <a:gd name="T17" fmla="*/ 1 h 8"/>
                  <a:gd name="T18" fmla="*/ 5 w 11"/>
                  <a:gd name="T19" fmla="*/ 1 h 8"/>
                  <a:gd name="T20" fmla="*/ 5 w 11"/>
                  <a:gd name="T21" fmla="*/ 1 h 8"/>
                  <a:gd name="T22" fmla="*/ 5 w 11"/>
                  <a:gd name="T23" fmla="*/ 1 h 8"/>
                  <a:gd name="T24" fmla="*/ 5 w 11"/>
                  <a:gd name="T25" fmla="*/ 2 h 8"/>
                  <a:gd name="T26" fmla="*/ 5 w 11"/>
                  <a:gd name="T27" fmla="*/ 2 h 8"/>
                  <a:gd name="T28" fmla="*/ 4 w 11"/>
                  <a:gd name="T29" fmla="*/ 3 h 8"/>
                  <a:gd name="T30" fmla="*/ 2 w 11"/>
                  <a:gd name="T31" fmla="*/ 3 h 8"/>
                  <a:gd name="T32" fmla="*/ 2 w 11"/>
                  <a:gd name="T33" fmla="*/ 3 h 8"/>
                  <a:gd name="T34" fmla="*/ 0 w 11"/>
                  <a:gd name="T35" fmla="*/ 4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8"/>
                  <a:gd name="T56" fmla="*/ 11 w 11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8">
                    <a:moveTo>
                      <a:pt x="1" y="8"/>
                    </a:moveTo>
                    <a:lnTo>
                      <a:pt x="0" y="6"/>
                    </a:lnTo>
                    <a:lnTo>
                      <a:pt x="3" y="5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1" y="8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6" name="Freeform 72"/>
              <p:cNvSpPr>
                <a:spLocks/>
              </p:cNvSpPr>
              <p:nvPr/>
            </p:nvSpPr>
            <p:spPr bwMode="auto">
              <a:xfrm>
                <a:off x="1323" y="2943"/>
                <a:ext cx="16" cy="14"/>
              </a:xfrm>
              <a:custGeom>
                <a:avLst/>
                <a:gdLst>
                  <a:gd name="T0" fmla="*/ 3 w 34"/>
                  <a:gd name="T1" fmla="*/ 14 h 28"/>
                  <a:gd name="T2" fmla="*/ 0 w 34"/>
                  <a:gd name="T3" fmla="*/ 10 h 28"/>
                  <a:gd name="T4" fmla="*/ 0 w 34"/>
                  <a:gd name="T5" fmla="*/ 7 h 28"/>
                  <a:gd name="T6" fmla="*/ 1 w 34"/>
                  <a:gd name="T7" fmla="*/ 5 h 28"/>
                  <a:gd name="T8" fmla="*/ 3 w 34"/>
                  <a:gd name="T9" fmla="*/ 3 h 28"/>
                  <a:gd name="T10" fmla="*/ 7 w 34"/>
                  <a:gd name="T11" fmla="*/ 1 h 28"/>
                  <a:gd name="T12" fmla="*/ 9 w 34"/>
                  <a:gd name="T13" fmla="*/ 1 h 28"/>
                  <a:gd name="T14" fmla="*/ 13 w 34"/>
                  <a:gd name="T15" fmla="*/ 0 h 28"/>
                  <a:gd name="T16" fmla="*/ 16 w 34"/>
                  <a:gd name="T17" fmla="*/ 0 h 28"/>
                  <a:gd name="T18" fmla="*/ 16 w 34"/>
                  <a:gd name="T19" fmla="*/ 7 h 28"/>
                  <a:gd name="T20" fmla="*/ 13 w 34"/>
                  <a:gd name="T21" fmla="*/ 12 h 28"/>
                  <a:gd name="T22" fmla="*/ 8 w 34"/>
                  <a:gd name="T23" fmla="*/ 13 h 28"/>
                  <a:gd name="T24" fmla="*/ 3 w 34"/>
                  <a:gd name="T25" fmla="*/ 14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4"/>
                  <a:gd name="T40" fmla="*/ 0 h 28"/>
                  <a:gd name="T41" fmla="*/ 34 w 34"/>
                  <a:gd name="T42" fmla="*/ 28 h 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4" h="28">
                    <a:moveTo>
                      <a:pt x="6" y="28"/>
                    </a:moveTo>
                    <a:lnTo>
                      <a:pt x="0" y="20"/>
                    </a:lnTo>
                    <a:lnTo>
                      <a:pt x="0" y="14"/>
                    </a:lnTo>
                    <a:lnTo>
                      <a:pt x="3" y="9"/>
                    </a:lnTo>
                    <a:lnTo>
                      <a:pt x="7" y="5"/>
                    </a:lnTo>
                    <a:lnTo>
                      <a:pt x="14" y="2"/>
                    </a:lnTo>
                    <a:lnTo>
                      <a:pt x="20" y="1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33" y="14"/>
                    </a:lnTo>
                    <a:lnTo>
                      <a:pt x="27" y="24"/>
                    </a:lnTo>
                    <a:lnTo>
                      <a:pt x="18" y="26"/>
                    </a:lnTo>
                    <a:lnTo>
                      <a:pt x="6" y="28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7" name="Freeform 73"/>
              <p:cNvSpPr>
                <a:spLocks/>
              </p:cNvSpPr>
              <p:nvPr/>
            </p:nvSpPr>
            <p:spPr bwMode="auto">
              <a:xfrm>
                <a:off x="1056" y="2592"/>
                <a:ext cx="368" cy="457"/>
              </a:xfrm>
              <a:custGeom>
                <a:avLst/>
                <a:gdLst>
                  <a:gd name="T0" fmla="*/ 78 w 735"/>
                  <a:gd name="T1" fmla="*/ 436 h 914"/>
                  <a:gd name="T2" fmla="*/ 33 w 735"/>
                  <a:gd name="T3" fmla="*/ 405 h 914"/>
                  <a:gd name="T4" fmla="*/ 14 w 735"/>
                  <a:gd name="T5" fmla="*/ 393 h 914"/>
                  <a:gd name="T6" fmla="*/ 16 w 735"/>
                  <a:gd name="T7" fmla="*/ 357 h 914"/>
                  <a:gd name="T8" fmla="*/ 24 w 735"/>
                  <a:gd name="T9" fmla="*/ 348 h 914"/>
                  <a:gd name="T10" fmla="*/ 25 w 735"/>
                  <a:gd name="T11" fmla="*/ 346 h 914"/>
                  <a:gd name="T12" fmla="*/ 20 w 735"/>
                  <a:gd name="T13" fmla="*/ 308 h 914"/>
                  <a:gd name="T14" fmla="*/ 14 w 735"/>
                  <a:gd name="T15" fmla="*/ 286 h 914"/>
                  <a:gd name="T16" fmla="*/ 4 w 735"/>
                  <a:gd name="T17" fmla="*/ 230 h 914"/>
                  <a:gd name="T18" fmla="*/ 11 w 735"/>
                  <a:gd name="T19" fmla="*/ 218 h 914"/>
                  <a:gd name="T20" fmla="*/ 3 w 735"/>
                  <a:gd name="T21" fmla="*/ 209 h 914"/>
                  <a:gd name="T22" fmla="*/ 0 w 735"/>
                  <a:gd name="T23" fmla="*/ 175 h 914"/>
                  <a:gd name="T24" fmla="*/ 11 w 735"/>
                  <a:gd name="T25" fmla="*/ 167 h 914"/>
                  <a:gd name="T26" fmla="*/ 20 w 735"/>
                  <a:gd name="T27" fmla="*/ 158 h 914"/>
                  <a:gd name="T28" fmla="*/ 33 w 735"/>
                  <a:gd name="T29" fmla="*/ 150 h 914"/>
                  <a:gd name="T30" fmla="*/ 25 w 735"/>
                  <a:gd name="T31" fmla="*/ 145 h 914"/>
                  <a:gd name="T32" fmla="*/ 27 w 735"/>
                  <a:gd name="T33" fmla="*/ 91 h 914"/>
                  <a:gd name="T34" fmla="*/ 30 w 735"/>
                  <a:gd name="T35" fmla="*/ 68 h 914"/>
                  <a:gd name="T36" fmla="*/ 52 w 735"/>
                  <a:gd name="T37" fmla="*/ 61 h 914"/>
                  <a:gd name="T38" fmla="*/ 79 w 735"/>
                  <a:gd name="T39" fmla="*/ 54 h 914"/>
                  <a:gd name="T40" fmla="*/ 106 w 735"/>
                  <a:gd name="T41" fmla="*/ 47 h 914"/>
                  <a:gd name="T42" fmla="*/ 134 w 735"/>
                  <a:gd name="T43" fmla="*/ 40 h 914"/>
                  <a:gd name="T44" fmla="*/ 159 w 735"/>
                  <a:gd name="T45" fmla="*/ 29 h 914"/>
                  <a:gd name="T46" fmla="*/ 186 w 735"/>
                  <a:gd name="T47" fmla="*/ 17 h 914"/>
                  <a:gd name="T48" fmla="*/ 215 w 735"/>
                  <a:gd name="T49" fmla="*/ 6 h 914"/>
                  <a:gd name="T50" fmla="*/ 243 w 735"/>
                  <a:gd name="T51" fmla="*/ 0 h 914"/>
                  <a:gd name="T52" fmla="*/ 287 w 735"/>
                  <a:gd name="T53" fmla="*/ 20 h 914"/>
                  <a:gd name="T54" fmla="*/ 340 w 735"/>
                  <a:gd name="T55" fmla="*/ 46 h 914"/>
                  <a:gd name="T56" fmla="*/ 361 w 735"/>
                  <a:gd name="T57" fmla="*/ 59 h 914"/>
                  <a:gd name="T58" fmla="*/ 362 w 735"/>
                  <a:gd name="T59" fmla="*/ 108 h 914"/>
                  <a:gd name="T60" fmla="*/ 357 w 735"/>
                  <a:gd name="T61" fmla="*/ 125 h 914"/>
                  <a:gd name="T62" fmla="*/ 354 w 735"/>
                  <a:gd name="T63" fmla="*/ 129 h 914"/>
                  <a:gd name="T64" fmla="*/ 364 w 735"/>
                  <a:gd name="T65" fmla="*/ 131 h 914"/>
                  <a:gd name="T66" fmla="*/ 367 w 735"/>
                  <a:gd name="T67" fmla="*/ 151 h 914"/>
                  <a:gd name="T68" fmla="*/ 347 w 735"/>
                  <a:gd name="T69" fmla="*/ 158 h 914"/>
                  <a:gd name="T70" fmla="*/ 342 w 735"/>
                  <a:gd name="T71" fmla="*/ 190 h 914"/>
                  <a:gd name="T72" fmla="*/ 332 w 735"/>
                  <a:gd name="T73" fmla="*/ 209 h 914"/>
                  <a:gd name="T74" fmla="*/ 328 w 735"/>
                  <a:gd name="T75" fmla="*/ 213 h 914"/>
                  <a:gd name="T76" fmla="*/ 334 w 735"/>
                  <a:gd name="T77" fmla="*/ 215 h 914"/>
                  <a:gd name="T78" fmla="*/ 334 w 735"/>
                  <a:gd name="T79" fmla="*/ 239 h 914"/>
                  <a:gd name="T80" fmla="*/ 340 w 735"/>
                  <a:gd name="T81" fmla="*/ 250 h 914"/>
                  <a:gd name="T82" fmla="*/ 352 w 735"/>
                  <a:gd name="T83" fmla="*/ 254 h 914"/>
                  <a:gd name="T84" fmla="*/ 357 w 735"/>
                  <a:gd name="T85" fmla="*/ 276 h 914"/>
                  <a:gd name="T86" fmla="*/ 353 w 735"/>
                  <a:gd name="T87" fmla="*/ 290 h 914"/>
                  <a:gd name="T88" fmla="*/ 356 w 735"/>
                  <a:gd name="T89" fmla="*/ 307 h 914"/>
                  <a:gd name="T90" fmla="*/ 355 w 735"/>
                  <a:gd name="T91" fmla="*/ 348 h 914"/>
                  <a:gd name="T92" fmla="*/ 306 w 735"/>
                  <a:gd name="T93" fmla="*/ 376 h 914"/>
                  <a:gd name="T94" fmla="*/ 249 w 735"/>
                  <a:gd name="T95" fmla="*/ 401 h 914"/>
                  <a:gd name="T96" fmla="*/ 191 w 735"/>
                  <a:gd name="T97" fmla="*/ 427 h 914"/>
                  <a:gd name="T98" fmla="*/ 135 w 735"/>
                  <a:gd name="T99" fmla="*/ 451 h 914"/>
                  <a:gd name="T100" fmla="*/ 115 w 735"/>
                  <a:gd name="T101" fmla="*/ 457 h 91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35"/>
                  <a:gd name="T154" fmla="*/ 0 h 914"/>
                  <a:gd name="T155" fmla="*/ 735 w 735"/>
                  <a:gd name="T156" fmla="*/ 914 h 91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35" h="914">
                    <a:moveTo>
                      <a:pt x="227" y="914"/>
                    </a:moveTo>
                    <a:lnTo>
                      <a:pt x="203" y="901"/>
                    </a:lnTo>
                    <a:lnTo>
                      <a:pt x="179" y="886"/>
                    </a:lnTo>
                    <a:lnTo>
                      <a:pt x="155" y="871"/>
                    </a:lnTo>
                    <a:lnTo>
                      <a:pt x="132" y="857"/>
                    </a:lnTo>
                    <a:lnTo>
                      <a:pt x="111" y="841"/>
                    </a:lnTo>
                    <a:lnTo>
                      <a:pt x="88" y="825"/>
                    </a:lnTo>
                    <a:lnTo>
                      <a:pt x="66" y="810"/>
                    </a:lnTo>
                    <a:lnTo>
                      <a:pt x="44" y="795"/>
                    </a:lnTo>
                    <a:lnTo>
                      <a:pt x="36" y="791"/>
                    </a:lnTo>
                    <a:lnTo>
                      <a:pt x="32" y="788"/>
                    </a:lnTo>
                    <a:lnTo>
                      <a:pt x="28" y="786"/>
                    </a:lnTo>
                    <a:lnTo>
                      <a:pt x="25" y="783"/>
                    </a:lnTo>
                    <a:lnTo>
                      <a:pt x="25" y="762"/>
                    </a:lnTo>
                    <a:lnTo>
                      <a:pt x="27" y="738"/>
                    </a:lnTo>
                    <a:lnTo>
                      <a:pt x="31" y="714"/>
                    </a:lnTo>
                    <a:lnTo>
                      <a:pt x="37" y="695"/>
                    </a:lnTo>
                    <a:lnTo>
                      <a:pt x="40" y="695"/>
                    </a:lnTo>
                    <a:lnTo>
                      <a:pt x="44" y="695"/>
                    </a:lnTo>
                    <a:lnTo>
                      <a:pt x="47" y="695"/>
                    </a:lnTo>
                    <a:lnTo>
                      <a:pt x="49" y="695"/>
                    </a:lnTo>
                    <a:lnTo>
                      <a:pt x="49" y="694"/>
                    </a:lnTo>
                    <a:lnTo>
                      <a:pt x="49" y="692"/>
                    </a:lnTo>
                    <a:lnTo>
                      <a:pt x="51" y="692"/>
                    </a:lnTo>
                    <a:lnTo>
                      <a:pt x="40" y="672"/>
                    </a:lnTo>
                    <a:lnTo>
                      <a:pt x="39" y="644"/>
                    </a:lnTo>
                    <a:lnTo>
                      <a:pt x="40" y="616"/>
                    </a:lnTo>
                    <a:lnTo>
                      <a:pt x="41" y="595"/>
                    </a:lnTo>
                    <a:lnTo>
                      <a:pt x="39" y="581"/>
                    </a:lnTo>
                    <a:lnTo>
                      <a:pt x="33" y="575"/>
                    </a:lnTo>
                    <a:lnTo>
                      <a:pt x="27" y="572"/>
                    </a:lnTo>
                    <a:lnTo>
                      <a:pt x="17" y="568"/>
                    </a:lnTo>
                    <a:lnTo>
                      <a:pt x="12" y="544"/>
                    </a:lnTo>
                    <a:lnTo>
                      <a:pt x="8" y="501"/>
                    </a:lnTo>
                    <a:lnTo>
                      <a:pt x="7" y="460"/>
                    </a:lnTo>
                    <a:lnTo>
                      <a:pt x="8" y="438"/>
                    </a:lnTo>
                    <a:lnTo>
                      <a:pt x="16" y="437"/>
                    </a:lnTo>
                    <a:lnTo>
                      <a:pt x="20" y="437"/>
                    </a:lnTo>
                    <a:lnTo>
                      <a:pt x="21" y="436"/>
                    </a:lnTo>
                    <a:lnTo>
                      <a:pt x="23" y="434"/>
                    </a:lnTo>
                    <a:lnTo>
                      <a:pt x="16" y="426"/>
                    </a:lnTo>
                    <a:lnTo>
                      <a:pt x="11" y="421"/>
                    </a:lnTo>
                    <a:lnTo>
                      <a:pt x="5" y="417"/>
                    </a:lnTo>
                    <a:lnTo>
                      <a:pt x="0" y="412"/>
                    </a:lnTo>
                    <a:lnTo>
                      <a:pt x="0" y="377"/>
                    </a:lnTo>
                    <a:lnTo>
                      <a:pt x="0" y="359"/>
                    </a:lnTo>
                    <a:lnTo>
                      <a:pt x="0" y="350"/>
                    </a:lnTo>
                    <a:lnTo>
                      <a:pt x="1" y="343"/>
                    </a:lnTo>
                    <a:lnTo>
                      <a:pt x="8" y="339"/>
                    </a:lnTo>
                    <a:lnTo>
                      <a:pt x="15" y="337"/>
                    </a:lnTo>
                    <a:lnTo>
                      <a:pt x="21" y="333"/>
                    </a:lnTo>
                    <a:lnTo>
                      <a:pt x="27" y="330"/>
                    </a:lnTo>
                    <a:lnTo>
                      <a:pt x="32" y="326"/>
                    </a:lnTo>
                    <a:lnTo>
                      <a:pt x="36" y="322"/>
                    </a:lnTo>
                    <a:lnTo>
                      <a:pt x="39" y="315"/>
                    </a:lnTo>
                    <a:lnTo>
                      <a:pt x="41" y="309"/>
                    </a:lnTo>
                    <a:lnTo>
                      <a:pt x="55" y="303"/>
                    </a:lnTo>
                    <a:lnTo>
                      <a:pt x="63" y="301"/>
                    </a:lnTo>
                    <a:lnTo>
                      <a:pt x="66" y="299"/>
                    </a:lnTo>
                    <a:lnTo>
                      <a:pt x="67" y="298"/>
                    </a:lnTo>
                    <a:lnTo>
                      <a:pt x="61" y="295"/>
                    </a:lnTo>
                    <a:lnTo>
                      <a:pt x="56" y="293"/>
                    </a:lnTo>
                    <a:lnTo>
                      <a:pt x="49" y="290"/>
                    </a:lnTo>
                    <a:lnTo>
                      <a:pt x="45" y="287"/>
                    </a:lnTo>
                    <a:lnTo>
                      <a:pt x="47" y="251"/>
                    </a:lnTo>
                    <a:lnTo>
                      <a:pt x="49" y="217"/>
                    </a:lnTo>
                    <a:lnTo>
                      <a:pt x="53" y="182"/>
                    </a:lnTo>
                    <a:lnTo>
                      <a:pt x="55" y="148"/>
                    </a:lnTo>
                    <a:lnTo>
                      <a:pt x="56" y="142"/>
                    </a:lnTo>
                    <a:lnTo>
                      <a:pt x="57" y="138"/>
                    </a:lnTo>
                    <a:lnTo>
                      <a:pt x="60" y="135"/>
                    </a:lnTo>
                    <a:lnTo>
                      <a:pt x="63" y="132"/>
                    </a:lnTo>
                    <a:lnTo>
                      <a:pt x="76" y="128"/>
                    </a:lnTo>
                    <a:lnTo>
                      <a:pt x="90" y="126"/>
                    </a:lnTo>
                    <a:lnTo>
                      <a:pt x="103" y="122"/>
                    </a:lnTo>
                    <a:lnTo>
                      <a:pt x="116" y="118"/>
                    </a:lnTo>
                    <a:lnTo>
                      <a:pt x="130" y="115"/>
                    </a:lnTo>
                    <a:lnTo>
                      <a:pt x="144" y="111"/>
                    </a:lnTo>
                    <a:lnTo>
                      <a:pt x="158" y="107"/>
                    </a:lnTo>
                    <a:lnTo>
                      <a:pt x="171" y="104"/>
                    </a:lnTo>
                    <a:lnTo>
                      <a:pt x="184" y="100"/>
                    </a:lnTo>
                    <a:lnTo>
                      <a:pt x="198" y="98"/>
                    </a:lnTo>
                    <a:lnTo>
                      <a:pt x="211" y="94"/>
                    </a:lnTo>
                    <a:lnTo>
                      <a:pt x="226" y="90"/>
                    </a:lnTo>
                    <a:lnTo>
                      <a:pt x="239" y="87"/>
                    </a:lnTo>
                    <a:lnTo>
                      <a:pt x="253" y="83"/>
                    </a:lnTo>
                    <a:lnTo>
                      <a:pt x="267" y="79"/>
                    </a:lnTo>
                    <a:lnTo>
                      <a:pt x="281" y="75"/>
                    </a:lnTo>
                    <a:lnTo>
                      <a:pt x="293" y="69"/>
                    </a:lnTo>
                    <a:lnTo>
                      <a:pt x="305" y="64"/>
                    </a:lnTo>
                    <a:lnTo>
                      <a:pt x="318" y="59"/>
                    </a:lnTo>
                    <a:lnTo>
                      <a:pt x="332" y="52"/>
                    </a:lnTo>
                    <a:lnTo>
                      <a:pt x="345" y="47"/>
                    </a:lnTo>
                    <a:lnTo>
                      <a:pt x="358" y="40"/>
                    </a:lnTo>
                    <a:lnTo>
                      <a:pt x="372" y="33"/>
                    </a:lnTo>
                    <a:lnTo>
                      <a:pt x="386" y="28"/>
                    </a:lnTo>
                    <a:lnTo>
                      <a:pt x="400" y="23"/>
                    </a:lnTo>
                    <a:lnTo>
                      <a:pt x="414" y="17"/>
                    </a:lnTo>
                    <a:lnTo>
                      <a:pt x="429" y="12"/>
                    </a:lnTo>
                    <a:lnTo>
                      <a:pt x="443" y="8"/>
                    </a:lnTo>
                    <a:lnTo>
                      <a:pt x="457" y="5"/>
                    </a:lnTo>
                    <a:lnTo>
                      <a:pt x="471" y="3"/>
                    </a:lnTo>
                    <a:lnTo>
                      <a:pt x="485" y="0"/>
                    </a:lnTo>
                    <a:lnTo>
                      <a:pt x="499" y="0"/>
                    </a:lnTo>
                    <a:lnTo>
                      <a:pt x="523" y="12"/>
                    </a:lnTo>
                    <a:lnTo>
                      <a:pt x="548" y="25"/>
                    </a:lnTo>
                    <a:lnTo>
                      <a:pt x="574" y="39"/>
                    </a:lnTo>
                    <a:lnTo>
                      <a:pt x="599" y="51"/>
                    </a:lnTo>
                    <a:lnTo>
                      <a:pt x="626" y="64"/>
                    </a:lnTo>
                    <a:lnTo>
                      <a:pt x="652" y="78"/>
                    </a:lnTo>
                    <a:lnTo>
                      <a:pt x="679" y="91"/>
                    </a:lnTo>
                    <a:lnTo>
                      <a:pt x="707" y="103"/>
                    </a:lnTo>
                    <a:lnTo>
                      <a:pt x="717" y="106"/>
                    </a:lnTo>
                    <a:lnTo>
                      <a:pt x="721" y="110"/>
                    </a:lnTo>
                    <a:lnTo>
                      <a:pt x="722" y="118"/>
                    </a:lnTo>
                    <a:lnTo>
                      <a:pt x="725" y="130"/>
                    </a:lnTo>
                    <a:lnTo>
                      <a:pt x="723" y="159"/>
                    </a:lnTo>
                    <a:lnTo>
                      <a:pt x="723" y="187"/>
                    </a:lnTo>
                    <a:lnTo>
                      <a:pt x="723" y="215"/>
                    </a:lnTo>
                    <a:lnTo>
                      <a:pt x="722" y="243"/>
                    </a:lnTo>
                    <a:lnTo>
                      <a:pt x="721" y="246"/>
                    </a:lnTo>
                    <a:lnTo>
                      <a:pt x="718" y="249"/>
                    </a:lnTo>
                    <a:lnTo>
                      <a:pt x="714" y="251"/>
                    </a:lnTo>
                    <a:lnTo>
                      <a:pt x="707" y="254"/>
                    </a:lnTo>
                    <a:lnTo>
                      <a:pt x="707" y="255"/>
                    </a:lnTo>
                    <a:lnTo>
                      <a:pt x="707" y="257"/>
                    </a:lnTo>
                    <a:lnTo>
                      <a:pt x="707" y="258"/>
                    </a:lnTo>
                    <a:lnTo>
                      <a:pt x="707" y="259"/>
                    </a:lnTo>
                    <a:lnTo>
                      <a:pt x="714" y="259"/>
                    </a:lnTo>
                    <a:lnTo>
                      <a:pt x="721" y="261"/>
                    </a:lnTo>
                    <a:lnTo>
                      <a:pt x="727" y="262"/>
                    </a:lnTo>
                    <a:lnTo>
                      <a:pt x="735" y="266"/>
                    </a:lnTo>
                    <a:lnTo>
                      <a:pt x="735" y="279"/>
                    </a:lnTo>
                    <a:lnTo>
                      <a:pt x="735" y="291"/>
                    </a:lnTo>
                    <a:lnTo>
                      <a:pt x="733" y="301"/>
                    </a:lnTo>
                    <a:lnTo>
                      <a:pt x="723" y="309"/>
                    </a:lnTo>
                    <a:lnTo>
                      <a:pt x="707" y="311"/>
                    </a:lnTo>
                    <a:lnTo>
                      <a:pt x="698" y="314"/>
                    </a:lnTo>
                    <a:lnTo>
                      <a:pt x="694" y="315"/>
                    </a:lnTo>
                    <a:lnTo>
                      <a:pt x="691" y="318"/>
                    </a:lnTo>
                    <a:lnTo>
                      <a:pt x="689" y="338"/>
                    </a:lnTo>
                    <a:lnTo>
                      <a:pt x="686" y="358"/>
                    </a:lnTo>
                    <a:lnTo>
                      <a:pt x="684" y="380"/>
                    </a:lnTo>
                    <a:lnTo>
                      <a:pt x="682" y="400"/>
                    </a:lnTo>
                    <a:lnTo>
                      <a:pt x="678" y="406"/>
                    </a:lnTo>
                    <a:lnTo>
                      <a:pt x="671" y="413"/>
                    </a:lnTo>
                    <a:lnTo>
                      <a:pt x="664" y="418"/>
                    </a:lnTo>
                    <a:lnTo>
                      <a:pt x="656" y="424"/>
                    </a:lnTo>
                    <a:lnTo>
                      <a:pt x="656" y="425"/>
                    </a:lnTo>
                    <a:lnTo>
                      <a:pt x="656" y="426"/>
                    </a:lnTo>
                    <a:lnTo>
                      <a:pt x="656" y="428"/>
                    </a:lnTo>
                    <a:lnTo>
                      <a:pt x="660" y="428"/>
                    </a:lnTo>
                    <a:lnTo>
                      <a:pt x="664" y="428"/>
                    </a:lnTo>
                    <a:lnTo>
                      <a:pt x="668" y="430"/>
                    </a:lnTo>
                    <a:lnTo>
                      <a:pt x="674" y="434"/>
                    </a:lnTo>
                    <a:lnTo>
                      <a:pt x="672" y="448"/>
                    </a:lnTo>
                    <a:lnTo>
                      <a:pt x="668" y="462"/>
                    </a:lnTo>
                    <a:lnTo>
                      <a:pt x="667" y="478"/>
                    </a:lnTo>
                    <a:lnTo>
                      <a:pt x="667" y="496"/>
                    </a:lnTo>
                    <a:lnTo>
                      <a:pt x="670" y="497"/>
                    </a:lnTo>
                    <a:lnTo>
                      <a:pt x="675" y="498"/>
                    </a:lnTo>
                    <a:lnTo>
                      <a:pt x="680" y="500"/>
                    </a:lnTo>
                    <a:lnTo>
                      <a:pt x="687" y="502"/>
                    </a:lnTo>
                    <a:lnTo>
                      <a:pt x="693" y="505"/>
                    </a:lnTo>
                    <a:lnTo>
                      <a:pt x="699" y="508"/>
                    </a:lnTo>
                    <a:lnTo>
                      <a:pt x="703" y="509"/>
                    </a:lnTo>
                    <a:lnTo>
                      <a:pt x="707" y="512"/>
                    </a:lnTo>
                    <a:lnTo>
                      <a:pt x="709" y="525"/>
                    </a:lnTo>
                    <a:lnTo>
                      <a:pt x="711" y="539"/>
                    </a:lnTo>
                    <a:lnTo>
                      <a:pt x="713" y="552"/>
                    </a:lnTo>
                    <a:lnTo>
                      <a:pt x="714" y="565"/>
                    </a:lnTo>
                    <a:lnTo>
                      <a:pt x="709" y="572"/>
                    </a:lnTo>
                    <a:lnTo>
                      <a:pt x="703" y="576"/>
                    </a:lnTo>
                    <a:lnTo>
                      <a:pt x="705" y="580"/>
                    </a:lnTo>
                    <a:lnTo>
                      <a:pt x="714" y="587"/>
                    </a:lnTo>
                    <a:lnTo>
                      <a:pt x="713" y="596"/>
                    </a:lnTo>
                    <a:lnTo>
                      <a:pt x="713" y="605"/>
                    </a:lnTo>
                    <a:lnTo>
                      <a:pt x="711" y="613"/>
                    </a:lnTo>
                    <a:lnTo>
                      <a:pt x="711" y="621"/>
                    </a:lnTo>
                    <a:lnTo>
                      <a:pt x="707" y="641"/>
                    </a:lnTo>
                    <a:lnTo>
                      <a:pt x="710" y="668"/>
                    </a:lnTo>
                    <a:lnTo>
                      <a:pt x="710" y="696"/>
                    </a:lnTo>
                    <a:lnTo>
                      <a:pt x="701" y="719"/>
                    </a:lnTo>
                    <a:lnTo>
                      <a:pt x="671" y="730"/>
                    </a:lnTo>
                    <a:lnTo>
                      <a:pt x="642" y="740"/>
                    </a:lnTo>
                    <a:lnTo>
                      <a:pt x="612" y="752"/>
                    </a:lnTo>
                    <a:lnTo>
                      <a:pt x="584" y="764"/>
                    </a:lnTo>
                    <a:lnTo>
                      <a:pt x="555" y="776"/>
                    </a:lnTo>
                    <a:lnTo>
                      <a:pt x="527" y="788"/>
                    </a:lnTo>
                    <a:lnTo>
                      <a:pt x="497" y="802"/>
                    </a:lnTo>
                    <a:lnTo>
                      <a:pt x="469" y="814"/>
                    </a:lnTo>
                    <a:lnTo>
                      <a:pt x="440" y="827"/>
                    </a:lnTo>
                    <a:lnTo>
                      <a:pt x="412" y="839"/>
                    </a:lnTo>
                    <a:lnTo>
                      <a:pt x="382" y="853"/>
                    </a:lnTo>
                    <a:lnTo>
                      <a:pt x="354" y="865"/>
                    </a:lnTo>
                    <a:lnTo>
                      <a:pt x="326" y="878"/>
                    </a:lnTo>
                    <a:lnTo>
                      <a:pt x="297" y="890"/>
                    </a:lnTo>
                    <a:lnTo>
                      <a:pt x="269" y="902"/>
                    </a:lnTo>
                    <a:lnTo>
                      <a:pt x="241" y="914"/>
                    </a:lnTo>
                    <a:lnTo>
                      <a:pt x="237" y="914"/>
                    </a:lnTo>
                    <a:lnTo>
                      <a:pt x="234" y="914"/>
                    </a:lnTo>
                    <a:lnTo>
                      <a:pt x="230" y="914"/>
                    </a:lnTo>
                    <a:lnTo>
                      <a:pt x="227" y="9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8" name="Freeform 74"/>
              <p:cNvSpPr>
                <a:spLocks/>
              </p:cNvSpPr>
              <p:nvPr/>
            </p:nvSpPr>
            <p:spPr bwMode="auto">
              <a:xfrm>
                <a:off x="1079" y="2887"/>
                <a:ext cx="99" cy="151"/>
              </a:xfrm>
              <a:custGeom>
                <a:avLst/>
                <a:gdLst>
                  <a:gd name="T0" fmla="*/ 81 w 198"/>
                  <a:gd name="T1" fmla="*/ 145 h 302"/>
                  <a:gd name="T2" fmla="*/ 65 w 198"/>
                  <a:gd name="T3" fmla="*/ 135 h 302"/>
                  <a:gd name="T4" fmla="*/ 50 w 198"/>
                  <a:gd name="T5" fmla="*/ 126 h 302"/>
                  <a:gd name="T6" fmla="*/ 31 w 198"/>
                  <a:gd name="T7" fmla="*/ 112 h 302"/>
                  <a:gd name="T8" fmla="*/ 12 w 198"/>
                  <a:gd name="T9" fmla="*/ 99 h 302"/>
                  <a:gd name="T10" fmla="*/ 0 w 198"/>
                  <a:gd name="T11" fmla="*/ 90 h 302"/>
                  <a:gd name="T12" fmla="*/ 0 w 198"/>
                  <a:gd name="T13" fmla="*/ 83 h 302"/>
                  <a:gd name="T14" fmla="*/ 17 w 198"/>
                  <a:gd name="T15" fmla="*/ 91 h 302"/>
                  <a:gd name="T16" fmla="*/ 35 w 198"/>
                  <a:gd name="T17" fmla="*/ 103 h 302"/>
                  <a:gd name="T18" fmla="*/ 45 w 198"/>
                  <a:gd name="T19" fmla="*/ 104 h 302"/>
                  <a:gd name="T20" fmla="*/ 45 w 198"/>
                  <a:gd name="T21" fmla="*/ 102 h 302"/>
                  <a:gd name="T22" fmla="*/ 28 w 198"/>
                  <a:gd name="T23" fmla="*/ 93 h 302"/>
                  <a:gd name="T24" fmla="*/ 12 w 198"/>
                  <a:gd name="T25" fmla="*/ 85 h 302"/>
                  <a:gd name="T26" fmla="*/ 2 w 198"/>
                  <a:gd name="T27" fmla="*/ 76 h 302"/>
                  <a:gd name="T28" fmla="*/ 2 w 198"/>
                  <a:gd name="T29" fmla="*/ 63 h 302"/>
                  <a:gd name="T30" fmla="*/ 20 w 198"/>
                  <a:gd name="T31" fmla="*/ 69 h 302"/>
                  <a:gd name="T32" fmla="*/ 41 w 198"/>
                  <a:gd name="T33" fmla="*/ 78 h 302"/>
                  <a:gd name="T34" fmla="*/ 51 w 198"/>
                  <a:gd name="T35" fmla="*/ 84 h 302"/>
                  <a:gd name="T36" fmla="*/ 52 w 198"/>
                  <a:gd name="T37" fmla="*/ 84 h 302"/>
                  <a:gd name="T38" fmla="*/ 33 w 198"/>
                  <a:gd name="T39" fmla="*/ 69 h 302"/>
                  <a:gd name="T40" fmla="*/ 11 w 198"/>
                  <a:gd name="T41" fmla="*/ 48 h 302"/>
                  <a:gd name="T42" fmla="*/ 6 w 198"/>
                  <a:gd name="T43" fmla="*/ 33 h 302"/>
                  <a:gd name="T44" fmla="*/ 7 w 198"/>
                  <a:gd name="T45" fmla="*/ 19 h 302"/>
                  <a:gd name="T46" fmla="*/ 17 w 198"/>
                  <a:gd name="T47" fmla="*/ 21 h 302"/>
                  <a:gd name="T48" fmla="*/ 25 w 198"/>
                  <a:gd name="T49" fmla="*/ 27 h 302"/>
                  <a:gd name="T50" fmla="*/ 33 w 198"/>
                  <a:gd name="T51" fmla="*/ 30 h 302"/>
                  <a:gd name="T52" fmla="*/ 33 w 198"/>
                  <a:gd name="T53" fmla="*/ 28 h 302"/>
                  <a:gd name="T54" fmla="*/ 23 w 198"/>
                  <a:gd name="T55" fmla="*/ 22 h 302"/>
                  <a:gd name="T56" fmla="*/ 13 w 198"/>
                  <a:gd name="T57" fmla="*/ 16 h 302"/>
                  <a:gd name="T58" fmla="*/ 8 w 198"/>
                  <a:gd name="T59" fmla="*/ 9 h 302"/>
                  <a:gd name="T60" fmla="*/ 7 w 198"/>
                  <a:gd name="T61" fmla="*/ 0 h 302"/>
                  <a:gd name="T62" fmla="*/ 31 w 198"/>
                  <a:gd name="T63" fmla="*/ 11 h 302"/>
                  <a:gd name="T64" fmla="*/ 62 w 198"/>
                  <a:gd name="T65" fmla="*/ 33 h 302"/>
                  <a:gd name="T66" fmla="*/ 79 w 198"/>
                  <a:gd name="T67" fmla="*/ 45 h 302"/>
                  <a:gd name="T68" fmla="*/ 84 w 198"/>
                  <a:gd name="T69" fmla="*/ 50 h 302"/>
                  <a:gd name="T70" fmla="*/ 95 w 198"/>
                  <a:gd name="T71" fmla="*/ 49 h 302"/>
                  <a:gd name="T72" fmla="*/ 99 w 198"/>
                  <a:gd name="T73" fmla="*/ 63 h 302"/>
                  <a:gd name="T74" fmla="*/ 93 w 198"/>
                  <a:gd name="T75" fmla="*/ 77 h 302"/>
                  <a:gd name="T76" fmla="*/ 80 w 198"/>
                  <a:gd name="T77" fmla="*/ 71 h 302"/>
                  <a:gd name="T78" fmla="*/ 67 w 198"/>
                  <a:gd name="T79" fmla="*/ 63 h 302"/>
                  <a:gd name="T80" fmla="*/ 62 w 198"/>
                  <a:gd name="T81" fmla="*/ 62 h 302"/>
                  <a:gd name="T82" fmla="*/ 66 w 198"/>
                  <a:gd name="T83" fmla="*/ 66 h 302"/>
                  <a:gd name="T84" fmla="*/ 80 w 198"/>
                  <a:gd name="T85" fmla="*/ 73 h 302"/>
                  <a:gd name="T86" fmla="*/ 94 w 198"/>
                  <a:gd name="T87" fmla="*/ 82 h 302"/>
                  <a:gd name="T88" fmla="*/ 97 w 198"/>
                  <a:gd name="T89" fmla="*/ 102 h 302"/>
                  <a:gd name="T90" fmla="*/ 91 w 198"/>
                  <a:gd name="T91" fmla="*/ 117 h 302"/>
                  <a:gd name="T92" fmla="*/ 77 w 198"/>
                  <a:gd name="T93" fmla="*/ 111 h 302"/>
                  <a:gd name="T94" fmla="*/ 77 w 198"/>
                  <a:gd name="T95" fmla="*/ 113 h 302"/>
                  <a:gd name="T96" fmla="*/ 85 w 198"/>
                  <a:gd name="T97" fmla="*/ 118 h 302"/>
                  <a:gd name="T98" fmla="*/ 94 w 198"/>
                  <a:gd name="T99" fmla="*/ 126 h 302"/>
                  <a:gd name="T100" fmla="*/ 93 w 198"/>
                  <a:gd name="T101" fmla="*/ 151 h 302"/>
                  <a:gd name="T102" fmla="*/ 91 w 198"/>
                  <a:gd name="T103" fmla="*/ 151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8"/>
                  <a:gd name="T157" fmla="*/ 0 h 302"/>
                  <a:gd name="T158" fmla="*/ 198 w 198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8" h="302">
                    <a:moveTo>
                      <a:pt x="181" y="302"/>
                    </a:moveTo>
                    <a:lnTo>
                      <a:pt x="170" y="296"/>
                    </a:lnTo>
                    <a:lnTo>
                      <a:pt x="161" y="289"/>
                    </a:lnTo>
                    <a:lnTo>
                      <a:pt x="150" y="282"/>
                    </a:lnTo>
                    <a:lnTo>
                      <a:pt x="139" y="277"/>
                    </a:lnTo>
                    <a:lnTo>
                      <a:pt x="129" y="270"/>
                    </a:lnTo>
                    <a:lnTo>
                      <a:pt x="119" y="264"/>
                    </a:lnTo>
                    <a:lnTo>
                      <a:pt x="109" y="258"/>
                    </a:lnTo>
                    <a:lnTo>
                      <a:pt x="99" y="252"/>
                    </a:lnTo>
                    <a:lnTo>
                      <a:pt x="87" y="244"/>
                    </a:lnTo>
                    <a:lnTo>
                      <a:pt x="75" y="234"/>
                    </a:lnTo>
                    <a:lnTo>
                      <a:pt x="62" y="225"/>
                    </a:lnTo>
                    <a:lnTo>
                      <a:pt x="50" y="216"/>
                    </a:lnTo>
                    <a:lnTo>
                      <a:pt x="37" y="206"/>
                    </a:lnTo>
                    <a:lnTo>
                      <a:pt x="23" y="198"/>
                    </a:lnTo>
                    <a:lnTo>
                      <a:pt x="11" y="191"/>
                    </a:lnTo>
                    <a:lnTo>
                      <a:pt x="0" y="186"/>
                    </a:lnTo>
                    <a:lnTo>
                      <a:pt x="0" y="181"/>
                    </a:lnTo>
                    <a:lnTo>
                      <a:pt x="0" y="177"/>
                    </a:lnTo>
                    <a:lnTo>
                      <a:pt x="0" y="171"/>
                    </a:lnTo>
                    <a:lnTo>
                      <a:pt x="0" y="167"/>
                    </a:lnTo>
                    <a:lnTo>
                      <a:pt x="8" y="170"/>
                    </a:lnTo>
                    <a:lnTo>
                      <a:pt x="19" y="175"/>
                    </a:lnTo>
                    <a:lnTo>
                      <a:pt x="33" y="183"/>
                    </a:lnTo>
                    <a:lnTo>
                      <a:pt x="45" y="191"/>
                    </a:lnTo>
                    <a:lnTo>
                      <a:pt x="58" y="199"/>
                    </a:lnTo>
                    <a:lnTo>
                      <a:pt x="70" y="206"/>
                    </a:lnTo>
                    <a:lnTo>
                      <a:pt x="81" y="210"/>
                    </a:lnTo>
                    <a:lnTo>
                      <a:pt x="89" y="210"/>
                    </a:lnTo>
                    <a:lnTo>
                      <a:pt x="89" y="209"/>
                    </a:lnTo>
                    <a:lnTo>
                      <a:pt x="89" y="208"/>
                    </a:lnTo>
                    <a:lnTo>
                      <a:pt x="89" y="206"/>
                    </a:lnTo>
                    <a:lnTo>
                      <a:pt x="89" y="205"/>
                    </a:lnTo>
                    <a:lnTo>
                      <a:pt x="78" y="199"/>
                    </a:lnTo>
                    <a:lnTo>
                      <a:pt x="67" y="194"/>
                    </a:lnTo>
                    <a:lnTo>
                      <a:pt x="57" y="187"/>
                    </a:lnTo>
                    <a:lnTo>
                      <a:pt x="46" y="182"/>
                    </a:lnTo>
                    <a:lnTo>
                      <a:pt x="35" y="175"/>
                    </a:lnTo>
                    <a:lnTo>
                      <a:pt x="25" y="170"/>
                    </a:lnTo>
                    <a:lnTo>
                      <a:pt x="14" y="163"/>
                    </a:lnTo>
                    <a:lnTo>
                      <a:pt x="3" y="158"/>
                    </a:lnTo>
                    <a:lnTo>
                      <a:pt x="3" y="151"/>
                    </a:lnTo>
                    <a:lnTo>
                      <a:pt x="3" y="143"/>
                    </a:lnTo>
                    <a:lnTo>
                      <a:pt x="3" y="135"/>
                    </a:lnTo>
                    <a:lnTo>
                      <a:pt x="4" y="127"/>
                    </a:lnTo>
                    <a:lnTo>
                      <a:pt x="15" y="129"/>
                    </a:lnTo>
                    <a:lnTo>
                      <a:pt x="26" y="131"/>
                    </a:lnTo>
                    <a:lnTo>
                      <a:pt x="39" y="137"/>
                    </a:lnTo>
                    <a:lnTo>
                      <a:pt x="54" y="142"/>
                    </a:lnTo>
                    <a:lnTo>
                      <a:pt x="67" y="149"/>
                    </a:lnTo>
                    <a:lnTo>
                      <a:pt x="81" y="157"/>
                    </a:lnTo>
                    <a:lnTo>
                      <a:pt x="91" y="163"/>
                    </a:lnTo>
                    <a:lnTo>
                      <a:pt x="102" y="169"/>
                    </a:lnTo>
                    <a:lnTo>
                      <a:pt x="103" y="169"/>
                    </a:lnTo>
                    <a:lnTo>
                      <a:pt x="105" y="169"/>
                    </a:lnTo>
                    <a:lnTo>
                      <a:pt x="94" y="161"/>
                    </a:lnTo>
                    <a:lnTo>
                      <a:pt x="81" y="150"/>
                    </a:lnTo>
                    <a:lnTo>
                      <a:pt x="65" y="137"/>
                    </a:lnTo>
                    <a:lnTo>
                      <a:pt x="50" y="123"/>
                    </a:lnTo>
                    <a:lnTo>
                      <a:pt x="35" y="110"/>
                    </a:lnTo>
                    <a:lnTo>
                      <a:pt x="22" y="97"/>
                    </a:lnTo>
                    <a:lnTo>
                      <a:pt x="14" y="85"/>
                    </a:lnTo>
                    <a:lnTo>
                      <a:pt x="10" y="75"/>
                    </a:lnTo>
                    <a:lnTo>
                      <a:pt x="12" y="66"/>
                    </a:lnTo>
                    <a:lnTo>
                      <a:pt x="15" y="56"/>
                    </a:lnTo>
                    <a:lnTo>
                      <a:pt x="15" y="47"/>
                    </a:lnTo>
                    <a:lnTo>
                      <a:pt x="15" y="38"/>
                    </a:lnTo>
                    <a:lnTo>
                      <a:pt x="21" y="38"/>
                    </a:lnTo>
                    <a:lnTo>
                      <a:pt x="26" y="40"/>
                    </a:lnTo>
                    <a:lnTo>
                      <a:pt x="33" y="43"/>
                    </a:lnTo>
                    <a:lnTo>
                      <a:pt x="38" y="46"/>
                    </a:lnTo>
                    <a:lnTo>
                      <a:pt x="45" y="50"/>
                    </a:lnTo>
                    <a:lnTo>
                      <a:pt x="51" y="54"/>
                    </a:lnTo>
                    <a:lnTo>
                      <a:pt x="58" y="58"/>
                    </a:lnTo>
                    <a:lnTo>
                      <a:pt x="65" y="62"/>
                    </a:lnTo>
                    <a:lnTo>
                      <a:pt x="65" y="61"/>
                    </a:lnTo>
                    <a:lnTo>
                      <a:pt x="65" y="59"/>
                    </a:lnTo>
                    <a:lnTo>
                      <a:pt x="65" y="58"/>
                    </a:lnTo>
                    <a:lnTo>
                      <a:pt x="65" y="56"/>
                    </a:lnTo>
                    <a:lnTo>
                      <a:pt x="58" y="52"/>
                    </a:lnTo>
                    <a:lnTo>
                      <a:pt x="51" y="48"/>
                    </a:lnTo>
                    <a:lnTo>
                      <a:pt x="46" y="44"/>
                    </a:lnTo>
                    <a:lnTo>
                      <a:pt x="39" y="40"/>
                    </a:lnTo>
                    <a:lnTo>
                      <a:pt x="34" y="36"/>
                    </a:lnTo>
                    <a:lnTo>
                      <a:pt x="27" y="32"/>
                    </a:lnTo>
                    <a:lnTo>
                      <a:pt x="22" y="30"/>
                    </a:lnTo>
                    <a:lnTo>
                      <a:pt x="16" y="26"/>
                    </a:lnTo>
                    <a:lnTo>
                      <a:pt x="16" y="19"/>
                    </a:lnTo>
                    <a:lnTo>
                      <a:pt x="16" y="12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27" y="3"/>
                    </a:lnTo>
                    <a:lnTo>
                      <a:pt x="43" y="11"/>
                    </a:lnTo>
                    <a:lnTo>
                      <a:pt x="63" y="22"/>
                    </a:lnTo>
                    <a:lnTo>
                      <a:pt x="83" y="35"/>
                    </a:lnTo>
                    <a:lnTo>
                      <a:pt x="105" y="50"/>
                    </a:lnTo>
                    <a:lnTo>
                      <a:pt x="125" y="65"/>
                    </a:lnTo>
                    <a:lnTo>
                      <a:pt x="142" y="77"/>
                    </a:lnTo>
                    <a:lnTo>
                      <a:pt x="156" y="86"/>
                    </a:lnTo>
                    <a:lnTo>
                      <a:pt x="158" y="90"/>
                    </a:lnTo>
                    <a:lnTo>
                      <a:pt x="161" y="93"/>
                    </a:lnTo>
                    <a:lnTo>
                      <a:pt x="165" y="97"/>
                    </a:lnTo>
                    <a:lnTo>
                      <a:pt x="168" y="101"/>
                    </a:lnTo>
                    <a:lnTo>
                      <a:pt x="177" y="101"/>
                    </a:lnTo>
                    <a:lnTo>
                      <a:pt x="184" y="99"/>
                    </a:lnTo>
                    <a:lnTo>
                      <a:pt x="190" y="99"/>
                    </a:lnTo>
                    <a:lnTo>
                      <a:pt x="198" y="99"/>
                    </a:lnTo>
                    <a:lnTo>
                      <a:pt x="198" y="114"/>
                    </a:lnTo>
                    <a:lnTo>
                      <a:pt x="197" y="127"/>
                    </a:lnTo>
                    <a:lnTo>
                      <a:pt x="197" y="142"/>
                    </a:lnTo>
                    <a:lnTo>
                      <a:pt x="196" y="155"/>
                    </a:lnTo>
                    <a:lnTo>
                      <a:pt x="186" y="154"/>
                    </a:lnTo>
                    <a:lnTo>
                      <a:pt x="177" y="151"/>
                    </a:lnTo>
                    <a:lnTo>
                      <a:pt x="169" y="146"/>
                    </a:lnTo>
                    <a:lnTo>
                      <a:pt x="160" y="141"/>
                    </a:lnTo>
                    <a:lnTo>
                      <a:pt x="152" y="135"/>
                    </a:lnTo>
                    <a:lnTo>
                      <a:pt x="142" y="130"/>
                    </a:lnTo>
                    <a:lnTo>
                      <a:pt x="134" y="126"/>
                    </a:lnTo>
                    <a:lnTo>
                      <a:pt x="125" y="123"/>
                    </a:lnTo>
                    <a:lnTo>
                      <a:pt x="125" y="125"/>
                    </a:lnTo>
                    <a:lnTo>
                      <a:pt x="123" y="125"/>
                    </a:lnTo>
                    <a:lnTo>
                      <a:pt x="123" y="126"/>
                    </a:lnTo>
                    <a:lnTo>
                      <a:pt x="131" y="131"/>
                    </a:lnTo>
                    <a:lnTo>
                      <a:pt x="141" y="137"/>
                    </a:lnTo>
                    <a:lnTo>
                      <a:pt x="150" y="141"/>
                    </a:lnTo>
                    <a:lnTo>
                      <a:pt x="160" y="146"/>
                    </a:lnTo>
                    <a:lnTo>
                      <a:pt x="169" y="153"/>
                    </a:lnTo>
                    <a:lnTo>
                      <a:pt x="178" y="158"/>
                    </a:lnTo>
                    <a:lnTo>
                      <a:pt x="188" y="165"/>
                    </a:lnTo>
                    <a:lnTo>
                      <a:pt x="197" y="171"/>
                    </a:lnTo>
                    <a:lnTo>
                      <a:pt x="196" y="187"/>
                    </a:lnTo>
                    <a:lnTo>
                      <a:pt x="193" y="204"/>
                    </a:lnTo>
                    <a:lnTo>
                      <a:pt x="192" y="220"/>
                    </a:lnTo>
                    <a:lnTo>
                      <a:pt x="189" y="236"/>
                    </a:lnTo>
                    <a:lnTo>
                      <a:pt x="182" y="234"/>
                    </a:lnTo>
                    <a:lnTo>
                      <a:pt x="172" y="230"/>
                    </a:lnTo>
                    <a:lnTo>
                      <a:pt x="161" y="225"/>
                    </a:lnTo>
                    <a:lnTo>
                      <a:pt x="154" y="222"/>
                    </a:lnTo>
                    <a:lnTo>
                      <a:pt x="154" y="224"/>
                    </a:lnTo>
                    <a:lnTo>
                      <a:pt x="154" y="225"/>
                    </a:lnTo>
                    <a:lnTo>
                      <a:pt x="154" y="226"/>
                    </a:lnTo>
                    <a:lnTo>
                      <a:pt x="154" y="228"/>
                    </a:lnTo>
                    <a:lnTo>
                      <a:pt x="162" y="232"/>
                    </a:lnTo>
                    <a:lnTo>
                      <a:pt x="170" y="237"/>
                    </a:lnTo>
                    <a:lnTo>
                      <a:pt x="178" y="241"/>
                    </a:lnTo>
                    <a:lnTo>
                      <a:pt x="186" y="246"/>
                    </a:lnTo>
                    <a:lnTo>
                      <a:pt x="188" y="253"/>
                    </a:lnTo>
                    <a:lnTo>
                      <a:pt x="188" y="260"/>
                    </a:lnTo>
                    <a:lnTo>
                      <a:pt x="186" y="274"/>
                    </a:lnTo>
                    <a:lnTo>
                      <a:pt x="185" y="301"/>
                    </a:lnTo>
                    <a:lnTo>
                      <a:pt x="184" y="302"/>
                    </a:lnTo>
                    <a:lnTo>
                      <a:pt x="182" y="302"/>
                    </a:lnTo>
                    <a:lnTo>
                      <a:pt x="181" y="302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19" name="Freeform 75"/>
              <p:cNvSpPr>
                <a:spLocks/>
              </p:cNvSpPr>
              <p:nvPr/>
            </p:nvSpPr>
            <p:spPr bwMode="auto">
              <a:xfrm>
                <a:off x="1176" y="2904"/>
                <a:ext cx="97" cy="132"/>
              </a:xfrm>
              <a:custGeom>
                <a:avLst/>
                <a:gdLst>
                  <a:gd name="T0" fmla="*/ 1 w 193"/>
                  <a:gd name="T1" fmla="*/ 127 h 263"/>
                  <a:gd name="T2" fmla="*/ 3 w 193"/>
                  <a:gd name="T3" fmla="*/ 103 h 263"/>
                  <a:gd name="T4" fmla="*/ 7 w 193"/>
                  <a:gd name="T5" fmla="*/ 100 h 263"/>
                  <a:gd name="T6" fmla="*/ 7 w 193"/>
                  <a:gd name="T7" fmla="*/ 99 h 263"/>
                  <a:gd name="T8" fmla="*/ 5 w 193"/>
                  <a:gd name="T9" fmla="*/ 99 h 263"/>
                  <a:gd name="T10" fmla="*/ 3 w 193"/>
                  <a:gd name="T11" fmla="*/ 91 h 263"/>
                  <a:gd name="T12" fmla="*/ 5 w 193"/>
                  <a:gd name="T13" fmla="*/ 64 h 263"/>
                  <a:gd name="T14" fmla="*/ 15 w 193"/>
                  <a:gd name="T15" fmla="*/ 60 h 263"/>
                  <a:gd name="T16" fmla="*/ 11 w 193"/>
                  <a:gd name="T17" fmla="*/ 59 h 263"/>
                  <a:gd name="T18" fmla="*/ 6 w 193"/>
                  <a:gd name="T19" fmla="*/ 54 h 263"/>
                  <a:gd name="T20" fmla="*/ 7 w 193"/>
                  <a:gd name="T21" fmla="*/ 30 h 263"/>
                  <a:gd name="T22" fmla="*/ 21 w 193"/>
                  <a:gd name="T23" fmla="*/ 25 h 263"/>
                  <a:gd name="T24" fmla="*/ 37 w 193"/>
                  <a:gd name="T25" fmla="*/ 20 h 263"/>
                  <a:gd name="T26" fmla="*/ 52 w 193"/>
                  <a:gd name="T27" fmla="*/ 15 h 263"/>
                  <a:gd name="T28" fmla="*/ 71 w 193"/>
                  <a:gd name="T29" fmla="*/ 8 h 263"/>
                  <a:gd name="T30" fmla="*/ 90 w 193"/>
                  <a:gd name="T31" fmla="*/ 2 h 263"/>
                  <a:gd name="T32" fmla="*/ 96 w 193"/>
                  <a:gd name="T33" fmla="*/ 4 h 263"/>
                  <a:gd name="T34" fmla="*/ 94 w 193"/>
                  <a:gd name="T35" fmla="*/ 10 h 263"/>
                  <a:gd name="T36" fmla="*/ 84 w 193"/>
                  <a:gd name="T37" fmla="*/ 16 h 263"/>
                  <a:gd name="T38" fmla="*/ 75 w 193"/>
                  <a:gd name="T39" fmla="*/ 20 h 263"/>
                  <a:gd name="T40" fmla="*/ 78 w 193"/>
                  <a:gd name="T41" fmla="*/ 20 h 263"/>
                  <a:gd name="T42" fmla="*/ 87 w 193"/>
                  <a:gd name="T43" fmla="*/ 17 h 263"/>
                  <a:gd name="T44" fmla="*/ 96 w 193"/>
                  <a:gd name="T45" fmla="*/ 15 h 263"/>
                  <a:gd name="T46" fmla="*/ 95 w 193"/>
                  <a:gd name="T47" fmla="*/ 25 h 263"/>
                  <a:gd name="T48" fmla="*/ 80 w 193"/>
                  <a:gd name="T49" fmla="*/ 34 h 263"/>
                  <a:gd name="T50" fmla="*/ 62 w 193"/>
                  <a:gd name="T51" fmla="*/ 42 h 263"/>
                  <a:gd name="T52" fmla="*/ 44 w 193"/>
                  <a:gd name="T53" fmla="*/ 50 h 263"/>
                  <a:gd name="T54" fmla="*/ 44 w 193"/>
                  <a:gd name="T55" fmla="*/ 53 h 263"/>
                  <a:gd name="T56" fmla="*/ 58 w 193"/>
                  <a:gd name="T57" fmla="*/ 48 h 263"/>
                  <a:gd name="T58" fmla="*/ 77 w 193"/>
                  <a:gd name="T59" fmla="*/ 40 h 263"/>
                  <a:gd name="T60" fmla="*/ 96 w 193"/>
                  <a:gd name="T61" fmla="*/ 34 h 263"/>
                  <a:gd name="T62" fmla="*/ 95 w 193"/>
                  <a:gd name="T63" fmla="*/ 54 h 263"/>
                  <a:gd name="T64" fmla="*/ 89 w 193"/>
                  <a:gd name="T65" fmla="*/ 60 h 263"/>
                  <a:gd name="T66" fmla="*/ 80 w 193"/>
                  <a:gd name="T67" fmla="*/ 64 h 263"/>
                  <a:gd name="T68" fmla="*/ 71 w 193"/>
                  <a:gd name="T69" fmla="*/ 68 h 263"/>
                  <a:gd name="T70" fmla="*/ 80 w 193"/>
                  <a:gd name="T71" fmla="*/ 67 h 263"/>
                  <a:gd name="T72" fmla="*/ 89 w 193"/>
                  <a:gd name="T73" fmla="*/ 64 h 263"/>
                  <a:gd name="T74" fmla="*/ 94 w 193"/>
                  <a:gd name="T75" fmla="*/ 66 h 263"/>
                  <a:gd name="T76" fmla="*/ 94 w 193"/>
                  <a:gd name="T77" fmla="*/ 75 h 263"/>
                  <a:gd name="T78" fmla="*/ 85 w 193"/>
                  <a:gd name="T79" fmla="*/ 79 h 263"/>
                  <a:gd name="T80" fmla="*/ 76 w 193"/>
                  <a:gd name="T81" fmla="*/ 84 h 263"/>
                  <a:gd name="T82" fmla="*/ 58 w 193"/>
                  <a:gd name="T83" fmla="*/ 91 h 263"/>
                  <a:gd name="T84" fmla="*/ 37 w 193"/>
                  <a:gd name="T85" fmla="*/ 99 h 263"/>
                  <a:gd name="T86" fmla="*/ 29 w 193"/>
                  <a:gd name="T87" fmla="*/ 103 h 263"/>
                  <a:gd name="T88" fmla="*/ 29 w 193"/>
                  <a:gd name="T89" fmla="*/ 103 h 263"/>
                  <a:gd name="T90" fmla="*/ 38 w 193"/>
                  <a:gd name="T91" fmla="*/ 103 h 263"/>
                  <a:gd name="T92" fmla="*/ 61 w 193"/>
                  <a:gd name="T93" fmla="*/ 95 h 263"/>
                  <a:gd name="T94" fmla="*/ 84 w 193"/>
                  <a:gd name="T95" fmla="*/ 85 h 263"/>
                  <a:gd name="T96" fmla="*/ 92 w 193"/>
                  <a:gd name="T97" fmla="*/ 89 h 263"/>
                  <a:gd name="T98" fmla="*/ 89 w 193"/>
                  <a:gd name="T99" fmla="*/ 97 h 263"/>
                  <a:gd name="T100" fmla="*/ 74 w 193"/>
                  <a:gd name="T101" fmla="*/ 103 h 263"/>
                  <a:gd name="T102" fmla="*/ 44 w 193"/>
                  <a:gd name="T103" fmla="*/ 117 h 263"/>
                  <a:gd name="T104" fmla="*/ 13 w 193"/>
                  <a:gd name="T105" fmla="*/ 129 h 263"/>
                  <a:gd name="T106" fmla="*/ 3 w 193"/>
                  <a:gd name="T107" fmla="*/ 131 h 263"/>
                  <a:gd name="T108" fmla="*/ 1 w 193"/>
                  <a:gd name="T109" fmla="*/ 132 h 26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3"/>
                  <a:gd name="T166" fmla="*/ 0 h 263"/>
                  <a:gd name="T167" fmla="*/ 193 w 193"/>
                  <a:gd name="T168" fmla="*/ 263 h 26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3" h="263">
                    <a:moveTo>
                      <a:pt x="1" y="263"/>
                    </a:moveTo>
                    <a:lnTo>
                      <a:pt x="0" y="259"/>
                    </a:lnTo>
                    <a:lnTo>
                      <a:pt x="1" y="253"/>
                    </a:lnTo>
                    <a:lnTo>
                      <a:pt x="1" y="237"/>
                    </a:lnTo>
                    <a:lnTo>
                      <a:pt x="4" y="206"/>
                    </a:lnTo>
                    <a:lnTo>
                      <a:pt x="6" y="205"/>
                    </a:lnTo>
                    <a:lnTo>
                      <a:pt x="8" y="202"/>
                    </a:lnTo>
                    <a:lnTo>
                      <a:pt x="10" y="201"/>
                    </a:lnTo>
                    <a:lnTo>
                      <a:pt x="13" y="199"/>
                    </a:lnTo>
                    <a:lnTo>
                      <a:pt x="13" y="198"/>
                    </a:lnTo>
                    <a:lnTo>
                      <a:pt x="13" y="197"/>
                    </a:lnTo>
                    <a:lnTo>
                      <a:pt x="13" y="195"/>
                    </a:lnTo>
                    <a:lnTo>
                      <a:pt x="12" y="197"/>
                    </a:lnTo>
                    <a:lnTo>
                      <a:pt x="9" y="197"/>
                    </a:lnTo>
                    <a:lnTo>
                      <a:pt x="8" y="198"/>
                    </a:lnTo>
                    <a:lnTo>
                      <a:pt x="6" y="199"/>
                    </a:lnTo>
                    <a:lnTo>
                      <a:pt x="6" y="181"/>
                    </a:lnTo>
                    <a:lnTo>
                      <a:pt x="8" y="163"/>
                    </a:lnTo>
                    <a:lnTo>
                      <a:pt x="9" y="146"/>
                    </a:lnTo>
                    <a:lnTo>
                      <a:pt x="10" y="128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0" y="119"/>
                    </a:lnTo>
                    <a:lnTo>
                      <a:pt x="32" y="118"/>
                    </a:lnTo>
                    <a:lnTo>
                      <a:pt x="26" y="118"/>
                    </a:lnTo>
                    <a:lnTo>
                      <a:pt x="22" y="118"/>
                    </a:lnTo>
                    <a:lnTo>
                      <a:pt x="17" y="119"/>
                    </a:lnTo>
                    <a:lnTo>
                      <a:pt x="12" y="119"/>
                    </a:lnTo>
                    <a:lnTo>
                      <a:pt x="12" y="107"/>
                    </a:lnTo>
                    <a:lnTo>
                      <a:pt x="12" y="90"/>
                    </a:lnTo>
                    <a:lnTo>
                      <a:pt x="13" y="72"/>
                    </a:lnTo>
                    <a:lnTo>
                      <a:pt x="14" y="59"/>
                    </a:lnTo>
                    <a:lnTo>
                      <a:pt x="21" y="56"/>
                    </a:lnTo>
                    <a:lnTo>
                      <a:pt x="30" y="52"/>
                    </a:lnTo>
                    <a:lnTo>
                      <a:pt x="41" y="50"/>
                    </a:lnTo>
                    <a:lnTo>
                      <a:pt x="52" y="46"/>
                    </a:lnTo>
                    <a:lnTo>
                      <a:pt x="62" y="42"/>
                    </a:lnTo>
                    <a:lnTo>
                      <a:pt x="73" y="39"/>
                    </a:lnTo>
                    <a:lnTo>
                      <a:pt x="83" y="36"/>
                    </a:lnTo>
                    <a:lnTo>
                      <a:pt x="89" y="34"/>
                    </a:lnTo>
                    <a:lnTo>
                      <a:pt x="103" y="30"/>
                    </a:lnTo>
                    <a:lnTo>
                      <a:pt x="116" y="26"/>
                    </a:lnTo>
                    <a:lnTo>
                      <a:pt x="129" y="21"/>
                    </a:lnTo>
                    <a:lnTo>
                      <a:pt x="141" y="16"/>
                    </a:lnTo>
                    <a:lnTo>
                      <a:pt x="155" y="12"/>
                    </a:lnTo>
                    <a:lnTo>
                      <a:pt x="167" y="8"/>
                    </a:lnTo>
                    <a:lnTo>
                      <a:pt x="180" y="4"/>
                    </a:lnTo>
                    <a:lnTo>
                      <a:pt x="192" y="0"/>
                    </a:lnTo>
                    <a:lnTo>
                      <a:pt x="192" y="4"/>
                    </a:lnTo>
                    <a:lnTo>
                      <a:pt x="192" y="8"/>
                    </a:lnTo>
                    <a:lnTo>
                      <a:pt x="192" y="12"/>
                    </a:lnTo>
                    <a:lnTo>
                      <a:pt x="193" y="16"/>
                    </a:lnTo>
                    <a:lnTo>
                      <a:pt x="187" y="20"/>
                    </a:lnTo>
                    <a:lnTo>
                      <a:pt x="180" y="24"/>
                    </a:lnTo>
                    <a:lnTo>
                      <a:pt x="173" y="27"/>
                    </a:lnTo>
                    <a:lnTo>
                      <a:pt x="168" y="31"/>
                    </a:lnTo>
                    <a:lnTo>
                      <a:pt x="161" y="34"/>
                    </a:lnTo>
                    <a:lnTo>
                      <a:pt x="156" y="36"/>
                    </a:lnTo>
                    <a:lnTo>
                      <a:pt x="149" y="39"/>
                    </a:lnTo>
                    <a:lnTo>
                      <a:pt x="144" y="42"/>
                    </a:lnTo>
                    <a:lnTo>
                      <a:pt x="149" y="42"/>
                    </a:lnTo>
                    <a:lnTo>
                      <a:pt x="156" y="40"/>
                    </a:lnTo>
                    <a:lnTo>
                      <a:pt x="161" y="38"/>
                    </a:lnTo>
                    <a:lnTo>
                      <a:pt x="168" y="36"/>
                    </a:lnTo>
                    <a:lnTo>
                      <a:pt x="173" y="34"/>
                    </a:lnTo>
                    <a:lnTo>
                      <a:pt x="180" y="32"/>
                    </a:lnTo>
                    <a:lnTo>
                      <a:pt x="185" y="31"/>
                    </a:lnTo>
                    <a:lnTo>
                      <a:pt x="192" y="30"/>
                    </a:lnTo>
                    <a:lnTo>
                      <a:pt x="192" y="36"/>
                    </a:lnTo>
                    <a:lnTo>
                      <a:pt x="192" y="43"/>
                    </a:lnTo>
                    <a:lnTo>
                      <a:pt x="189" y="50"/>
                    </a:lnTo>
                    <a:lnTo>
                      <a:pt x="184" y="58"/>
                    </a:lnTo>
                    <a:lnTo>
                      <a:pt x="172" y="63"/>
                    </a:lnTo>
                    <a:lnTo>
                      <a:pt x="159" y="68"/>
                    </a:lnTo>
                    <a:lnTo>
                      <a:pt x="147" y="72"/>
                    </a:lnTo>
                    <a:lnTo>
                      <a:pt x="135" y="78"/>
                    </a:lnTo>
                    <a:lnTo>
                      <a:pt x="123" y="83"/>
                    </a:lnTo>
                    <a:lnTo>
                      <a:pt x="111" y="88"/>
                    </a:lnTo>
                    <a:lnTo>
                      <a:pt x="100" y="94"/>
                    </a:lnTo>
                    <a:lnTo>
                      <a:pt x="88" y="99"/>
                    </a:lnTo>
                    <a:lnTo>
                      <a:pt x="88" y="103"/>
                    </a:lnTo>
                    <a:lnTo>
                      <a:pt x="88" y="104"/>
                    </a:lnTo>
                    <a:lnTo>
                      <a:pt x="88" y="106"/>
                    </a:lnTo>
                    <a:lnTo>
                      <a:pt x="89" y="107"/>
                    </a:lnTo>
                    <a:lnTo>
                      <a:pt x="101" y="102"/>
                    </a:lnTo>
                    <a:lnTo>
                      <a:pt x="115" y="96"/>
                    </a:lnTo>
                    <a:lnTo>
                      <a:pt x="127" y="90"/>
                    </a:lnTo>
                    <a:lnTo>
                      <a:pt x="140" y="84"/>
                    </a:lnTo>
                    <a:lnTo>
                      <a:pt x="153" y="79"/>
                    </a:lnTo>
                    <a:lnTo>
                      <a:pt x="165" y="74"/>
                    </a:lnTo>
                    <a:lnTo>
                      <a:pt x="179" y="70"/>
                    </a:lnTo>
                    <a:lnTo>
                      <a:pt x="191" y="67"/>
                    </a:lnTo>
                    <a:lnTo>
                      <a:pt x="191" y="88"/>
                    </a:lnTo>
                    <a:lnTo>
                      <a:pt x="191" y="100"/>
                    </a:lnTo>
                    <a:lnTo>
                      <a:pt x="189" y="108"/>
                    </a:lnTo>
                    <a:lnTo>
                      <a:pt x="188" y="114"/>
                    </a:lnTo>
                    <a:lnTo>
                      <a:pt x="183" y="116"/>
                    </a:lnTo>
                    <a:lnTo>
                      <a:pt x="177" y="119"/>
                    </a:lnTo>
                    <a:lnTo>
                      <a:pt x="171" y="122"/>
                    </a:lnTo>
                    <a:lnTo>
                      <a:pt x="165" y="124"/>
                    </a:lnTo>
                    <a:lnTo>
                      <a:pt x="159" y="127"/>
                    </a:lnTo>
                    <a:lnTo>
                      <a:pt x="153" y="131"/>
                    </a:lnTo>
                    <a:lnTo>
                      <a:pt x="147" y="134"/>
                    </a:lnTo>
                    <a:lnTo>
                      <a:pt x="141" y="136"/>
                    </a:lnTo>
                    <a:lnTo>
                      <a:pt x="147" y="136"/>
                    </a:lnTo>
                    <a:lnTo>
                      <a:pt x="152" y="135"/>
                    </a:lnTo>
                    <a:lnTo>
                      <a:pt x="159" y="134"/>
                    </a:lnTo>
                    <a:lnTo>
                      <a:pt x="165" y="132"/>
                    </a:lnTo>
                    <a:lnTo>
                      <a:pt x="171" y="130"/>
                    </a:lnTo>
                    <a:lnTo>
                      <a:pt x="177" y="128"/>
                    </a:lnTo>
                    <a:lnTo>
                      <a:pt x="184" y="126"/>
                    </a:lnTo>
                    <a:lnTo>
                      <a:pt x="189" y="124"/>
                    </a:lnTo>
                    <a:lnTo>
                      <a:pt x="188" y="131"/>
                    </a:lnTo>
                    <a:lnTo>
                      <a:pt x="188" y="136"/>
                    </a:lnTo>
                    <a:lnTo>
                      <a:pt x="187" y="143"/>
                    </a:lnTo>
                    <a:lnTo>
                      <a:pt x="187" y="150"/>
                    </a:lnTo>
                    <a:lnTo>
                      <a:pt x="181" y="152"/>
                    </a:lnTo>
                    <a:lnTo>
                      <a:pt x="175" y="155"/>
                    </a:lnTo>
                    <a:lnTo>
                      <a:pt x="169" y="158"/>
                    </a:lnTo>
                    <a:lnTo>
                      <a:pt x="163" y="162"/>
                    </a:lnTo>
                    <a:lnTo>
                      <a:pt x="157" y="164"/>
                    </a:lnTo>
                    <a:lnTo>
                      <a:pt x="151" y="167"/>
                    </a:lnTo>
                    <a:lnTo>
                      <a:pt x="145" y="170"/>
                    </a:lnTo>
                    <a:lnTo>
                      <a:pt x="139" y="174"/>
                    </a:lnTo>
                    <a:lnTo>
                      <a:pt x="116" y="182"/>
                    </a:lnTo>
                    <a:lnTo>
                      <a:pt x="99" y="189"/>
                    </a:lnTo>
                    <a:lnTo>
                      <a:pt x="84" y="194"/>
                    </a:lnTo>
                    <a:lnTo>
                      <a:pt x="73" y="198"/>
                    </a:lnTo>
                    <a:lnTo>
                      <a:pt x="65" y="201"/>
                    </a:lnTo>
                    <a:lnTo>
                      <a:pt x="60" y="203"/>
                    </a:lnTo>
                    <a:lnTo>
                      <a:pt x="57" y="205"/>
                    </a:lnTo>
                    <a:lnTo>
                      <a:pt x="54" y="205"/>
                    </a:lnTo>
                    <a:lnTo>
                      <a:pt x="56" y="206"/>
                    </a:lnTo>
                    <a:lnTo>
                      <a:pt x="57" y="206"/>
                    </a:lnTo>
                    <a:lnTo>
                      <a:pt x="57" y="207"/>
                    </a:lnTo>
                    <a:lnTo>
                      <a:pt x="58" y="209"/>
                    </a:lnTo>
                    <a:lnTo>
                      <a:pt x="75" y="206"/>
                    </a:lnTo>
                    <a:lnTo>
                      <a:pt x="91" y="201"/>
                    </a:lnTo>
                    <a:lnTo>
                      <a:pt x="107" y="195"/>
                    </a:lnTo>
                    <a:lnTo>
                      <a:pt x="121" y="189"/>
                    </a:lnTo>
                    <a:lnTo>
                      <a:pt x="137" y="182"/>
                    </a:lnTo>
                    <a:lnTo>
                      <a:pt x="153" y="175"/>
                    </a:lnTo>
                    <a:lnTo>
                      <a:pt x="168" y="169"/>
                    </a:lnTo>
                    <a:lnTo>
                      <a:pt x="184" y="163"/>
                    </a:lnTo>
                    <a:lnTo>
                      <a:pt x="183" y="170"/>
                    </a:lnTo>
                    <a:lnTo>
                      <a:pt x="183" y="177"/>
                    </a:lnTo>
                    <a:lnTo>
                      <a:pt x="183" y="183"/>
                    </a:lnTo>
                    <a:lnTo>
                      <a:pt x="181" y="190"/>
                    </a:lnTo>
                    <a:lnTo>
                      <a:pt x="177" y="193"/>
                    </a:lnTo>
                    <a:lnTo>
                      <a:pt x="171" y="195"/>
                    </a:lnTo>
                    <a:lnTo>
                      <a:pt x="161" y="199"/>
                    </a:lnTo>
                    <a:lnTo>
                      <a:pt x="148" y="206"/>
                    </a:lnTo>
                    <a:lnTo>
                      <a:pt x="131" y="213"/>
                    </a:lnTo>
                    <a:lnTo>
                      <a:pt x="111" y="222"/>
                    </a:lnTo>
                    <a:lnTo>
                      <a:pt x="87" y="233"/>
                    </a:lnTo>
                    <a:lnTo>
                      <a:pt x="57" y="246"/>
                    </a:lnTo>
                    <a:lnTo>
                      <a:pt x="40" y="251"/>
                    </a:lnTo>
                    <a:lnTo>
                      <a:pt x="26" y="257"/>
                    </a:lnTo>
                    <a:lnTo>
                      <a:pt x="17" y="259"/>
                    </a:lnTo>
                    <a:lnTo>
                      <a:pt x="10" y="261"/>
                    </a:lnTo>
                    <a:lnTo>
                      <a:pt x="6" y="262"/>
                    </a:lnTo>
                    <a:lnTo>
                      <a:pt x="4" y="263"/>
                    </a:lnTo>
                    <a:lnTo>
                      <a:pt x="2" y="263"/>
                    </a:lnTo>
                    <a:lnTo>
                      <a:pt x="1" y="263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0" name="Freeform 76"/>
              <p:cNvSpPr>
                <a:spLocks/>
              </p:cNvSpPr>
              <p:nvPr/>
            </p:nvSpPr>
            <p:spPr bwMode="auto">
              <a:xfrm>
                <a:off x="1273" y="2889"/>
                <a:ext cx="42" cy="107"/>
              </a:xfrm>
              <a:custGeom>
                <a:avLst/>
                <a:gdLst>
                  <a:gd name="T0" fmla="*/ 0 w 85"/>
                  <a:gd name="T1" fmla="*/ 107 h 216"/>
                  <a:gd name="T2" fmla="*/ 3 w 85"/>
                  <a:gd name="T3" fmla="*/ 82 h 216"/>
                  <a:gd name="T4" fmla="*/ 4 w 85"/>
                  <a:gd name="T5" fmla="*/ 58 h 216"/>
                  <a:gd name="T6" fmla="*/ 5 w 85"/>
                  <a:gd name="T7" fmla="*/ 35 h 216"/>
                  <a:gd name="T8" fmla="*/ 5 w 85"/>
                  <a:gd name="T9" fmla="*/ 11 h 216"/>
                  <a:gd name="T10" fmla="*/ 11 w 85"/>
                  <a:gd name="T11" fmla="*/ 9 h 216"/>
                  <a:gd name="T12" fmla="*/ 18 w 85"/>
                  <a:gd name="T13" fmla="*/ 7 h 216"/>
                  <a:gd name="T14" fmla="*/ 23 w 85"/>
                  <a:gd name="T15" fmla="*/ 5 h 216"/>
                  <a:gd name="T16" fmla="*/ 29 w 85"/>
                  <a:gd name="T17" fmla="*/ 4 h 216"/>
                  <a:gd name="T18" fmla="*/ 33 w 85"/>
                  <a:gd name="T19" fmla="*/ 3 h 216"/>
                  <a:gd name="T20" fmla="*/ 37 w 85"/>
                  <a:gd name="T21" fmla="*/ 1 h 216"/>
                  <a:gd name="T22" fmla="*/ 40 w 85"/>
                  <a:gd name="T23" fmla="*/ 1 h 216"/>
                  <a:gd name="T24" fmla="*/ 42 w 85"/>
                  <a:gd name="T25" fmla="*/ 0 h 216"/>
                  <a:gd name="T26" fmla="*/ 39 w 85"/>
                  <a:gd name="T27" fmla="*/ 47 h 216"/>
                  <a:gd name="T28" fmla="*/ 37 w 85"/>
                  <a:gd name="T29" fmla="*/ 71 h 216"/>
                  <a:gd name="T30" fmla="*/ 35 w 85"/>
                  <a:gd name="T31" fmla="*/ 84 h 216"/>
                  <a:gd name="T32" fmla="*/ 35 w 85"/>
                  <a:gd name="T33" fmla="*/ 92 h 216"/>
                  <a:gd name="T34" fmla="*/ 33 w 85"/>
                  <a:gd name="T35" fmla="*/ 93 h 216"/>
                  <a:gd name="T36" fmla="*/ 32 w 85"/>
                  <a:gd name="T37" fmla="*/ 94 h 216"/>
                  <a:gd name="T38" fmla="*/ 30 w 85"/>
                  <a:gd name="T39" fmla="*/ 95 h 216"/>
                  <a:gd name="T40" fmla="*/ 27 w 85"/>
                  <a:gd name="T41" fmla="*/ 96 h 216"/>
                  <a:gd name="T42" fmla="*/ 23 w 85"/>
                  <a:gd name="T43" fmla="*/ 98 h 216"/>
                  <a:gd name="T44" fmla="*/ 18 w 85"/>
                  <a:gd name="T45" fmla="*/ 100 h 216"/>
                  <a:gd name="T46" fmla="*/ 10 w 85"/>
                  <a:gd name="T47" fmla="*/ 103 h 216"/>
                  <a:gd name="T48" fmla="*/ 0 w 85"/>
                  <a:gd name="T49" fmla="*/ 107 h 21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5"/>
                  <a:gd name="T76" fmla="*/ 0 h 216"/>
                  <a:gd name="T77" fmla="*/ 85 w 85"/>
                  <a:gd name="T78" fmla="*/ 216 h 21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5" h="216">
                    <a:moveTo>
                      <a:pt x="0" y="216"/>
                    </a:moveTo>
                    <a:lnTo>
                      <a:pt x="6" y="166"/>
                    </a:lnTo>
                    <a:lnTo>
                      <a:pt x="9" y="118"/>
                    </a:lnTo>
                    <a:lnTo>
                      <a:pt x="10" y="70"/>
                    </a:lnTo>
                    <a:lnTo>
                      <a:pt x="10" y="23"/>
                    </a:lnTo>
                    <a:lnTo>
                      <a:pt x="23" y="19"/>
                    </a:lnTo>
                    <a:lnTo>
                      <a:pt x="37" y="15"/>
                    </a:lnTo>
                    <a:lnTo>
                      <a:pt x="47" y="11"/>
                    </a:lnTo>
                    <a:lnTo>
                      <a:pt x="58" y="8"/>
                    </a:lnTo>
                    <a:lnTo>
                      <a:pt x="67" y="6"/>
                    </a:lnTo>
                    <a:lnTo>
                      <a:pt x="75" y="3"/>
                    </a:lnTo>
                    <a:lnTo>
                      <a:pt x="81" y="2"/>
                    </a:lnTo>
                    <a:lnTo>
                      <a:pt x="85" y="0"/>
                    </a:lnTo>
                    <a:lnTo>
                      <a:pt x="78" y="94"/>
                    </a:lnTo>
                    <a:lnTo>
                      <a:pt x="74" y="143"/>
                    </a:lnTo>
                    <a:lnTo>
                      <a:pt x="71" y="169"/>
                    </a:lnTo>
                    <a:lnTo>
                      <a:pt x="70" y="186"/>
                    </a:lnTo>
                    <a:lnTo>
                      <a:pt x="67" y="187"/>
                    </a:lnTo>
                    <a:lnTo>
                      <a:pt x="65" y="190"/>
                    </a:lnTo>
                    <a:lnTo>
                      <a:pt x="61" y="191"/>
                    </a:lnTo>
                    <a:lnTo>
                      <a:pt x="55" y="194"/>
                    </a:lnTo>
                    <a:lnTo>
                      <a:pt x="47" y="197"/>
                    </a:lnTo>
                    <a:lnTo>
                      <a:pt x="37" y="202"/>
                    </a:lnTo>
                    <a:lnTo>
                      <a:pt x="21" y="208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1" name="Freeform 77"/>
              <p:cNvSpPr>
                <a:spLocks/>
              </p:cNvSpPr>
              <p:nvPr/>
            </p:nvSpPr>
            <p:spPr bwMode="auto">
              <a:xfrm>
                <a:off x="1314" y="2856"/>
                <a:ext cx="90" cy="122"/>
              </a:xfrm>
              <a:custGeom>
                <a:avLst/>
                <a:gdLst>
                  <a:gd name="T0" fmla="*/ 1 w 179"/>
                  <a:gd name="T1" fmla="*/ 108 h 244"/>
                  <a:gd name="T2" fmla="*/ 6 w 179"/>
                  <a:gd name="T3" fmla="*/ 90 h 244"/>
                  <a:gd name="T4" fmla="*/ 20 w 179"/>
                  <a:gd name="T5" fmla="*/ 85 h 244"/>
                  <a:gd name="T6" fmla="*/ 12 w 179"/>
                  <a:gd name="T7" fmla="*/ 86 h 244"/>
                  <a:gd name="T8" fmla="*/ 4 w 179"/>
                  <a:gd name="T9" fmla="*/ 77 h 244"/>
                  <a:gd name="T10" fmla="*/ 14 w 179"/>
                  <a:gd name="T11" fmla="*/ 64 h 244"/>
                  <a:gd name="T12" fmla="*/ 28 w 179"/>
                  <a:gd name="T13" fmla="*/ 59 h 244"/>
                  <a:gd name="T14" fmla="*/ 32 w 179"/>
                  <a:gd name="T15" fmla="*/ 58 h 244"/>
                  <a:gd name="T16" fmla="*/ 30 w 179"/>
                  <a:gd name="T17" fmla="*/ 57 h 244"/>
                  <a:gd name="T18" fmla="*/ 24 w 179"/>
                  <a:gd name="T19" fmla="*/ 58 h 244"/>
                  <a:gd name="T20" fmla="*/ 4 w 179"/>
                  <a:gd name="T21" fmla="*/ 63 h 244"/>
                  <a:gd name="T22" fmla="*/ 5 w 179"/>
                  <a:gd name="T23" fmla="*/ 48 h 244"/>
                  <a:gd name="T24" fmla="*/ 14 w 179"/>
                  <a:gd name="T25" fmla="*/ 42 h 244"/>
                  <a:gd name="T26" fmla="*/ 27 w 179"/>
                  <a:gd name="T27" fmla="*/ 38 h 244"/>
                  <a:gd name="T28" fmla="*/ 40 w 179"/>
                  <a:gd name="T29" fmla="*/ 33 h 244"/>
                  <a:gd name="T30" fmla="*/ 36 w 179"/>
                  <a:gd name="T31" fmla="*/ 33 h 244"/>
                  <a:gd name="T32" fmla="*/ 24 w 179"/>
                  <a:gd name="T33" fmla="*/ 36 h 244"/>
                  <a:gd name="T34" fmla="*/ 6 w 179"/>
                  <a:gd name="T35" fmla="*/ 37 h 244"/>
                  <a:gd name="T36" fmla="*/ 6 w 179"/>
                  <a:gd name="T37" fmla="*/ 31 h 244"/>
                  <a:gd name="T38" fmla="*/ 26 w 179"/>
                  <a:gd name="T39" fmla="*/ 22 h 244"/>
                  <a:gd name="T40" fmla="*/ 57 w 179"/>
                  <a:gd name="T41" fmla="*/ 10 h 244"/>
                  <a:gd name="T42" fmla="*/ 74 w 179"/>
                  <a:gd name="T43" fmla="*/ 3 h 244"/>
                  <a:gd name="T44" fmla="*/ 87 w 179"/>
                  <a:gd name="T45" fmla="*/ 0 h 244"/>
                  <a:gd name="T46" fmla="*/ 89 w 179"/>
                  <a:gd name="T47" fmla="*/ 9 h 244"/>
                  <a:gd name="T48" fmla="*/ 80 w 179"/>
                  <a:gd name="T49" fmla="*/ 24 h 244"/>
                  <a:gd name="T50" fmla="*/ 57 w 179"/>
                  <a:gd name="T51" fmla="*/ 38 h 244"/>
                  <a:gd name="T52" fmla="*/ 36 w 179"/>
                  <a:gd name="T53" fmla="*/ 46 h 244"/>
                  <a:gd name="T54" fmla="*/ 46 w 179"/>
                  <a:gd name="T55" fmla="*/ 44 h 244"/>
                  <a:gd name="T56" fmla="*/ 60 w 179"/>
                  <a:gd name="T57" fmla="*/ 40 h 244"/>
                  <a:gd name="T58" fmla="*/ 75 w 179"/>
                  <a:gd name="T59" fmla="*/ 36 h 244"/>
                  <a:gd name="T60" fmla="*/ 90 w 179"/>
                  <a:gd name="T61" fmla="*/ 33 h 244"/>
                  <a:gd name="T62" fmla="*/ 79 w 179"/>
                  <a:gd name="T63" fmla="*/ 53 h 244"/>
                  <a:gd name="T64" fmla="*/ 58 w 179"/>
                  <a:gd name="T65" fmla="*/ 64 h 244"/>
                  <a:gd name="T66" fmla="*/ 43 w 179"/>
                  <a:gd name="T67" fmla="*/ 70 h 244"/>
                  <a:gd name="T68" fmla="*/ 44 w 179"/>
                  <a:gd name="T69" fmla="*/ 71 h 244"/>
                  <a:gd name="T70" fmla="*/ 60 w 179"/>
                  <a:gd name="T71" fmla="*/ 66 h 244"/>
                  <a:gd name="T72" fmla="*/ 76 w 179"/>
                  <a:gd name="T73" fmla="*/ 62 h 244"/>
                  <a:gd name="T74" fmla="*/ 89 w 179"/>
                  <a:gd name="T75" fmla="*/ 63 h 244"/>
                  <a:gd name="T76" fmla="*/ 88 w 179"/>
                  <a:gd name="T77" fmla="*/ 70 h 244"/>
                  <a:gd name="T78" fmla="*/ 67 w 179"/>
                  <a:gd name="T79" fmla="*/ 80 h 244"/>
                  <a:gd name="T80" fmla="*/ 46 w 179"/>
                  <a:gd name="T81" fmla="*/ 88 h 244"/>
                  <a:gd name="T82" fmla="*/ 32 w 179"/>
                  <a:gd name="T83" fmla="*/ 92 h 244"/>
                  <a:gd name="T84" fmla="*/ 32 w 179"/>
                  <a:gd name="T85" fmla="*/ 93 h 244"/>
                  <a:gd name="T86" fmla="*/ 52 w 179"/>
                  <a:gd name="T87" fmla="*/ 88 h 244"/>
                  <a:gd name="T88" fmla="*/ 72 w 179"/>
                  <a:gd name="T89" fmla="*/ 80 h 244"/>
                  <a:gd name="T90" fmla="*/ 86 w 179"/>
                  <a:gd name="T91" fmla="*/ 79 h 244"/>
                  <a:gd name="T92" fmla="*/ 86 w 179"/>
                  <a:gd name="T93" fmla="*/ 86 h 244"/>
                  <a:gd name="T94" fmla="*/ 75 w 179"/>
                  <a:gd name="T95" fmla="*/ 92 h 244"/>
                  <a:gd name="T96" fmla="*/ 50 w 179"/>
                  <a:gd name="T97" fmla="*/ 101 h 244"/>
                  <a:gd name="T98" fmla="*/ 24 w 179"/>
                  <a:gd name="T99" fmla="*/ 114 h 244"/>
                  <a:gd name="T100" fmla="*/ 0 w 179"/>
                  <a:gd name="T101" fmla="*/ 122 h 24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9"/>
                  <a:gd name="T154" fmla="*/ 0 h 244"/>
                  <a:gd name="T155" fmla="*/ 179 w 179"/>
                  <a:gd name="T156" fmla="*/ 244 h 24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9" h="244">
                    <a:moveTo>
                      <a:pt x="0" y="244"/>
                    </a:moveTo>
                    <a:lnTo>
                      <a:pt x="0" y="230"/>
                    </a:lnTo>
                    <a:lnTo>
                      <a:pt x="1" y="215"/>
                    </a:lnTo>
                    <a:lnTo>
                      <a:pt x="1" y="202"/>
                    </a:lnTo>
                    <a:lnTo>
                      <a:pt x="3" y="187"/>
                    </a:lnTo>
                    <a:lnTo>
                      <a:pt x="11" y="180"/>
                    </a:lnTo>
                    <a:lnTo>
                      <a:pt x="20" y="178"/>
                    </a:lnTo>
                    <a:lnTo>
                      <a:pt x="29" y="175"/>
                    </a:lnTo>
                    <a:lnTo>
                      <a:pt x="39" y="170"/>
                    </a:lnTo>
                    <a:lnTo>
                      <a:pt x="37" y="170"/>
                    </a:lnTo>
                    <a:lnTo>
                      <a:pt x="33" y="170"/>
                    </a:lnTo>
                    <a:lnTo>
                      <a:pt x="24" y="171"/>
                    </a:lnTo>
                    <a:lnTo>
                      <a:pt x="7" y="174"/>
                    </a:lnTo>
                    <a:lnTo>
                      <a:pt x="7" y="164"/>
                    </a:lnTo>
                    <a:lnTo>
                      <a:pt x="8" y="154"/>
                    </a:lnTo>
                    <a:lnTo>
                      <a:pt x="8" y="144"/>
                    </a:lnTo>
                    <a:lnTo>
                      <a:pt x="9" y="134"/>
                    </a:lnTo>
                    <a:lnTo>
                      <a:pt x="27" y="128"/>
                    </a:lnTo>
                    <a:lnTo>
                      <a:pt x="40" y="123"/>
                    </a:lnTo>
                    <a:lnTo>
                      <a:pt x="50" y="120"/>
                    </a:lnTo>
                    <a:lnTo>
                      <a:pt x="55" y="117"/>
                    </a:lnTo>
                    <a:lnTo>
                      <a:pt x="59" y="116"/>
                    </a:lnTo>
                    <a:lnTo>
                      <a:pt x="62" y="115"/>
                    </a:lnTo>
                    <a:lnTo>
                      <a:pt x="63" y="115"/>
                    </a:lnTo>
                    <a:lnTo>
                      <a:pt x="63" y="113"/>
                    </a:lnTo>
                    <a:lnTo>
                      <a:pt x="62" y="113"/>
                    </a:lnTo>
                    <a:lnTo>
                      <a:pt x="60" y="113"/>
                    </a:lnTo>
                    <a:lnTo>
                      <a:pt x="58" y="113"/>
                    </a:lnTo>
                    <a:lnTo>
                      <a:pt x="54" y="113"/>
                    </a:lnTo>
                    <a:lnTo>
                      <a:pt x="47" y="115"/>
                    </a:lnTo>
                    <a:lnTo>
                      <a:pt x="37" y="117"/>
                    </a:lnTo>
                    <a:lnTo>
                      <a:pt x="25" y="122"/>
                    </a:lnTo>
                    <a:lnTo>
                      <a:pt x="8" y="126"/>
                    </a:lnTo>
                    <a:lnTo>
                      <a:pt x="8" y="116"/>
                    </a:lnTo>
                    <a:lnTo>
                      <a:pt x="9" y="105"/>
                    </a:lnTo>
                    <a:lnTo>
                      <a:pt x="9" y="96"/>
                    </a:lnTo>
                    <a:lnTo>
                      <a:pt x="11" y="87"/>
                    </a:lnTo>
                    <a:lnTo>
                      <a:pt x="19" y="84"/>
                    </a:lnTo>
                    <a:lnTo>
                      <a:pt x="27" y="83"/>
                    </a:lnTo>
                    <a:lnTo>
                      <a:pt x="36" y="80"/>
                    </a:lnTo>
                    <a:lnTo>
                      <a:pt x="44" y="77"/>
                    </a:lnTo>
                    <a:lnTo>
                      <a:pt x="54" y="75"/>
                    </a:lnTo>
                    <a:lnTo>
                      <a:pt x="63" y="72"/>
                    </a:lnTo>
                    <a:lnTo>
                      <a:pt x="71" y="69"/>
                    </a:lnTo>
                    <a:lnTo>
                      <a:pt x="80" y="65"/>
                    </a:lnTo>
                    <a:lnTo>
                      <a:pt x="79" y="65"/>
                    </a:lnTo>
                    <a:lnTo>
                      <a:pt x="76" y="65"/>
                    </a:lnTo>
                    <a:lnTo>
                      <a:pt x="72" y="65"/>
                    </a:lnTo>
                    <a:lnTo>
                      <a:pt x="68" y="67"/>
                    </a:lnTo>
                    <a:lnTo>
                      <a:pt x="60" y="68"/>
                    </a:lnTo>
                    <a:lnTo>
                      <a:pt x="48" y="71"/>
                    </a:lnTo>
                    <a:lnTo>
                      <a:pt x="33" y="73"/>
                    </a:lnTo>
                    <a:lnTo>
                      <a:pt x="12" y="77"/>
                    </a:lnTo>
                    <a:lnTo>
                      <a:pt x="12" y="73"/>
                    </a:lnTo>
                    <a:lnTo>
                      <a:pt x="12" y="69"/>
                    </a:lnTo>
                    <a:lnTo>
                      <a:pt x="12" y="65"/>
                    </a:lnTo>
                    <a:lnTo>
                      <a:pt x="12" y="61"/>
                    </a:lnTo>
                    <a:lnTo>
                      <a:pt x="20" y="57"/>
                    </a:lnTo>
                    <a:lnTo>
                      <a:pt x="33" y="52"/>
                    </a:lnTo>
                    <a:lnTo>
                      <a:pt x="52" y="44"/>
                    </a:lnTo>
                    <a:lnTo>
                      <a:pt x="74" y="36"/>
                    </a:lnTo>
                    <a:lnTo>
                      <a:pt x="94" y="27"/>
                    </a:lnTo>
                    <a:lnTo>
                      <a:pt x="114" y="19"/>
                    </a:lnTo>
                    <a:lnTo>
                      <a:pt x="131" y="13"/>
                    </a:lnTo>
                    <a:lnTo>
                      <a:pt x="142" y="8"/>
                    </a:lnTo>
                    <a:lnTo>
                      <a:pt x="148" y="5"/>
                    </a:lnTo>
                    <a:lnTo>
                      <a:pt x="156" y="1"/>
                    </a:lnTo>
                    <a:lnTo>
                      <a:pt x="166" y="0"/>
                    </a:lnTo>
                    <a:lnTo>
                      <a:pt x="174" y="0"/>
                    </a:lnTo>
                    <a:lnTo>
                      <a:pt x="175" y="5"/>
                    </a:lnTo>
                    <a:lnTo>
                      <a:pt x="177" y="12"/>
                    </a:lnTo>
                    <a:lnTo>
                      <a:pt x="178" y="17"/>
                    </a:lnTo>
                    <a:lnTo>
                      <a:pt x="179" y="24"/>
                    </a:lnTo>
                    <a:lnTo>
                      <a:pt x="171" y="36"/>
                    </a:lnTo>
                    <a:lnTo>
                      <a:pt x="160" y="47"/>
                    </a:lnTo>
                    <a:lnTo>
                      <a:pt x="146" y="57"/>
                    </a:lnTo>
                    <a:lnTo>
                      <a:pt x="130" y="65"/>
                    </a:lnTo>
                    <a:lnTo>
                      <a:pt x="114" y="75"/>
                    </a:lnTo>
                    <a:lnTo>
                      <a:pt x="98" y="81"/>
                    </a:lnTo>
                    <a:lnTo>
                      <a:pt x="83" y="87"/>
                    </a:lnTo>
                    <a:lnTo>
                      <a:pt x="71" y="92"/>
                    </a:lnTo>
                    <a:lnTo>
                      <a:pt x="78" y="91"/>
                    </a:lnTo>
                    <a:lnTo>
                      <a:pt x="84" y="89"/>
                    </a:lnTo>
                    <a:lnTo>
                      <a:pt x="92" y="87"/>
                    </a:lnTo>
                    <a:lnTo>
                      <a:pt x="99" y="84"/>
                    </a:lnTo>
                    <a:lnTo>
                      <a:pt x="110" y="81"/>
                    </a:lnTo>
                    <a:lnTo>
                      <a:pt x="119" y="79"/>
                    </a:lnTo>
                    <a:lnTo>
                      <a:pt x="130" y="77"/>
                    </a:lnTo>
                    <a:lnTo>
                      <a:pt x="139" y="75"/>
                    </a:lnTo>
                    <a:lnTo>
                      <a:pt x="150" y="72"/>
                    </a:lnTo>
                    <a:lnTo>
                      <a:pt x="159" y="71"/>
                    </a:lnTo>
                    <a:lnTo>
                      <a:pt x="170" y="68"/>
                    </a:lnTo>
                    <a:lnTo>
                      <a:pt x="179" y="65"/>
                    </a:lnTo>
                    <a:lnTo>
                      <a:pt x="175" y="81"/>
                    </a:lnTo>
                    <a:lnTo>
                      <a:pt x="167" y="95"/>
                    </a:lnTo>
                    <a:lnTo>
                      <a:pt x="158" y="105"/>
                    </a:lnTo>
                    <a:lnTo>
                      <a:pt x="144" y="115"/>
                    </a:lnTo>
                    <a:lnTo>
                      <a:pt x="131" y="122"/>
                    </a:lnTo>
                    <a:lnTo>
                      <a:pt x="115" y="128"/>
                    </a:lnTo>
                    <a:lnTo>
                      <a:pt x="100" y="135"/>
                    </a:lnTo>
                    <a:lnTo>
                      <a:pt x="84" y="140"/>
                    </a:lnTo>
                    <a:lnTo>
                      <a:pt x="86" y="140"/>
                    </a:lnTo>
                    <a:lnTo>
                      <a:pt x="86" y="142"/>
                    </a:lnTo>
                    <a:lnTo>
                      <a:pt x="87" y="142"/>
                    </a:lnTo>
                    <a:lnTo>
                      <a:pt x="98" y="139"/>
                    </a:lnTo>
                    <a:lnTo>
                      <a:pt x="110" y="135"/>
                    </a:lnTo>
                    <a:lnTo>
                      <a:pt x="119" y="132"/>
                    </a:lnTo>
                    <a:lnTo>
                      <a:pt x="130" y="130"/>
                    </a:lnTo>
                    <a:lnTo>
                      <a:pt x="140" y="127"/>
                    </a:lnTo>
                    <a:lnTo>
                      <a:pt x="152" y="124"/>
                    </a:lnTo>
                    <a:lnTo>
                      <a:pt x="164" y="123"/>
                    </a:lnTo>
                    <a:lnTo>
                      <a:pt x="177" y="122"/>
                    </a:lnTo>
                    <a:lnTo>
                      <a:pt x="177" y="126"/>
                    </a:lnTo>
                    <a:lnTo>
                      <a:pt x="177" y="131"/>
                    </a:lnTo>
                    <a:lnTo>
                      <a:pt x="175" y="135"/>
                    </a:lnTo>
                    <a:lnTo>
                      <a:pt x="175" y="140"/>
                    </a:lnTo>
                    <a:lnTo>
                      <a:pt x="162" y="147"/>
                    </a:lnTo>
                    <a:lnTo>
                      <a:pt x="148" y="154"/>
                    </a:lnTo>
                    <a:lnTo>
                      <a:pt x="134" y="159"/>
                    </a:lnTo>
                    <a:lnTo>
                      <a:pt x="120" y="166"/>
                    </a:lnTo>
                    <a:lnTo>
                      <a:pt x="107" y="171"/>
                    </a:lnTo>
                    <a:lnTo>
                      <a:pt x="92" y="175"/>
                    </a:lnTo>
                    <a:lnTo>
                      <a:pt x="79" y="179"/>
                    </a:lnTo>
                    <a:lnTo>
                      <a:pt x="66" y="183"/>
                    </a:lnTo>
                    <a:lnTo>
                      <a:pt x="64" y="183"/>
                    </a:lnTo>
                    <a:lnTo>
                      <a:pt x="64" y="184"/>
                    </a:lnTo>
                    <a:lnTo>
                      <a:pt x="63" y="186"/>
                    </a:lnTo>
                    <a:lnTo>
                      <a:pt x="76" y="184"/>
                    </a:lnTo>
                    <a:lnTo>
                      <a:pt x="90" y="180"/>
                    </a:lnTo>
                    <a:lnTo>
                      <a:pt x="103" y="176"/>
                    </a:lnTo>
                    <a:lnTo>
                      <a:pt x="116" y="170"/>
                    </a:lnTo>
                    <a:lnTo>
                      <a:pt x="130" y="164"/>
                    </a:lnTo>
                    <a:lnTo>
                      <a:pt x="143" y="160"/>
                    </a:lnTo>
                    <a:lnTo>
                      <a:pt x="156" y="156"/>
                    </a:lnTo>
                    <a:lnTo>
                      <a:pt x="170" y="155"/>
                    </a:lnTo>
                    <a:lnTo>
                      <a:pt x="171" y="158"/>
                    </a:lnTo>
                    <a:lnTo>
                      <a:pt x="171" y="162"/>
                    </a:lnTo>
                    <a:lnTo>
                      <a:pt x="171" y="167"/>
                    </a:lnTo>
                    <a:lnTo>
                      <a:pt x="171" y="172"/>
                    </a:lnTo>
                    <a:lnTo>
                      <a:pt x="166" y="176"/>
                    </a:lnTo>
                    <a:lnTo>
                      <a:pt x="159" y="179"/>
                    </a:lnTo>
                    <a:lnTo>
                      <a:pt x="150" y="184"/>
                    </a:lnTo>
                    <a:lnTo>
                      <a:pt x="134" y="191"/>
                    </a:lnTo>
                    <a:lnTo>
                      <a:pt x="116" y="195"/>
                    </a:lnTo>
                    <a:lnTo>
                      <a:pt x="99" y="202"/>
                    </a:lnTo>
                    <a:lnTo>
                      <a:pt x="82" y="210"/>
                    </a:lnTo>
                    <a:lnTo>
                      <a:pt x="66" y="218"/>
                    </a:lnTo>
                    <a:lnTo>
                      <a:pt x="48" y="227"/>
                    </a:lnTo>
                    <a:lnTo>
                      <a:pt x="32" y="234"/>
                    </a:lnTo>
                    <a:lnTo>
                      <a:pt x="16" y="240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2" name="Freeform 78"/>
              <p:cNvSpPr>
                <a:spLocks/>
              </p:cNvSpPr>
              <p:nvPr/>
            </p:nvSpPr>
            <p:spPr bwMode="auto">
              <a:xfrm>
                <a:off x="1164" y="2802"/>
                <a:ext cx="92" cy="129"/>
              </a:xfrm>
              <a:custGeom>
                <a:avLst/>
                <a:gdLst>
                  <a:gd name="T0" fmla="*/ 0 w 185"/>
                  <a:gd name="T1" fmla="*/ 122 h 259"/>
                  <a:gd name="T2" fmla="*/ 6 w 185"/>
                  <a:gd name="T3" fmla="*/ 112 h 259"/>
                  <a:gd name="T4" fmla="*/ 26 w 185"/>
                  <a:gd name="T5" fmla="*/ 108 h 259"/>
                  <a:gd name="T6" fmla="*/ 45 w 185"/>
                  <a:gd name="T7" fmla="*/ 101 h 259"/>
                  <a:gd name="T8" fmla="*/ 46 w 185"/>
                  <a:gd name="T9" fmla="*/ 98 h 259"/>
                  <a:gd name="T10" fmla="*/ 35 w 185"/>
                  <a:gd name="T11" fmla="*/ 100 h 259"/>
                  <a:gd name="T12" fmla="*/ 13 w 185"/>
                  <a:gd name="T13" fmla="*/ 106 h 259"/>
                  <a:gd name="T14" fmla="*/ 3 w 185"/>
                  <a:gd name="T15" fmla="*/ 82 h 259"/>
                  <a:gd name="T16" fmla="*/ 10 w 185"/>
                  <a:gd name="T17" fmla="*/ 52 h 259"/>
                  <a:gd name="T18" fmla="*/ 22 w 185"/>
                  <a:gd name="T19" fmla="*/ 49 h 259"/>
                  <a:gd name="T20" fmla="*/ 26 w 185"/>
                  <a:gd name="T21" fmla="*/ 48 h 259"/>
                  <a:gd name="T22" fmla="*/ 27 w 185"/>
                  <a:gd name="T23" fmla="*/ 46 h 259"/>
                  <a:gd name="T24" fmla="*/ 24 w 185"/>
                  <a:gd name="T25" fmla="*/ 44 h 259"/>
                  <a:gd name="T26" fmla="*/ 14 w 185"/>
                  <a:gd name="T27" fmla="*/ 46 h 259"/>
                  <a:gd name="T28" fmla="*/ 5 w 185"/>
                  <a:gd name="T29" fmla="*/ 49 h 259"/>
                  <a:gd name="T30" fmla="*/ 3 w 185"/>
                  <a:gd name="T31" fmla="*/ 40 h 259"/>
                  <a:gd name="T32" fmla="*/ 16 w 185"/>
                  <a:gd name="T33" fmla="*/ 28 h 259"/>
                  <a:gd name="T34" fmla="*/ 49 w 185"/>
                  <a:gd name="T35" fmla="*/ 14 h 259"/>
                  <a:gd name="T36" fmla="*/ 81 w 185"/>
                  <a:gd name="T37" fmla="*/ 2 h 259"/>
                  <a:gd name="T38" fmla="*/ 91 w 185"/>
                  <a:gd name="T39" fmla="*/ 15 h 259"/>
                  <a:gd name="T40" fmla="*/ 86 w 185"/>
                  <a:gd name="T41" fmla="*/ 35 h 259"/>
                  <a:gd name="T42" fmla="*/ 74 w 185"/>
                  <a:gd name="T43" fmla="*/ 40 h 259"/>
                  <a:gd name="T44" fmla="*/ 61 w 185"/>
                  <a:gd name="T45" fmla="*/ 44 h 259"/>
                  <a:gd name="T46" fmla="*/ 59 w 185"/>
                  <a:gd name="T47" fmla="*/ 47 h 259"/>
                  <a:gd name="T48" fmla="*/ 63 w 185"/>
                  <a:gd name="T49" fmla="*/ 46 h 259"/>
                  <a:gd name="T50" fmla="*/ 73 w 185"/>
                  <a:gd name="T51" fmla="*/ 43 h 259"/>
                  <a:gd name="T52" fmla="*/ 84 w 185"/>
                  <a:gd name="T53" fmla="*/ 40 h 259"/>
                  <a:gd name="T54" fmla="*/ 89 w 185"/>
                  <a:gd name="T55" fmla="*/ 44 h 259"/>
                  <a:gd name="T56" fmla="*/ 79 w 185"/>
                  <a:gd name="T57" fmla="*/ 64 h 259"/>
                  <a:gd name="T58" fmla="*/ 55 w 185"/>
                  <a:gd name="T59" fmla="*/ 73 h 259"/>
                  <a:gd name="T60" fmla="*/ 31 w 185"/>
                  <a:gd name="T61" fmla="*/ 81 h 259"/>
                  <a:gd name="T62" fmla="*/ 24 w 185"/>
                  <a:gd name="T63" fmla="*/ 86 h 259"/>
                  <a:gd name="T64" fmla="*/ 32 w 185"/>
                  <a:gd name="T65" fmla="*/ 84 h 259"/>
                  <a:gd name="T66" fmla="*/ 55 w 185"/>
                  <a:gd name="T67" fmla="*/ 75 h 259"/>
                  <a:gd name="T68" fmla="*/ 78 w 185"/>
                  <a:gd name="T69" fmla="*/ 68 h 259"/>
                  <a:gd name="T70" fmla="*/ 85 w 185"/>
                  <a:gd name="T71" fmla="*/ 81 h 259"/>
                  <a:gd name="T72" fmla="*/ 77 w 185"/>
                  <a:gd name="T73" fmla="*/ 90 h 259"/>
                  <a:gd name="T74" fmla="*/ 77 w 185"/>
                  <a:gd name="T75" fmla="*/ 91 h 259"/>
                  <a:gd name="T76" fmla="*/ 83 w 185"/>
                  <a:gd name="T77" fmla="*/ 91 h 259"/>
                  <a:gd name="T78" fmla="*/ 83 w 185"/>
                  <a:gd name="T79" fmla="*/ 98 h 259"/>
                  <a:gd name="T80" fmla="*/ 71 w 185"/>
                  <a:gd name="T81" fmla="*/ 109 h 259"/>
                  <a:gd name="T82" fmla="*/ 41 w 185"/>
                  <a:gd name="T83" fmla="*/ 119 h 259"/>
                  <a:gd name="T84" fmla="*/ 10 w 185"/>
                  <a:gd name="T85" fmla="*/ 127 h 2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85"/>
                  <a:gd name="T130" fmla="*/ 0 h 259"/>
                  <a:gd name="T131" fmla="*/ 185 w 185"/>
                  <a:gd name="T132" fmla="*/ 259 h 2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85" h="259">
                    <a:moveTo>
                      <a:pt x="0" y="259"/>
                    </a:moveTo>
                    <a:lnTo>
                      <a:pt x="0" y="251"/>
                    </a:lnTo>
                    <a:lnTo>
                      <a:pt x="0" y="244"/>
                    </a:lnTo>
                    <a:lnTo>
                      <a:pt x="0" y="236"/>
                    </a:lnTo>
                    <a:lnTo>
                      <a:pt x="2" y="230"/>
                    </a:lnTo>
                    <a:lnTo>
                      <a:pt x="12" y="225"/>
                    </a:lnTo>
                    <a:lnTo>
                      <a:pt x="26" y="221"/>
                    </a:lnTo>
                    <a:lnTo>
                      <a:pt x="39" y="219"/>
                    </a:lnTo>
                    <a:lnTo>
                      <a:pt x="52" y="216"/>
                    </a:lnTo>
                    <a:lnTo>
                      <a:pt x="66" y="212"/>
                    </a:lnTo>
                    <a:lnTo>
                      <a:pt x="79" y="208"/>
                    </a:lnTo>
                    <a:lnTo>
                      <a:pt x="91" y="203"/>
                    </a:lnTo>
                    <a:lnTo>
                      <a:pt x="102" y="196"/>
                    </a:lnTo>
                    <a:lnTo>
                      <a:pt x="101" y="195"/>
                    </a:lnTo>
                    <a:lnTo>
                      <a:pt x="92" y="196"/>
                    </a:lnTo>
                    <a:lnTo>
                      <a:pt x="84" y="197"/>
                    </a:lnTo>
                    <a:lnTo>
                      <a:pt x="78" y="199"/>
                    </a:lnTo>
                    <a:lnTo>
                      <a:pt x="70" y="200"/>
                    </a:lnTo>
                    <a:lnTo>
                      <a:pt x="59" y="204"/>
                    </a:lnTo>
                    <a:lnTo>
                      <a:pt x="46" y="207"/>
                    </a:lnTo>
                    <a:lnTo>
                      <a:pt x="27" y="212"/>
                    </a:lnTo>
                    <a:lnTo>
                      <a:pt x="3" y="219"/>
                    </a:lnTo>
                    <a:lnTo>
                      <a:pt x="4" y="192"/>
                    </a:lnTo>
                    <a:lnTo>
                      <a:pt x="6" y="164"/>
                    </a:lnTo>
                    <a:lnTo>
                      <a:pt x="6" y="137"/>
                    </a:lnTo>
                    <a:lnTo>
                      <a:pt x="7" y="109"/>
                    </a:lnTo>
                    <a:lnTo>
                      <a:pt x="20" y="105"/>
                    </a:lnTo>
                    <a:lnTo>
                      <a:pt x="31" y="103"/>
                    </a:lnTo>
                    <a:lnTo>
                      <a:pt x="39" y="100"/>
                    </a:lnTo>
                    <a:lnTo>
                      <a:pt x="44" y="99"/>
                    </a:lnTo>
                    <a:lnTo>
                      <a:pt x="48" y="97"/>
                    </a:lnTo>
                    <a:lnTo>
                      <a:pt x="51" y="96"/>
                    </a:lnTo>
                    <a:lnTo>
                      <a:pt x="52" y="96"/>
                    </a:lnTo>
                    <a:lnTo>
                      <a:pt x="55" y="95"/>
                    </a:lnTo>
                    <a:lnTo>
                      <a:pt x="55" y="93"/>
                    </a:lnTo>
                    <a:lnTo>
                      <a:pt x="55" y="92"/>
                    </a:lnTo>
                    <a:lnTo>
                      <a:pt x="55" y="91"/>
                    </a:lnTo>
                    <a:lnTo>
                      <a:pt x="55" y="89"/>
                    </a:lnTo>
                    <a:lnTo>
                      <a:pt x="48" y="89"/>
                    </a:lnTo>
                    <a:lnTo>
                      <a:pt x="42" y="91"/>
                    </a:lnTo>
                    <a:lnTo>
                      <a:pt x="35" y="92"/>
                    </a:lnTo>
                    <a:lnTo>
                      <a:pt x="28" y="93"/>
                    </a:lnTo>
                    <a:lnTo>
                      <a:pt x="23" y="95"/>
                    </a:lnTo>
                    <a:lnTo>
                      <a:pt x="16" y="96"/>
                    </a:lnTo>
                    <a:lnTo>
                      <a:pt x="11" y="99"/>
                    </a:lnTo>
                    <a:lnTo>
                      <a:pt x="6" y="100"/>
                    </a:lnTo>
                    <a:lnTo>
                      <a:pt x="6" y="89"/>
                    </a:lnTo>
                    <a:lnTo>
                      <a:pt x="6" y="80"/>
                    </a:lnTo>
                    <a:lnTo>
                      <a:pt x="7" y="70"/>
                    </a:lnTo>
                    <a:lnTo>
                      <a:pt x="11" y="64"/>
                    </a:lnTo>
                    <a:lnTo>
                      <a:pt x="32" y="56"/>
                    </a:lnTo>
                    <a:lnTo>
                      <a:pt x="54" y="48"/>
                    </a:lnTo>
                    <a:lnTo>
                      <a:pt x="75" y="37"/>
                    </a:lnTo>
                    <a:lnTo>
                      <a:pt x="98" y="28"/>
                    </a:lnTo>
                    <a:lnTo>
                      <a:pt x="119" y="18"/>
                    </a:lnTo>
                    <a:lnTo>
                      <a:pt x="142" y="10"/>
                    </a:lnTo>
                    <a:lnTo>
                      <a:pt x="163" y="4"/>
                    </a:lnTo>
                    <a:lnTo>
                      <a:pt x="185" y="0"/>
                    </a:lnTo>
                    <a:lnTo>
                      <a:pt x="183" y="14"/>
                    </a:lnTo>
                    <a:lnTo>
                      <a:pt x="182" y="30"/>
                    </a:lnTo>
                    <a:lnTo>
                      <a:pt x="179" y="46"/>
                    </a:lnTo>
                    <a:lnTo>
                      <a:pt x="178" y="62"/>
                    </a:lnTo>
                    <a:lnTo>
                      <a:pt x="173" y="70"/>
                    </a:lnTo>
                    <a:lnTo>
                      <a:pt x="166" y="74"/>
                    </a:lnTo>
                    <a:lnTo>
                      <a:pt x="158" y="78"/>
                    </a:lnTo>
                    <a:lnTo>
                      <a:pt x="149" y="81"/>
                    </a:lnTo>
                    <a:lnTo>
                      <a:pt x="138" y="82"/>
                    </a:lnTo>
                    <a:lnTo>
                      <a:pt x="130" y="85"/>
                    </a:lnTo>
                    <a:lnTo>
                      <a:pt x="123" y="88"/>
                    </a:lnTo>
                    <a:lnTo>
                      <a:pt x="118" y="93"/>
                    </a:lnTo>
                    <a:lnTo>
                      <a:pt x="118" y="95"/>
                    </a:lnTo>
                    <a:lnTo>
                      <a:pt x="119" y="96"/>
                    </a:lnTo>
                    <a:lnTo>
                      <a:pt x="126" y="93"/>
                    </a:lnTo>
                    <a:lnTo>
                      <a:pt x="134" y="92"/>
                    </a:lnTo>
                    <a:lnTo>
                      <a:pt x="141" y="89"/>
                    </a:lnTo>
                    <a:lnTo>
                      <a:pt x="147" y="87"/>
                    </a:lnTo>
                    <a:lnTo>
                      <a:pt x="154" y="84"/>
                    </a:lnTo>
                    <a:lnTo>
                      <a:pt x="162" y="82"/>
                    </a:lnTo>
                    <a:lnTo>
                      <a:pt x="169" y="81"/>
                    </a:lnTo>
                    <a:lnTo>
                      <a:pt x="177" y="81"/>
                    </a:lnTo>
                    <a:lnTo>
                      <a:pt x="178" y="84"/>
                    </a:lnTo>
                    <a:lnTo>
                      <a:pt x="178" y="88"/>
                    </a:lnTo>
                    <a:lnTo>
                      <a:pt x="177" y="99"/>
                    </a:lnTo>
                    <a:lnTo>
                      <a:pt x="174" y="120"/>
                    </a:lnTo>
                    <a:lnTo>
                      <a:pt x="158" y="128"/>
                    </a:lnTo>
                    <a:lnTo>
                      <a:pt x="142" y="136"/>
                    </a:lnTo>
                    <a:lnTo>
                      <a:pt x="126" y="141"/>
                    </a:lnTo>
                    <a:lnTo>
                      <a:pt x="110" y="147"/>
                    </a:lnTo>
                    <a:lnTo>
                      <a:pt x="92" y="152"/>
                    </a:lnTo>
                    <a:lnTo>
                      <a:pt x="76" y="157"/>
                    </a:lnTo>
                    <a:lnTo>
                      <a:pt x="62" y="163"/>
                    </a:lnTo>
                    <a:lnTo>
                      <a:pt x="47" y="171"/>
                    </a:lnTo>
                    <a:lnTo>
                      <a:pt x="48" y="171"/>
                    </a:lnTo>
                    <a:lnTo>
                      <a:pt x="48" y="172"/>
                    </a:lnTo>
                    <a:lnTo>
                      <a:pt x="48" y="173"/>
                    </a:lnTo>
                    <a:lnTo>
                      <a:pt x="50" y="175"/>
                    </a:lnTo>
                    <a:lnTo>
                      <a:pt x="64" y="169"/>
                    </a:lnTo>
                    <a:lnTo>
                      <a:pt x="79" y="163"/>
                    </a:lnTo>
                    <a:lnTo>
                      <a:pt x="95" y="156"/>
                    </a:lnTo>
                    <a:lnTo>
                      <a:pt x="110" y="151"/>
                    </a:lnTo>
                    <a:lnTo>
                      <a:pt x="126" y="144"/>
                    </a:lnTo>
                    <a:lnTo>
                      <a:pt x="142" y="140"/>
                    </a:lnTo>
                    <a:lnTo>
                      <a:pt x="157" y="136"/>
                    </a:lnTo>
                    <a:lnTo>
                      <a:pt x="173" y="135"/>
                    </a:lnTo>
                    <a:lnTo>
                      <a:pt x="173" y="152"/>
                    </a:lnTo>
                    <a:lnTo>
                      <a:pt x="171" y="163"/>
                    </a:lnTo>
                    <a:lnTo>
                      <a:pt x="166" y="172"/>
                    </a:lnTo>
                    <a:lnTo>
                      <a:pt x="153" y="180"/>
                    </a:lnTo>
                    <a:lnTo>
                      <a:pt x="154" y="180"/>
                    </a:lnTo>
                    <a:lnTo>
                      <a:pt x="154" y="181"/>
                    </a:lnTo>
                    <a:lnTo>
                      <a:pt x="154" y="183"/>
                    </a:lnTo>
                    <a:lnTo>
                      <a:pt x="158" y="183"/>
                    </a:lnTo>
                    <a:lnTo>
                      <a:pt x="162" y="183"/>
                    </a:lnTo>
                    <a:lnTo>
                      <a:pt x="166" y="183"/>
                    </a:lnTo>
                    <a:lnTo>
                      <a:pt x="170" y="184"/>
                    </a:lnTo>
                    <a:lnTo>
                      <a:pt x="169" y="191"/>
                    </a:lnTo>
                    <a:lnTo>
                      <a:pt x="167" y="197"/>
                    </a:lnTo>
                    <a:lnTo>
                      <a:pt x="165" y="204"/>
                    </a:lnTo>
                    <a:lnTo>
                      <a:pt x="163" y="212"/>
                    </a:lnTo>
                    <a:lnTo>
                      <a:pt x="143" y="219"/>
                    </a:lnTo>
                    <a:lnTo>
                      <a:pt x="123" y="225"/>
                    </a:lnTo>
                    <a:lnTo>
                      <a:pt x="103" y="232"/>
                    </a:lnTo>
                    <a:lnTo>
                      <a:pt x="82" y="239"/>
                    </a:lnTo>
                    <a:lnTo>
                      <a:pt x="62" y="246"/>
                    </a:lnTo>
                    <a:lnTo>
                      <a:pt x="42" y="251"/>
                    </a:lnTo>
                    <a:lnTo>
                      <a:pt x="20" y="255"/>
                    </a:ln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3" name="Freeform 79"/>
              <p:cNvSpPr>
                <a:spLocks/>
              </p:cNvSpPr>
              <p:nvPr/>
            </p:nvSpPr>
            <p:spPr bwMode="auto">
              <a:xfrm>
                <a:off x="1066" y="2772"/>
                <a:ext cx="95" cy="152"/>
              </a:xfrm>
              <a:custGeom>
                <a:avLst/>
                <a:gdLst>
                  <a:gd name="T0" fmla="*/ 85 w 190"/>
                  <a:gd name="T1" fmla="*/ 149 h 305"/>
                  <a:gd name="T2" fmla="*/ 76 w 190"/>
                  <a:gd name="T3" fmla="*/ 142 h 305"/>
                  <a:gd name="T4" fmla="*/ 69 w 190"/>
                  <a:gd name="T5" fmla="*/ 137 h 305"/>
                  <a:gd name="T6" fmla="*/ 44 w 190"/>
                  <a:gd name="T7" fmla="*/ 120 h 305"/>
                  <a:gd name="T8" fmla="*/ 18 w 190"/>
                  <a:gd name="T9" fmla="*/ 102 h 305"/>
                  <a:gd name="T10" fmla="*/ 5 w 190"/>
                  <a:gd name="T11" fmla="*/ 92 h 305"/>
                  <a:gd name="T12" fmla="*/ 6 w 190"/>
                  <a:gd name="T13" fmla="*/ 70 h 305"/>
                  <a:gd name="T14" fmla="*/ 18 w 190"/>
                  <a:gd name="T15" fmla="*/ 75 h 305"/>
                  <a:gd name="T16" fmla="*/ 34 w 190"/>
                  <a:gd name="T17" fmla="*/ 85 h 305"/>
                  <a:gd name="T18" fmla="*/ 44 w 190"/>
                  <a:gd name="T19" fmla="*/ 90 h 305"/>
                  <a:gd name="T20" fmla="*/ 46 w 190"/>
                  <a:gd name="T21" fmla="*/ 88 h 305"/>
                  <a:gd name="T22" fmla="*/ 42 w 190"/>
                  <a:gd name="T23" fmla="*/ 84 h 305"/>
                  <a:gd name="T24" fmla="*/ 26 w 190"/>
                  <a:gd name="T25" fmla="*/ 76 h 305"/>
                  <a:gd name="T26" fmla="*/ 4 w 190"/>
                  <a:gd name="T27" fmla="*/ 59 h 305"/>
                  <a:gd name="T28" fmla="*/ 2 w 190"/>
                  <a:gd name="T29" fmla="*/ 46 h 305"/>
                  <a:gd name="T30" fmla="*/ 18 w 190"/>
                  <a:gd name="T31" fmla="*/ 52 h 305"/>
                  <a:gd name="T32" fmla="*/ 36 w 190"/>
                  <a:gd name="T33" fmla="*/ 59 h 305"/>
                  <a:gd name="T34" fmla="*/ 46 w 190"/>
                  <a:gd name="T35" fmla="*/ 61 h 305"/>
                  <a:gd name="T36" fmla="*/ 46 w 190"/>
                  <a:gd name="T37" fmla="*/ 60 h 305"/>
                  <a:gd name="T38" fmla="*/ 34 w 190"/>
                  <a:gd name="T39" fmla="*/ 53 h 305"/>
                  <a:gd name="T40" fmla="*/ 23 w 190"/>
                  <a:gd name="T41" fmla="*/ 47 h 305"/>
                  <a:gd name="T42" fmla="*/ 12 w 190"/>
                  <a:gd name="T43" fmla="*/ 37 h 305"/>
                  <a:gd name="T44" fmla="*/ 0 w 190"/>
                  <a:gd name="T45" fmla="*/ 18 h 305"/>
                  <a:gd name="T46" fmla="*/ 6 w 190"/>
                  <a:gd name="T47" fmla="*/ 20 h 305"/>
                  <a:gd name="T48" fmla="*/ 14 w 190"/>
                  <a:gd name="T49" fmla="*/ 25 h 305"/>
                  <a:gd name="T50" fmla="*/ 21 w 190"/>
                  <a:gd name="T51" fmla="*/ 28 h 305"/>
                  <a:gd name="T52" fmla="*/ 22 w 190"/>
                  <a:gd name="T53" fmla="*/ 26 h 305"/>
                  <a:gd name="T54" fmla="*/ 13 w 190"/>
                  <a:gd name="T55" fmla="*/ 21 h 305"/>
                  <a:gd name="T56" fmla="*/ 6 w 190"/>
                  <a:gd name="T57" fmla="*/ 15 h 305"/>
                  <a:gd name="T58" fmla="*/ 0 w 190"/>
                  <a:gd name="T59" fmla="*/ 7 h 305"/>
                  <a:gd name="T60" fmla="*/ 1 w 190"/>
                  <a:gd name="T61" fmla="*/ 0 h 305"/>
                  <a:gd name="T62" fmla="*/ 19 w 190"/>
                  <a:gd name="T63" fmla="*/ 9 h 305"/>
                  <a:gd name="T64" fmla="*/ 41 w 190"/>
                  <a:gd name="T65" fmla="*/ 25 h 305"/>
                  <a:gd name="T66" fmla="*/ 58 w 190"/>
                  <a:gd name="T67" fmla="*/ 37 h 305"/>
                  <a:gd name="T68" fmla="*/ 73 w 190"/>
                  <a:gd name="T69" fmla="*/ 47 h 305"/>
                  <a:gd name="T70" fmla="*/ 89 w 190"/>
                  <a:gd name="T71" fmla="*/ 58 h 305"/>
                  <a:gd name="T72" fmla="*/ 95 w 190"/>
                  <a:gd name="T73" fmla="*/ 78 h 305"/>
                  <a:gd name="T74" fmla="*/ 94 w 190"/>
                  <a:gd name="T75" fmla="*/ 97 h 305"/>
                  <a:gd name="T76" fmla="*/ 93 w 190"/>
                  <a:gd name="T77" fmla="*/ 98 h 305"/>
                  <a:gd name="T78" fmla="*/ 82 w 190"/>
                  <a:gd name="T79" fmla="*/ 91 h 305"/>
                  <a:gd name="T80" fmla="*/ 66 w 190"/>
                  <a:gd name="T81" fmla="*/ 82 h 305"/>
                  <a:gd name="T82" fmla="*/ 58 w 190"/>
                  <a:gd name="T83" fmla="*/ 81 h 305"/>
                  <a:gd name="T84" fmla="*/ 58 w 190"/>
                  <a:gd name="T85" fmla="*/ 83 h 305"/>
                  <a:gd name="T86" fmla="*/ 72 w 190"/>
                  <a:gd name="T87" fmla="*/ 90 h 305"/>
                  <a:gd name="T88" fmla="*/ 85 w 190"/>
                  <a:gd name="T89" fmla="*/ 98 h 305"/>
                  <a:gd name="T90" fmla="*/ 95 w 190"/>
                  <a:gd name="T91" fmla="*/ 116 h 305"/>
                  <a:gd name="T92" fmla="*/ 93 w 190"/>
                  <a:gd name="T93" fmla="*/ 135 h 305"/>
                  <a:gd name="T94" fmla="*/ 93 w 190"/>
                  <a:gd name="T95" fmla="*/ 136 h 305"/>
                  <a:gd name="T96" fmla="*/ 82 w 190"/>
                  <a:gd name="T97" fmla="*/ 130 h 305"/>
                  <a:gd name="T98" fmla="*/ 67 w 190"/>
                  <a:gd name="T99" fmla="*/ 120 h 305"/>
                  <a:gd name="T100" fmla="*/ 52 w 190"/>
                  <a:gd name="T101" fmla="*/ 112 h 305"/>
                  <a:gd name="T102" fmla="*/ 63 w 190"/>
                  <a:gd name="T103" fmla="*/ 124 h 305"/>
                  <a:gd name="T104" fmla="*/ 82 w 190"/>
                  <a:gd name="T105" fmla="*/ 136 h 305"/>
                  <a:gd name="T106" fmla="*/ 93 w 190"/>
                  <a:gd name="T107" fmla="*/ 146 h 305"/>
                  <a:gd name="T108" fmla="*/ 92 w 190"/>
                  <a:gd name="T109" fmla="*/ 152 h 305"/>
                  <a:gd name="T110" fmla="*/ 91 w 190"/>
                  <a:gd name="T111" fmla="*/ 152 h 30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0"/>
                  <a:gd name="T169" fmla="*/ 0 h 305"/>
                  <a:gd name="T170" fmla="*/ 190 w 190"/>
                  <a:gd name="T171" fmla="*/ 305 h 30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0" h="305">
                    <a:moveTo>
                      <a:pt x="181" y="304"/>
                    </a:moveTo>
                    <a:lnTo>
                      <a:pt x="177" y="301"/>
                    </a:lnTo>
                    <a:lnTo>
                      <a:pt x="170" y="299"/>
                    </a:lnTo>
                    <a:lnTo>
                      <a:pt x="164" y="295"/>
                    </a:lnTo>
                    <a:lnTo>
                      <a:pt x="158" y="289"/>
                    </a:lnTo>
                    <a:lnTo>
                      <a:pt x="151" y="285"/>
                    </a:lnTo>
                    <a:lnTo>
                      <a:pt x="144" y="281"/>
                    </a:lnTo>
                    <a:lnTo>
                      <a:pt x="140" y="277"/>
                    </a:lnTo>
                    <a:lnTo>
                      <a:pt x="138" y="274"/>
                    </a:lnTo>
                    <a:lnTo>
                      <a:pt x="123" y="265"/>
                    </a:lnTo>
                    <a:lnTo>
                      <a:pt x="106" y="254"/>
                    </a:lnTo>
                    <a:lnTo>
                      <a:pt x="88" y="241"/>
                    </a:lnTo>
                    <a:lnTo>
                      <a:pt x="70" y="228"/>
                    </a:lnTo>
                    <a:lnTo>
                      <a:pt x="52" y="216"/>
                    </a:lnTo>
                    <a:lnTo>
                      <a:pt x="35" y="205"/>
                    </a:lnTo>
                    <a:lnTo>
                      <a:pt x="20" y="197"/>
                    </a:lnTo>
                    <a:lnTo>
                      <a:pt x="8" y="193"/>
                    </a:lnTo>
                    <a:lnTo>
                      <a:pt x="9" y="184"/>
                    </a:lnTo>
                    <a:lnTo>
                      <a:pt x="9" y="174"/>
                    </a:lnTo>
                    <a:lnTo>
                      <a:pt x="9" y="162"/>
                    </a:lnTo>
                    <a:lnTo>
                      <a:pt x="11" y="141"/>
                    </a:lnTo>
                    <a:lnTo>
                      <a:pt x="17" y="142"/>
                    </a:lnTo>
                    <a:lnTo>
                      <a:pt x="25" y="146"/>
                    </a:lnTo>
                    <a:lnTo>
                      <a:pt x="35" y="150"/>
                    </a:lnTo>
                    <a:lnTo>
                      <a:pt x="47" y="157"/>
                    </a:lnTo>
                    <a:lnTo>
                      <a:pt x="58" y="164"/>
                    </a:lnTo>
                    <a:lnTo>
                      <a:pt x="68" y="170"/>
                    </a:lnTo>
                    <a:lnTo>
                      <a:pt x="78" y="176"/>
                    </a:lnTo>
                    <a:lnTo>
                      <a:pt x="86" y="181"/>
                    </a:lnTo>
                    <a:lnTo>
                      <a:pt x="88" y="180"/>
                    </a:lnTo>
                    <a:lnTo>
                      <a:pt x="91" y="180"/>
                    </a:lnTo>
                    <a:lnTo>
                      <a:pt x="91" y="178"/>
                    </a:lnTo>
                    <a:lnTo>
                      <a:pt x="92" y="177"/>
                    </a:lnTo>
                    <a:lnTo>
                      <a:pt x="90" y="174"/>
                    </a:lnTo>
                    <a:lnTo>
                      <a:pt x="87" y="173"/>
                    </a:lnTo>
                    <a:lnTo>
                      <a:pt x="83" y="169"/>
                    </a:lnTo>
                    <a:lnTo>
                      <a:pt x="76" y="165"/>
                    </a:lnTo>
                    <a:lnTo>
                      <a:pt x="67" y="160"/>
                    </a:lnTo>
                    <a:lnTo>
                      <a:pt x="52" y="152"/>
                    </a:lnTo>
                    <a:lnTo>
                      <a:pt x="33" y="141"/>
                    </a:lnTo>
                    <a:lnTo>
                      <a:pt x="9" y="126"/>
                    </a:lnTo>
                    <a:lnTo>
                      <a:pt x="8" y="118"/>
                    </a:lnTo>
                    <a:lnTo>
                      <a:pt x="7" y="109"/>
                    </a:lnTo>
                    <a:lnTo>
                      <a:pt x="5" y="101"/>
                    </a:lnTo>
                    <a:lnTo>
                      <a:pt x="4" y="93"/>
                    </a:lnTo>
                    <a:lnTo>
                      <a:pt x="13" y="95"/>
                    </a:lnTo>
                    <a:lnTo>
                      <a:pt x="24" y="99"/>
                    </a:lnTo>
                    <a:lnTo>
                      <a:pt x="36" y="105"/>
                    </a:lnTo>
                    <a:lnTo>
                      <a:pt x="47" y="110"/>
                    </a:lnTo>
                    <a:lnTo>
                      <a:pt x="59" y="114"/>
                    </a:lnTo>
                    <a:lnTo>
                      <a:pt x="71" y="118"/>
                    </a:lnTo>
                    <a:lnTo>
                      <a:pt x="82" y="122"/>
                    </a:lnTo>
                    <a:lnTo>
                      <a:pt x="92" y="123"/>
                    </a:lnTo>
                    <a:lnTo>
                      <a:pt x="92" y="122"/>
                    </a:lnTo>
                    <a:lnTo>
                      <a:pt x="92" y="121"/>
                    </a:lnTo>
                    <a:lnTo>
                      <a:pt x="84" y="115"/>
                    </a:lnTo>
                    <a:lnTo>
                      <a:pt x="76" y="110"/>
                    </a:lnTo>
                    <a:lnTo>
                      <a:pt x="67" y="106"/>
                    </a:lnTo>
                    <a:lnTo>
                      <a:pt x="59" y="102"/>
                    </a:lnTo>
                    <a:lnTo>
                      <a:pt x="52" y="99"/>
                    </a:lnTo>
                    <a:lnTo>
                      <a:pt x="46" y="94"/>
                    </a:lnTo>
                    <a:lnTo>
                      <a:pt x="40" y="89"/>
                    </a:lnTo>
                    <a:lnTo>
                      <a:pt x="36" y="81"/>
                    </a:lnTo>
                    <a:lnTo>
                      <a:pt x="25" y="74"/>
                    </a:lnTo>
                    <a:lnTo>
                      <a:pt x="15" y="61"/>
                    </a:lnTo>
                    <a:lnTo>
                      <a:pt x="4" y="46"/>
                    </a:lnTo>
                    <a:lnTo>
                      <a:pt x="0" y="37"/>
                    </a:lnTo>
                    <a:lnTo>
                      <a:pt x="4" y="37"/>
                    </a:lnTo>
                    <a:lnTo>
                      <a:pt x="9" y="39"/>
                    </a:lnTo>
                    <a:lnTo>
                      <a:pt x="13" y="41"/>
                    </a:lnTo>
                    <a:lnTo>
                      <a:pt x="19" y="43"/>
                    </a:lnTo>
                    <a:lnTo>
                      <a:pt x="24" y="47"/>
                    </a:lnTo>
                    <a:lnTo>
                      <a:pt x="29" y="51"/>
                    </a:lnTo>
                    <a:lnTo>
                      <a:pt x="36" y="54"/>
                    </a:lnTo>
                    <a:lnTo>
                      <a:pt x="41" y="58"/>
                    </a:lnTo>
                    <a:lnTo>
                      <a:pt x="41" y="57"/>
                    </a:lnTo>
                    <a:lnTo>
                      <a:pt x="41" y="55"/>
                    </a:lnTo>
                    <a:lnTo>
                      <a:pt x="41" y="54"/>
                    </a:lnTo>
                    <a:lnTo>
                      <a:pt x="43" y="53"/>
                    </a:lnTo>
                    <a:lnTo>
                      <a:pt x="37" y="49"/>
                    </a:lnTo>
                    <a:lnTo>
                      <a:pt x="32" y="45"/>
                    </a:lnTo>
                    <a:lnTo>
                      <a:pt x="27" y="42"/>
                    </a:lnTo>
                    <a:lnTo>
                      <a:pt x="21" y="38"/>
                    </a:lnTo>
                    <a:lnTo>
                      <a:pt x="16" y="34"/>
                    </a:lnTo>
                    <a:lnTo>
                      <a:pt x="12" y="31"/>
                    </a:lnTo>
                    <a:lnTo>
                      <a:pt x="7" y="27"/>
                    </a:lnTo>
                    <a:lnTo>
                      <a:pt x="1" y="23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11" y="5"/>
                    </a:lnTo>
                    <a:lnTo>
                      <a:pt x="24" y="11"/>
                    </a:lnTo>
                    <a:lnTo>
                      <a:pt x="37" y="19"/>
                    </a:lnTo>
                    <a:lnTo>
                      <a:pt x="52" y="29"/>
                    </a:lnTo>
                    <a:lnTo>
                      <a:pt x="67" y="39"/>
                    </a:lnTo>
                    <a:lnTo>
                      <a:pt x="82" y="50"/>
                    </a:lnTo>
                    <a:lnTo>
                      <a:pt x="95" y="59"/>
                    </a:lnTo>
                    <a:lnTo>
                      <a:pt x="106" y="67"/>
                    </a:lnTo>
                    <a:lnTo>
                      <a:pt x="116" y="74"/>
                    </a:lnTo>
                    <a:lnTo>
                      <a:pt x="126" y="81"/>
                    </a:lnTo>
                    <a:lnTo>
                      <a:pt x="136" y="87"/>
                    </a:lnTo>
                    <a:lnTo>
                      <a:pt x="146" y="95"/>
                    </a:lnTo>
                    <a:lnTo>
                      <a:pt x="156" y="102"/>
                    </a:lnTo>
                    <a:lnTo>
                      <a:pt x="166" y="109"/>
                    </a:lnTo>
                    <a:lnTo>
                      <a:pt x="177" y="117"/>
                    </a:lnTo>
                    <a:lnTo>
                      <a:pt x="186" y="123"/>
                    </a:lnTo>
                    <a:lnTo>
                      <a:pt x="189" y="135"/>
                    </a:lnTo>
                    <a:lnTo>
                      <a:pt x="190" y="156"/>
                    </a:lnTo>
                    <a:lnTo>
                      <a:pt x="189" y="176"/>
                    </a:lnTo>
                    <a:lnTo>
                      <a:pt x="189" y="193"/>
                    </a:lnTo>
                    <a:lnTo>
                      <a:pt x="187" y="194"/>
                    </a:lnTo>
                    <a:lnTo>
                      <a:pt x="186" y="194"/>
                    </a:lnTo>
                    <a:lnTo>
                      <a:pt x="186" y="196"/>
                    </a:lnTo>
                    <a:lnTo>
                      <a:pt x="182" y="193"/>
                    </a:lnTo>
                    <a:lnTo>
                      <a:pt x="174" y="188"/>
                    </a:lnTo>
                    <a:lnTo>
                      <a:pt x="163" y="182"/>
                    </a:lnTo>
                    <a:lnTo>
                      <a:pt x="152" y="176"/>
                    </a:lnTo>
                    <a:lnTo>
                      <a:pt x="142" y="170"/>
                    </a:lnTo>
                    <a:lnTo>
                      <a:pt x="131" y="165"/>
                    </a:lnTo>
                    <a:lnTo>
                      <a:pt x="122" y="161"/>
                    </a:lnTo>
                    <a:lnTo>
                      <a:pt x="116" y="161"/>
                    </a:lnTo>
                    <a:lnTo>
                      <a:pt x="116" y="162"/>
                    </a:lnTo>
                    <a:lnTo>
                      <a:pt x="116" y="164"/>
                    </a:lnTo>
                    <a:lnTo>
                      <a:pt x="116" y="165"/>
                    </a:lnTo>
                    <a:lnTo>
                      <a:pt x="116" y="166"/>
                    </a:lnTo>
                    <a:lnTo>
                      <a:pt x="124" y="170"/>
                    </a:lnTo>
                    <a:lnTo>
                      <a:pt x="134" y="176"/>
                    </a:lnTo>
                    <a:lnTo>
                      <a:pt x="143" y="181"/>
                    </a:lnTo>
                    <a:lnTo>
                      <a:pt x="152" y="186"/>
                    </a:lnTo>
                    <a:lnTo>
                      <a:pt x="160" y="190"/>
                    </a:lnTo>
                    <a:lnTo>
                      <a:pt x="170" y="196"/>
                    </a:lnTo>
                    <a:lnTo>
                      <a:pt x="179" y="201"/>
                    </a:lnTo>
                    <a:lnTo>
                      <a:pt x="189" y="206"/>
                    </a:lnTo>
                    <a:lnTo>
                      <a:pt x="189" y="233"/>
                    </a:lnTo>
                    <a:lnTo>
                      <a:pt x="189" y="249"/>
                    </a:lnTo>
                    <a:lnTo>
                      <a:pt x="187" y="260"/>
                    </a:lnTo>
                    <a:lnTo>
                      <a:pt x="186" y="270"/>
                    </a:lnTo>
                    <a:lnTo>
                      <a:pt x="186" y="272"/>
                    </a:lnTo>
                    <a:lnTo>
                      <a:pt x="185" y="272"/>
                    </a:lnTo>
                    <a:lnTo>
                      <a:pt x="185" y="273"/>
                    </a:lnTo>
                    <a:lnTo>
                      <a:pt x="175" y="266"/>
                    </a:lnTo>
                    <a:lnTo>
                      <a:pt x="164" y="260"/>
                    </a:lnTo>
                    <a:lnTo>
                      <a:pt x="154" y="253"/>
                    </a:lnTo>
                    <a:lnTo>
                      <a:pt x="144" y="246"/>
                    </a:lnTo>
                    <a:lnTo>
                      <a:pt x="134" y="240"/>
                    </a:lnTo>
                    <a:lnTo>
                      <a:pt x="123" y="233"/>
                    </a:lnTo>
                    <a:lnTo>
                      <a:pt x="114" y="229"/>
                    </a:lnTo>
                    <a:lnTo>
                      <a:pt x="104" y="225"/>
                    </a:lnTo>
                    <a:lnTo>
                      <a:pt x="108" y="232"/>
                    </a:lnTo>
                    <a:lnTo>
                      <a:pt x="115" y="240"/>
                    </a:lnTo>
                    <a:lnTo>
                      <a:pt x="126" y="248"/>
                    </a:lnTo>
                    <a:lnTo>
                      <a:pt x="139" y="256"/>
                    </a:lnTo>
                    <a:lnTo>
                      <a:pt x="151" y="264"/>
                    </a:lnTo>
                    <a:lnTo>
                      <a:pt x="164" y="272"/>
                    </a:lnTo>
                    <a:lnTo>
                      <a:pt x="175" y="278"/>
                    </a:lnTo>
                    <a:lnTo>
                      <a:pt x="185" y="284"/>
                    </a:lnTo>
                    <a:lnTo>
                      <a:pt x="185" y="292"/>
                    </a:lnTo>
                    <a:lnTo>
                      <a:pt x="185" y="297"/>
                    </a:lnTo>
                    <a:lnTo>
                      <a:pt x="185" y="301"/>
                    </a:lnTo>
                    <a:lnTo>
                      <a:pt x="183" y="304"/>
                    </a:lnTo>
                    <a:lnTo>
                      <a:pt x="182" y="305"/>
                    </a:lnTo>
                    <a:lnTo>
                      <a:pt x="181" y="305"/>
                    </a:lnTo>
                    <a:lnTo>
                      <a:pt x="181" y="304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4" name="Freeform 80"/>
              <p:cNvSpPr>
                <a:spLocks/>
              </p:cNvSpPr>
              <p:nvPr/>
            </p:nvSpPr>
            <p:spPr bwMode="auto">
              <a:xfrm>
                <a:off x="1253" y="2783"/>
                <a:ext cx="51" cy="122"/>
              </a:xfrm>
              <a:custGeom>
                <a:avLst/>
                <a:gdLst>
                  <a:gd name="T0" fmla="*/ 0 w 103"/>
                  <a:gd name="T1" fmla="*/ 122 h 243"/>
                  <a:gd name="T2" fmla="*/ 1 w 103"/>
                  <a:gd name="T3" fmla="*/ 95 h 243"/>
                  <a:gd name="T4" fmla="*/ 3 w 103"/>
                  <a:gd name="T5" fmla="*/ 69 h 243"/>
                  <a:gd name="T6" fmla="*/ 5 w 103"/>
                  <a:gd name="T7" fmla="*/ 42 h 243"/>
                  <a:gd name="T8" fmla="*/ 8 w 103"/>
                  <a:gd name="T9" fmla="*/ 16 h 243"/>
                  <a:gd name="T10" fmla="*/ 21 w 103"/>
                  <a:gd name="T11" fmla="*/ 11 h 243"/>
                  <a:gd name="T12" fmla="*/ 31 w 103"/>
                  <a:gd name="T13" fmla="*/ 7 h 243"/>
                  <a:gd name="T14" fmla="*/ 38 w 103"/>
                  <a:gd name="T15" fmla="*/ 4 h 243"/>
                  <a:gd name="T16" fmla="*/ 43 w 103"/>
                  <a:gd name="T17" fmla="*/ 3 h 243"/>
                  <a:gd name="T18" fmla="*/ 46 w 103"/>
                  <a:gd name="T19" fmla="*/ 2 h 243"/>
                  <a:gd name="T20" fmla="*/ 49 w 103"/>
                  <a:gd name="T21" fmla="*/ 1 h 243"/>
                  <a:gd name="T22" fmla="*/ 50 w 103"/>
                  <a:gd name="T23" fmla="*/ 0 h 243"/>
                  <a:gd name="T24" fmla="*/ 51 w 103"/>
                  <a:gd name="T25" fmla="*/ 0 h 243"/>
                  <a:gd name="T26" fmla="*/ 48 w 103"/>
                  <a:gd name="T27" fmla="*/ 26 h 243"/>
                  <a:gd name="T28" fmla="*/ 45 w 103"/>
                  <a:gd name="T29" fmla="*/ 52 h 243"/>
                  <a:gd name="T30" fmla="*/ 43 w 103"/>
                  <a:gd name="T31" fmla="*/ 80 h 243"/>
                  <a:gd name="T32" fmla="*/ 41 w 103"/>
                  <a:gd name="T33" fmla="*/ 107 h 243"/>
                  <a:gd name="T34" fmla="*/ 29 w 103"/>
                  <a:gd name="T35" fmla="*/ 111 h 243"/>
                  <a:gd name="T36" fmla="*/ 19 w 103"/>
                  <a:gd name="T37" fmla="*/ 115 h 243"/>
                  <a:gd name="T38" fmla="*/ 12 w 103"/>
                  <a:gd name="T39" fmla="*/ 118 h 243"/>
                  <a:gd name="T40" fmla="*/ 8 w 103"/>
                  <a:gd name="T41" fmla="*/ 119 h 243"/>
                  <a:gd name="T42" fmla="*/ 4 w 103"/>
                  <a:gd name="T43" fmla="*/ 121 h 243"/>
                  <a:gd name="T44" fmla="*/ 2 w 103"/>
                  <a:gd name="T45" fmla="*/ 121 h 243"/>
                  <a:gd name="T46" fmla="*/ 1 w 103"/>
                  <a:gd name="T47" fmla="*/ 122 h 243"/>
                  <a:gd name="T48" fmla="*/ 0 w 103"/>
                  <a:gd name="T49" fmla="*/ 122 h 24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243"/>
                  <a:gd name="T77" fmla="*/ 103 w 103"/>
                  <a:gd name="T78" fmla="*/ 243 h 24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243">
                    <a:moveTo>
                      <a:pt x="0" y="243"/>
                    </a:moveTo>
                    <a:lnTo>
                      <a:pt x="3" y="190"/>
                    </a:lnTo>
                    <a:lnTo>
                      <a:pt x="7" y="137"/>
                    </a:lnTo>
                    <a:lnTo>
                      <a:pt x="11" y="83"/>
                    </a:lnTo>
                    <a:lnTo>
                      <a:pt x="17" y="31"/>
                    </a:lnTo>
                    <a:lnTo>
                      <a:pt x="43" y="22"/>
                    </a:lnTo>
                    <a:lnTo>
                      <a:pt x="63" y="14"/>
                    </a:lnTo>
                    <a:lnTo>
                      <a:pt x="76" y="8"/>
                    </a:lnTo>
                    <a:lnTo>
                      <a:pt x="87" y="6"/>
                    </a:lnTo>
                    <a:lnTo>
                      <a:pt x="92" y="3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3" y="0"/>
                    </a:lnTo>
                    <a:lnTo>
                      <a:pt x="96" y="51"/>
                    </a:lnTo>
                    <a:lnTo>
                      <a:pt x="91" y="104"/>
                    </a:lnTo>
                    <a:lnTo>
                      <a:pt x="87" y="159"/>
                    </a:lnTo>
                    <a:lnTo>
                      <a:pt x="83" y="213"/>
                    </a:lnTo>
                    <a:lnTo>
                      <a:pt x="58" y="222"/>
                    </a:lnTo>
                    <a:lnTo>
                      <a:pt x="39" y="230"/>
                    </a:lnTo>
                    <a:lnTo>
                      <a:pt x="25" y="235"/>
                    </a:lnTo>
                    <a:lnTo>
                      <a:pt x="16" y="238"/>
                    </a:lnTo>
                    <a:lnTo>
                      <a:pt x="9" y="241"/>
                    </a:lnTo>
                    <a:lnTo>
                      <a:pt x="5" y="242"/>
                    </a:lnTo>
                    <a:lnTo>
                      <a:pt x="3" y="243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5" name="Freeform 81"/>
              <p:cNvSpPr>
                <a:spLocks/>
              </p:cNvSpPr>
              <p:nvPr/>
            </p:nvSpPr>
            <p:spPr bwMode="auto">
              <a:xfrm>
                <a:off x="1300" y="2748"/>
                <a:ext cx="91" cy="139"/>
              </a:xfrm>
              <a:custGeom>
                <a:avLst/>
                <a:gdLst>
                  <a:gd name="T0" fmla="*/ 0 w 182"/>
                  <a:gd name="T1" fmla="*/ 132 h 278"/>
                  <a:gd name="T2" fmla="*/ 6 w 182"/>
                  <a:gd name="T3" fmla="*/ 122 h 278"/>
                  <a:gd name="T4" fmla="*/ 27 w 182"/>
                  <a:gd name="T5" fmla="*/ 115 h 278"/>
                  <a:gd name="T6" fmla="*/ 48 w 182"/>
                  <a:gd name="T7" fmla="*/ 106 h 278"/>
                  <a:gd name="T8" fmla="*/ 54 w 182"/>
                  <a:gd name="T9" fmla="*/ 101 h 278"/>
                  <a:gd name="T10" fmla="*/ 48 w 182"/>
                  <a:gd name="T11" fmla="*/ 101 h 278"/>
                  <a:gd name="T12" fmla="*/ 27 w 182"/>
                  <a:gd name="T13" fmla="*/ 109 h 278"/>
                  <a:gd name="T14" fmla="*/ 6 w 182"/>
                  <a:gd name="T15" fmla="*/ 119 h 278"/>
                  <a:gd name="T16" fmla="*/ 2 w 182"/>
                  <a:gd name="T17" fmla="*/ 91 h 278"/>
                  <a:gd name="T18" fmla="*/ 7 w 182"/>
                  <a:gd name="T19" fmla="*/ 62 h 278"/>
                  <a:gd name="T20" fmla="*/ 16 w 182"/>
                  <a:gd name="T21" fmla="*/ 60 h 278"/>
                  <a:gd name="T22" fmla="*/ 24 w 182"/>
                  <a:gd name="T23" fmla="*/ 56 h 278"/>
                  <a:gd name="T24" fmla="*/ 22 w 182"/>
                  <a:gd name="T25" fmla="*/ 54 h 278"/>
                  <a:gd name="T26" fmla="*/ 12 w 182"/>
                  <a:gd name="T27" fmla="*/ 57 h 278"/>
                  <a:gd name="T28" fmla="*/ 6 w 182"/>
                  <a:gd name="T29" fmla="*/ 58 h 278"/>
                  <a:gd name="T30" fmla="*/ 9 w 182"/>
                  <a:gd name="T31" fmla="*/ 38 h 278"/>
                  <a:gd name="T32" fmla="*/ 27 w 182"/>
                  <a:gd name="T33" fmla="*/ 22 h 278"/>
                  <a:gd name="T34" fmla="*/ 61 w 182"/>
                  <a:gd name="T35" fmla="*/ 9 h 278"/>
                  <a:gd name="T36" fmla="*/ 91 w 182"/>
                  <a:gd name="T37" fmla="*/ 0 h 278"/>
                  <a:gd name="T38" fmla="*/ 90 w 182"/>
                  <a:gd name="T39" fmla="*/ 6 h 278"/>
                  <a:gd name="T40" fmla="*/ 78 w 182"/>
                  <a:gd name="T41" fmla="*/ 14 h 278"/>
                  <a:gd name="T42" fmla="*/ 60 w 182"/>
                  <a:gd name="T43" fmla="*/ 22 h 278"/>
                  <a:gd name="T44" fmla="*/ 42 w 182"/>
                  <a:gd name="T45" fmla="*/ 30 h 278"/>
                  <a:gd name="T46" fmla="*/ 42 w 182"/>
                  <a:gd name="T47" fmla="*/ 33 h 278"/>
                  <a:gd name="T48" fmla="*/ 53 w 182"/>
                  <a:gd name="T49" fmla="*/ 30 h 278"/>
                  <a:gd name="T50" fmla="*/ 72 w 182"/>
                  <a:gd name="T51" fmla="*/ 22 h 278"/>
                  <a:gd name="T52" fmla="*/ 91 w 182"/>
                  <a:gd name="T53" fmla="*/ 16 h 278"/>
                  <a:gd name="T54" fmla="*/ 88 w 182"/>
                  <a:gd name="T55" fmla="*/ 37 h 278"/>
                  <a:gd name="T56" fmla="*/ 80 w 182"/>
                  <a:gd name="T57" fmla="*/ 48 h 278"/>
                  <a:gd name="T58" fmla="*/ 57 w 182"/>
                  <a:gd name="T59" fmla="*/ 61 h 278"/>
                  <a:gd name="T60" fmla="*/ 51 w 182"/>
                  <a:gd name="T61" fmla="*/ 65 h 278"/>
                  <a:gd name="T62" fmla="*/ 60 w 182"/>
                  <a:gd name="T63" fmla="*/ 64 h 278"/>
                  <a:gd name="T64" fmla="*/ 72 w 182"/>
                  <a:gd name="T65" fmla="*/ 66 h 278"/>
                  <a:gd name="T66" fmla="*/ 79 w 182"/>
                  <a:gd name="T67" fmla="*/ 68 h 278"/>
                  <a:gd name="T68" fmla="*/ 79 w 182"/>
                  <a:gd name="T69" fmla="*/ 70 h 278"/>
                  <a:gd name="T70" fmla="*/ 59 w 182"/>
                  <a:gd name="T71" fmla="*/ 80 h 278"/>
                  <a:gd name="T72" fmla="*/ 39 w 182"/>
                  <a:gd name="T73" fmla="*/ 88 h 278"/>
                  <a:gd name="T74" fmla="*/ 26 w 182"/>
                  <a:gd name="T75" fmla="*/ 94 h 278"/>
                  <a:gd name="T76" fmla="*/ 26 w 182"/>
                  <a:gd name="T77" fmla="*/ 97 h 278"/>
                  <a:gd name="T78" fmla="*/ 36 w 182"/>
                  <a:gd name="T79" fmla="*/ 94 h 278"/>
                  <a:gd name="T80" fmla="*/ 46 w 182"/>
                  <a:gd name="T81" fmla="*/ 89 h 278"/>
                  <a:gd name="T82" fmla="*/ 55 w 182"/>
                  <a:gd name="T83" fmla="*/ 84 h 278"/>
                  <a:gd name="T84" fmla="*/ 64 w 182"/>
                  <a:gd name="T85" fmla="*/ 81 h 278"/>
                  <a:gd name="T86" fmla="*/ 74 w 182"/>
                  <a:gd name="T87" fmla="*/ 78 h 278"/>
                  <a:gd name="T88" fmla="*/ 79 w 182"/>
                  <a:gd name="T89" fmla="*/ 92 h 278"/>
                  <a:gd name="T90" fmla="*/ 80 w 182"/>
                  <a:gd name="T91" fmla="*/ 107 h 278"/>
                  <a:gd name="T92" fmla="*/ 76 w 182"/>
                  <a:gd name="T93" fmla="*/ 110 h 278"/>
                  <a:gd name="T94" fmla="*/ 47 w 182"/>
                  <a:gd name="T95" fmla="*/ 121 h 278"/>
                  <a:gd name="T96" fmla="*/ 19 w 182"/>
                  <a:gd name="T97" fmla="*/ 133 h 27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2"/>
                  <a:gd name="T148" fmla="*/ 0 h 278"/>
                  <a:gd name="T149" fmla="*/ 182 w 182"/>
                  <a:gd name="T150" fmla="*/ 278 h 27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2" h="278">
                    <a:moveTo>
                      <a:pt x="0" y="278"/>
                    </a:moveTo>
                    <a:lnTo>
                      <a:pt x="0" y="270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1" y="250"/>
                    </a:lnTo>
                    <a:lnTo>
                      <a:pt x="13" y="244"/>
                    </a:lnTo>
                    <a:lnTo>
                      <a:pt x="27" y="240"/>
                    </a:lnTo>
                    <a:lnTo>
                      <a:pt x="41" y="235"/>
                    </a:lnTo>
                    <a:lnTo>
                      <a:pt x="55" y="230"/>
                    </a:lnTo>
                    <a:lnTo>
                      <a:pt x="69" y="224"/>
                    </a:lnTo>
                    <a:lnTo>
                      <a:pt x="83" y="219"/>
                    </a:lnTo>
                    <a:lnTo>
                      <a:pt x="96" y="212"/>
                    </a:lnTo>
                    <a:lnTo>
                      <a:pt x="108" y="206"/>
                    </a:lnTo>
                    <a:lnTo>
                      <a:pt x="108" y="204"/>
                    </a:lnTo>
                    <a:lnTo>
                      <a:pt x="108" y="203"/>
                    </a:lnTo>
                    <a:lnTo>
                      <a:pt x="108" y="202"/>
                    </a:lnTo>
                    <a:lnTo>
                      <a:pt x="108" y="200"/>
                    </a:lnTo>
                    <a:lnTo>
                      <a:pt x="96" y="202"/>
                    </a:lnTo>
                    <a:lnTo>
                      <a:pt x="83" y="206"/>
                    </a:lnTo>
                    <a:lnTo>
                      <a:pt x="69" y="212"/>
                    </a:lnTo>
                    <a:lnTo>
                      <a:pt x="55" y="219"/>
                    </a:lnTo>
                    <a:lnTo>
                      <a:pt x="40" y="226"/>
                    </a:lnTo>
                    <a:lnTo>
                      <a:pt x="27" y="232"/>
                    </a:lnTo>
                    <a:lnTo>
                      <a:pt x="12" y="239"/>
                    </a:lnTo>
                    <a:lnTo>
                      <a:pt x="0" y="242"/>
                    </a:lnTo>
                    <a:lnTo>
                      <a:pt x="3" y="212"/>
                    </a:lnTo>
                    <a:lnTo>
                      <a:pt x="4" y="183"/>
                    </a:lnTo>
                    <a:lnTo>
                      <a:pt x="7" y="155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20" y="124"/>
                    </a:lnTo>
                    <a:lnTo>
                      <a:pt x="27" y="123"/>
                    </a:lnTo>
                    <a:lnTo>
                      <a:pt x="32" y="120"/>
                    </a:lnTo>
                    <a:lnTo>
                      <a:pt x="37" y="119"/>
                    </a:lnTo>
                    <a:lnTo>
                      <a:pt x="43" y="115"/>
                    </a:lnTo>
                    <a:lnTo>
                      <a:pt x="48" y="112"/>
                    </a:lnTo>
                    <a:lnTo>
                      <a:pt x="53" y="108"/>
                    </a:lnTo>
                    <a:lnTo>
                      <a:pt x="48" y="109"/>
                    </a:lnTo>
                    <a:lnTo>
                      <a:pt x="43" y="109"/>
                    </a:lnTo>
                    <a:lnTo>
                      <a:pt x="37" y="111"/>
                    </a:lnTo>
                    <a:lnTo>
                      <a:pt x="32" y="112"/>
                    </a:lnTo>
                    <a:lnTo>
                      <a:pt x="25" y="115"/>
                    </a:lnTo>
                    <a:lnTo>
                      <a:pt x="20" y="116"/>
                    </a:lnTo>
                    <a:lnTo>
                      <a:pt x="15" y="116"/>
                    </a:lnTo>
                    <a:lnTo>
                      <a:pt x="11" y="117"/>
                    </a:lnTo>
                    <a:lnTo>
                      <a:pt x="13" y="104"/>
                    </a:lnTo>
                    <a:lnTo>
                      <a:pt x="15" y="89"/>
                    </a:lnTo>
                    <a:lnTo>
                      <a:pt x="17" y="76"/>
                    </a:lnTo>
                    <a:lnTo>
                      <a:pt x="19" y="63"/>
                    </a:lnTo>
                    <a:lnTo>
                      <a:pt x="35" y="55"/>
                    </a:lnTo>
                    <a:lnTo>
                      <a:pt x="55" y="45"/>
                    </a:lnTo>
                    <a:lnTo>
                      <a:pt x="76" y="36"/>
                    </a:lnTo>
                    <a:lnTo>
                      <a:pt x="100" y="26"/>
                    </a:lnTo>
                    <a:lnTo>
                      <a:pt x="123" y="18"/>
                    </a:lnTo>
                    <a:lnTo>
                      <a:pt x="144" y="10"/>
                    </a:lnTo>
                    <a:lnTo>
                      <a:pt x="164" y="4"/>
                    </a:lnTo>
                    <a:lnTo>
                      <a:pt x="182" y="0"/>
                    </a:lnTo>
                    <a:lnTo>
                      <a:pt x="180" y="4"/>
                    </a:lnTo>
                    <a:lnTo>
                      <a:pt x="180" y="9"/>
                    </a:lnTo>
                    <a:lnTo>
                      <a:pt x="180" y="13"/>
                    </a:lnTo>
                    <a:lnTo>
                      <a:pt x="180" y="18"/>
                    </a:lnTo>
                    <a:lnTo>
                      <a:pt x="168" y="24"/>
                    </a:lnTo>
                    <a:lnTo>
                      <a:pt x="156" y="29"/>
                    </a:lnTo>
                    <a:lnTo>
                      <a:pt x="144" y="34"/>
                    </a:lnTo>
                    <a:lnTo>
                      <a:pt x="132" y="38"/>
                    </a:lnTo>
                    <a:lnTo>
                      <a:pt x="120" y="44"/>
                    </a:lnTo>
                    <a:lnTo>
                      <a:pt x="108" y="49"/>
                    </a:lnTo>
                    <a:lnTo>
                      <a:pt x="96" y="55"/>
                    </a:lnTo>
                    <a:lnTo>
                      <a:pt x="84" y="60"/>
                    </a:lnTo>
                    <a:lnTo>
                      <a:pt x="84" y="61"/>
                    </a:lnTo>
                    <a:lnTo>
                      <a:pt x="84" y="64"/>
                    </a:lnTo>
                    <a:lnTo>
                      <a:pt x="84" y="65"/>
                    </a:lnTo>
                    <a:lnTo>
                      <a:pt x="84" y="68"/>
                    </a:lnTo>
                    <a:lnTo>
                      <a:pt x="96" y="65"/>
                    </a:lnTo>
                    <a:lnTo>
                      <a:pt x="107" y="61"/>
                    </a:lnTo>
                    <a:lnTo>
                      <a:pt x="119" y="57"/>
                    </a:lnTo>
                    <a:lnTo>
                      <a:pt x="131" y="52"/>
                    </a:lnTo>
                    <a:lnTo>
                      <a:pt x="143" y="45"/>
                    </a:lnTo>
                    <a:lnTo>
                      <a:pt x="155" y="40"/>
                    </a:lnTo>
                    <a:lnTo>
                      <a:pt x="168" y="36"/>
                    </a:lnTo>
                    <a:lnTo>
                      <a:pt x="182" y="32"/>
                    </a:lnTo>
                    <a:lnTo>
                      <a:pt x="179" y="51"/>
                    </a:lnTo>
                    <a:lnTo>
                      <a:pt x="178" y="64"/>
                    </a:lnTo>
                    <a:lnTo>
                      <a:pt x="176" y="75"/>
                    </a:lnTo>
                    <a:lnTo>
                      <a:pt x="172" y="83"/>
                    </a:lnTo>
                    <a:lnTo>
                      <a:pt x="167" y="89"/>
                    </a:lnTo>
                    <a:lnTo>
                      <a:pt x="159" y="96"/>
                    </a:lnTo>
                    <a:lnTo>
                      <a:pt x="147" y="104"/>
                    </a:lnTo>
                    <a:lnTo>
                      <a:pt x="131" y="115"/>
                    </a:lnTo>
                    <a:lnTo>
                      <a:pt x="115" y="123"/>
                    </a:lnTo>
                    <a:lnTo>
                      <a:pt x="107" y="127"/>
                    </a:lnTo>
                    <a:lnTo>
                      <a:pt x="103" y="128"/>
                    </a:lnTo>
                    <a:lnTo>
                      <a:pt x="103" y="129"/>
                    </a:lnTo>
                    <a:lnTo>
                      <a:pt x="107" y="129"/>
                    </a:lnTo>
                    <a:lnTo>
                      <a:pt x="112" y="129"/>
                    </a:lnTo>
                    <a:lnTo>
                      <a:pt x="120" y="128"/>
                    </a:lnTo>
                    <a:lnTo>
                      <a:pt x="130" y="127"/>
                    </a:lnTo>
                    <a:lnTo>
                      <a:pt x="139" y="129"/>
                    </a:lnTo>
                    <a:lnTo>
                      <a:pt x="144" y="131"/>
                    </a:lnTo>
                    <a:lnTo>
                      <a:pt x="150" y="132"/>
                    </a:lnTo>
                    <a:lnTo>
                      <a:pt x="159" y="133"/>
                    </a:lnTo>
                    <a:lnTo>
                      <a:pt x="158" y="135"/>
                    </a:lnTo>
                    <a:lnTo>
                      <a:pt x="158" y="137"/>
                    </a:lnTo>
                    <a:lnTo>
                      <a:pt x="158" y="139"/>
                    </a:lnTo>
                    <a:lnTo>
                      <a:pt x="158" y="141"/>
                    </a:lnTo>
                    <a:lnTo>
                      <a:pt x="144" y="148"/>
                    </a:lnTo>
                    <a:lnTo>
                      <a:pt x="131" y="155"/>
                    </a:lnTo>
                    <a:lnTo>
                      <a:pt x="118" y="160"/>
                    </a:lnTo>
                    <a:lnTo>
                      <a:pt x="104" y="167"/>
                    </a:lnTo>
                    <a:lnTo>
                      <a:pt x="91" y="172"/>
                    </a:lnTo>
                    <a:lnTo>
                      <a:pt x="78" y="177"/>
                    </a:lnTo>
                    <a:lnTo>
                      <a:pt x="65" y="183"/>
                    </a:lnTo>
                    <a:lnTo>
                      <a:pt x="52" y="188"/>
                    </a:lnTo>
                    <a:lnTo>
                      <a:pt x="52" y="189"/>
                    </a:lnTo>
                    <a:lnTo>
                      <a:pt x="52" y="191"/>
                    </a:lnTo>
                    <a:lnTo>
                      <a:pt x="52" y="192"/>
                    </a:lnTo>
                    <a:lnTo>
                      <a:pt x="52" y="194"/>
                    </a:lnTo>
                    <a:lnTo>
                      <a:pt x="57" y="194"/>
                    </a:lnTo>
                    <a:lnTo>
                      <a:pt x="64" y="191"/>
                    </a:lnTo>
                    <a:lnTo>
                      <a:pt x="71" y="189"/>
                    </a:lnTo>
                    <a:lnTo>
                      <a:pt x="78" y="187"/>
                    </a:lnTo>
                    <a:lnTo>
                      <a:pt x="84" y="183"/>
                    </a:lnTo>
                    <a:lnTo>
                      <a:pt x="91" y="179"/>
                    </a:lnTo>
                    <a:lnTo>
                      <a:pt x="98" y="176"/>
                    </a:lnTo>
                    <a:lnTo>
                      <a:pt x="103" y="172"/>
                    </a:lnTo>
                    <a:lnTo>
                      <a:pt x="110" y="169"/>
                    </a:lnTo>
                    <a:lnTo>
                      <a:pt x="116" y="168"/>
                    </a:lnTo>
                    <a:lnTo>
                      <a:pt x="123" y="165"/>
                    </a:lnTo>
                    <a:lnTo>
                      <a:pt x="128" y="163"/>
                    </a:lnTo>
                    <a:lnTo>
                      <a:pt x="135" y="161"/>
                    </a:lnTo>
                    <a:lnTo>
                      <a:pt x="142" y="159"/>
                    </a:lnTo>
                    <a:lnTo>
                      <a:pt x="147" y="157"/>
                    </a:lnTo>
                    <a:lnTo>
                      <a:pt x="154" y="155"/>
                    </a:lnTo>
                    <a:lnTo>
                      <a:pt x="156" y="169"/>
                    </a:lnTo>
                    <a:lnTo>
                      <a:pt x="158" y="184"/>
                    </a:lnTo>
                    <a:lnTo>
                      <a:pt x="160" y="199"/>
                    </a:lnTo>
                    <a:lnTo>
                      <a:pt x="162" y="214"/>
                    </a:lnTo>
                    <a:lnTo>
                      <a:pt x="159" y="215"/>
                    </a:lnTo>
                    <a:lnTo>
                      <a:pt x="156" y="216"/>
                    </a:lnTo>
                    <a:lnTo>
                      <a:pt x="155" y="219"/>
                    </a:lnTo>
                    <a:lnTo>
                      <a:pt x="152" y="220"/>
                    </a:lnTo>
                    <a:lnTo>
                      <a:pt x="134" y="227"/>
                    </a:lnTo>
                    <a:lnTo>
                      <a:pt x="114" y="235"/>
                    </a:lnTo>
                    <a:lnTo>
                      <a:pt x="95" y="243"/>
                    </a:lnTo>
                    <a:lnTo>
                      <a:pt x="76" y="251"/>
                    </a:lnTo>
                    <a:lnTo>
                      <a:pt x="56" y="259"/>
                    </a:lnTo>
                    <a:lnTo>
                      <a:pt x="37" y="266"/>
                    </a:lnTo>
                    <a:lnTo>
                      <a:pt x="19" y="272"/>
                    </a:lnTo>
                    <a:lnTo>
                      <a:pt x="0" y="278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6" name="Freeform 82"/>
              <p:cNvSpPr>
                <a:spLocks/>
              </p:cNvSpPr>
              <p:nvPr/>
            </p:nvSpPr>
            <p:spPr bwMode="auto">
              <a:xfrm>
                <a:off x="1385" y="2851"/>
                <a:ext cx="9" cy="4"/>
              </a:xfrm>
              <a:custGeom>
                <a:avLst/>
                <a:gdLst>
                  <a:gd name="T0" fmla="*/ 2 w 18"/>
                  <a:gd name="T1" fmla="*/ 4 h 8"/>
                  <a:gd name="T2" fmla="*/ 1 w 18"/>
                  <a:gd name="T3" fmla="*/ 3 h 8"/>
                  <a:gd name="T4" fmla="*/ 1 w 18"/>
                  <a:gd name="T5" fmla="*/ 2 h 8"/>
                  <a:gd name="T6" fmla="*/ 1 w 18"/>
                  <a:gd name="T7" fmla="*/ 1 h 8"/>
                  <a:gd name="T8" fmla="*/ 0 w 18"/>
                  <a:gd name="T9" fmla="*/ 0 h 8"/>
                  <a:gd name="T10" fmla="*/ 3 w 18"/>
                  <a:gd name="T11" fmla="*/ 0 h 8"/>
                  <a:gd name="T12" fmla="*/ 6 w 18"/>
                  <a:gd name="T13" fmla="*/ 0 h 8"/>
                  <a:gd name="T14" fmla="*/ 7 w 18"/>
                  <a:gd name="T15" fmla="*/ 1 h 8"/>
                  <a:gd name="T16" fmla="*/ 9 w 18"/>
                  <a:gd name="T17" fmla="*/ 1 h 8"/>
                  <a:gd name="T18" fmla="*/ 7 w 18"/>
                  <a:gd name="T19" fmla="*/ 3 h 8"/>
                  <a:gd name="T20" fmla="*/ 6 w 18"/>
                  <a:gd name="T21" fmla="*/ 3 h 8"/>
                  <a:gd name="T22" fmla="*/ 4 w 18"/>
                  <a:gd name="T23" fmla="*/ 4 h 8"/>
                  <a:gd name="T24" fmla="*/ 2 w 18"/>
                  <a:gd name="T25" fmla="*/ 4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4" y="8"/>
                    </a:moveTo>
                    <a:lnTo>
                      <a:pt x="2" y="6"/>
                    </a:lnTo>
                    <a:lnTo>
                      <a:pt x="2" y="4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8" y="3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8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7" name="Freeform 83"/>
              <p:cNvSpPr>
                <a:spLocks/>
              </p:cNvSpPr>
              <p:nvPr/>
            </p:nvSpPr>
            <p:spPr bwMode="auto">
              <a:xfrm>
                <a:off x="1071" y="2760"/>
                <a:ext cx="107" cy="69"/>
              </a:xfrm>
              <a:custGeom>
                <a:avLst/>
                <a:gdLst>
                  <a:gd name="T0" fmla="*/ 90 w 216"/>
                  <a:gd name="T1" fmla="*/ 69 h 137"/>
                  <a:gd name="T2" fmla="*/ 79 w 216"/>
                  <a:gd name="T3" fmla="*/ 61 h 137"/>
                  <a:gd name="T4" fmla="*/ 68 w 216"/>
                  <a:gd name="T5" fmla="*/ 53 h 137"/>
                  <a:gd name="T6" fmla="*/ 56 w 216"/>
                  <a:gd name="T7" fmla="*/ 46 h 137"/>
                  <a:gd name="T8" fmla="*/ 45 w 216"/>
                  <a:gd name="T9" fmla="*/ 38 h 137"/>
                  <a:gd name="T10" fmla="*/ 34 w 216"/>
                  <a:gd name="T11" fmla="*/ 30 h 137"/>
                  <a:gd name="T12" fmla="*/ 23 w 216"/>
                  <a:gd name="T13" fmla="*/ 23 h 137"/>
                  <a:gd name="T14" fmla="*/ 11 w 216"/>
                  <a:gd name="T15" fmla="*/ 16 h 137"/>
                  <a:gd name="T16" fmla="*/ 0 w 216"/>
                  <a:gd name="T17" fmla="*/ 8 h 137"/>
                  <a:gd name="T18" fmla="*/ 0 w 216"/>
                  <a:gd name="T19" fmla="*/ 7 h 137"/>
                  <a:gd name="T20" fmla="*/ 0 w 216"/>
                  <a:gd name="T21" fmla="*/ 6 h 137"/>
                  <a:gd name="T22" fmla="*/ 0 w 216"/>
                  <a:gd name="T23" fmla="*/ 5 h 137"/>
                  <a:gd name="T24" fmla="*/ 0 w 216"/>
                  <a:gd name="T25" fmla="*/ 5 h 137"/>
                  <a:gd name="T26" fmla="*/ 3 w 216"/>
                  <a:gd name="T27" fmla="*/ 3 h 137"/>
                  <a:gd name="T28" fmla="*/ 6 w 216"/>
                  <a:gd name="T29" fmla="*/ 1 h 137"/>
                  <a:gd name="T30" fmla="*/ 9 w 216"/>
                  <a:gd name="T31" fmla="*/ 1 h 137"/>
                  <a:gd name="T32" fmla="*/ 13 w 216"/>
                  <a:gd name="T33" fmla="*/ 0 h 137"/>
                  <a:gd name="T34" fmla="*/ 25 w 216"/>
                  <a:gd name="T35" fmla="*/ 7 h 137"/>
                  <a:gd name="T36" fmla="*/ 36 w 216"/>
                  <a:gd name="T37" fmla="*/ 15 h 137"/>
                  <a:gd name="T38" fmla="*/ 48 w 216"/>
                  <a:gd name="T39" fmla="*/ 22 h 137"/>
                  <a:gd name="T40" fmla="*/ 60 w 216"/>
                  <a:gd name="T41" fmla="*/ 29 h 137"/>
                  <a:gd name="T42" fmla="*/ 71 w 216"/>
                  <a:gd name="T43" fmla="*/ 36 h 137"/>
                  <a:gd name="T44" fmla="*/ 83 w 216"/>
                  <a:gd name="T45" fmla="*/ 44 h 137"/>
                  <a:gd name="T46" fmla="*/ 95 w 216"/>
                  <a:gd name="T47" fmla="*/ 52 h 137"/>
                  <a:gd name="T48" fmla="*/ 106 w 216"/>
                  <a:gd name="T49" fmla="*/ 62 h 137"/>
                  <a:gd name="T50" fmla="*/ 107 w 216"/>
                  <a:gd name="T51" fmla="*/ 62 h 137"/>
                  <a:gd name="T52" fmla="*/ 107 w 216"/>
                  <a:gd name="T53" fmla="*/ 63 h 137"/>
                  <a:gd name="T54" fmla="*/ 107 w 216"/>
                  <a:gd name="T55" fmla="*/ 64 h 137"/>
                  <a:gd name="T56" fmla="*/ 107 w 216"/>
                  <a:gd name="T57" fmla="*/ 65 h 137"/>
                  <a:gd name="T58" fmla="*/ 104 w 216"/>
                  <a:gd name="T59" fmla="*/ 67 h 137"/>
                  <a:gd name="T60" fmla="*/ 99 w 216"/>
                  <a:gd name="T61" fmla="*/ 68 h 137"/>
                  <a:gd name="T62" fmla="*/ 94 w 216"/>
                  <a:gd name="T63" fmla="*/ 69 h 137"/>
                  <a:gd name="T64" fmla="*/ 90 w 216"/>
                  <a:gd name="T65" fmla="*/ 69 h 1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137"/>
                  <a:gd name="T101" fmla="*/ 216 w 216"/>
                  <a:gd name="T102" fmla="*/ 137 h 13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137">
                    <a:moveTo>
                      <a:pt x="182" y="137"/>
                    </a:moveTo>
                    <a:lnTo>
                      <a:pt x="160" y="121"/>
                    </a:lnTo>
                    <a:lnTo>
                      <a:pt x="137" y="105"/>
                    </a:lnTo>
                    <a:lnTo>
                      <a:pt x="114" y="91"/>
                    </a:lnTo>
                    <a:lnTo>
                      <a:pt x="91" y="75"/>
                    </a:lnTo>
                    <a:lnTo>
                      <a:pt x="69" y="60"/>
                    </a:lnTo>
                    <a:lnTo>
                      <a:pt x="46" y="45"/>
                    </a:lnTo>
                    <a:lnTo>
                      <a:pt x="23" y="31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7" y="5"/>
                    </a:lnTo>
                    <a:lnTo>
                      <a:pt x="12" y="2"/>
                    </a:lnTo>
                    <a:lnTo>
                      <a:pt x="18" y="1"/>
                    </a:lnTo>
                    <a:lnTo>
                      <a:pt x="27" y="0"/>
                    </a:lnTo>
                    <a:lnTo>
                      <a:pt x="50" y="14"/>
                    </a:lnTo>
                    <a:lnTo>
                      <a:pt x="73" y="29"/>
                    </a:lnTo>
                    <a:lnTo>
                      <a:pt x="97" y="43"/>
                    </a:lnTo>
                    <a:lnTo>
                      <a:pt x="121" y="57"/>
                    </a:lnTo>
                    <a:lnTo>
                      <a:pt x="143" y="72"/>
                    </a:lnTo>
                    <a:lnTo>
                      <a:pt x="168" y="87"/>
                    </a:lnTo>
                    <a:lnTo>
                      <a:pt x="192" y="104"/>
                    </a:lnTo>
                    <a:lnTo>
                      <a:pt x="214" y="123"/>
                    </a:lnTo>
                    <a:lnTo>
                      <a:pt x="216" y="124"/>
                    </a:lnTo>
                    <a:lnTo>
                      <a:pt x="216" y="125"/>
                    </a:lnTo>
                    <a:lnTo>
                      <a:pt x="216" y="128"/>
                    </a:lnTo>
                    <a:lnTo>
                      <a:pt x="216" y="129"/>
                    </a:lnTo>
                    <a:lnTo>
                      <a:pt x="209" y="133"/>
                    </a:lnTo>
                    <a:lnTo>
                      <a:pt x="200" y="135"/>
                    </a:lnTo>
                    <a:lnTo>
                      <a:pt x="189" y="137"/>
                    </a:lnTo>
                    <a:lnTo>
                      <a:pt x="182" y="137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8" name="Freeform 84"/>
              <p:cNvSpPr>
                <a:spLocks/>
              </p:cNvSpPr>
              <p:nvPr/>
            </p:nvSpPr>
            <p:spPr bwMode="auto">
              <a:xfrm>
                <a:off x="1189" y="2706"/>
                <a:ext cx="93" cy="114"/>
              </a:xfrm>
              <a:custGeom>
                <a:avLst/>
                <a:gdLst>
                  <a:gd name="T0" fmla="*/ 1 w 186"/>
                  <a:gd name="T1" fmla="*/ 98 h 229"/>
                  <a:gd name="T2" fmla="*/ 3 w 186"/>
                  <a:gd name="T3" fmla="*/ 67 h 229"/>
                  <a:gd name="T4" fmla="*/ 12 w 186"/>
                  <a:gd name="T5" fmla="*/ 50 h 229"/>
                  <a:gd name="T6" fmla="*/ 24 w 186"/>
                  <a:gd name="T7" fmla="*/ 46 h 229"/>
                  <a:gd name="T8" fmla="*/ 30 w 186"/>
                  <a:gd name="T9" fmla="*/ 43 h 229"/>
                  <a:gd name="T10" fmla="*/ 32 w 186"/>
                  <a:gd name="T11" fmla="*/ 41 h 229"/>
                  <a:gd name="T12" fmla="*/ 28 w 186"/>
                  <a:gd name="T13" fmla="*/ 41 h 229"/>
                  <a:gd name="T14" fmla="*/ 21 w 186"/>
                  <a:gd name="T15" fmla="*/ 43 h 229"/>
                  <a:gd name="T16" fmla="*/ 13 w 186"/>
                  <a:gd name="T17" fmla="*/ 45 h 229"/>
                  <a:gd name="T18" fmla="*/ 6 w 186"/>
                  <a:gd name="T19" fmla="*/ 47 h 229"/>
                  <a:gd name="T20" fmla="*/ 4 w 186"/>
                  <a:gd name="T21" fmla="*/ 42 h 229"/>
                  <a:gd name="T22" fmla="*/ 6 w 186"/>
                  <a:gd name="T23" fmla="*/ 31 h 229"/>
                  <a:gd name="T24" fmla="*/ 14 w 186"/>
                  <a:gd name="T25" fmla="*/ 21 h 229"/>
                  <a:gd name="T26" fmla="*/ 36 w 186"/>
                  <a:gd name="T27" fmla="*/ 14 h 229"/>
                  <a:gd name="T28" fmla="*/ 59 w 186"/>
                  <a:gd name="T29" fmla="*/ 8 h 229"/>
                  <a:gd name="T30" fmla="*/ 82 w 186"/>
                  <a:gd name="T31" fmla="*/ 3 h 229"/>
                  <a:gd name="T32" fmla="*/ 92 w 186"/>
                  <a:gd name="T33" fmla="*/ 1 h 229"/>
                  <a:gd name="T34" fmla="*/ 92 w 186"/>
                  <a:gd name="T35" fmla="*/ 5 h 229"/>
                  <a:gd name="T36" fmla="*/ 86 w 186"/>
                  <a:gd name="T37" fmla="*/ 9 h 229"/>
                  <a:gd name="T38" fmla="*/ 74 w 186"/>
                  <a:gd name="T39" fmla="*/ 13 h 229"/>
                  <a:gd name="T40" fmla="*/ 63 w 186"/>
                  <a:gd name="T41" fmla="*/ 18 h 229"/>
                  <a:gd name="T42" fmla="*/ 51 w 186"/>
                  <a:gd name="T43" fmla="*/ 22 h 229"/>
                  <a:gd name="T44" fmla="*/ 46 w 186"/>
                  <a:gd name="T45" fmla="*/ 24 h 229"/>
                  <a:gd name="T46" fmla="*/ 46 w 186"/>
                  <a:gd name="T47" fmla="*/ 26 h 229"/>
                  <a:gd name="T48" fmla="*/ 53 w 186"/>
                  <a:gd name="T49" fmla="*/ 25 h 229"/>
                  <a:gd name="T50" fmla="*/ 69 w 186"/>
                  <a:gd name="T51" fmla="*/ 20 h 229"/>
                  <a:gd name="T52" fmla="*/ 82 w 186"/>
                  <a:gd name="T53" fmla="*/ 16 h 229"/>
                  <a:gd name="T54" fmla="*/ 91 w 186"/>
                  <a:gd name="T55" fmla="*/ 13 h 229"/>
                  <a:gd name="T56" fmla="*/ 93 w 186"/>
                  <a:gd name="T57" fmla="*/ 17 h 229"/>
                  <a:gd name="T58" fmla="*/ 91 w 186"/>
                  <a:gd name="T59" fmla="*/ 27 h 229"/>
                  <a:gd name="T60" fmla="*/ 86 w 186"/>
                  <a:gd name="T61" fmla="*/ 33 h 229"/>
                  <a:gd name="T62" fmla="*/ 74 w 186"/>
                  <a:gd name="T63" fmla="*/ 37 h 229"/>
                  <a:gd name="T64" fmla="*/ 62 w 186"/>
                  <a:gd name="T65" fmla="*/ 41 h 229"/>
                  <a:gd name="T66" fmla="*/ 55 w 186"/>
                  <a:gd name="T67" fmla="*/ 46 h 229"/>
                  <a:gd name="T68" fmla="*/ 58 w 186"/>
                  <a:gd name="T69" fmla="*/ 48 h 229"/>
                  <a:gd name="T70" fmla="*/ 67 w 186"/>
                  <a:gd name="T71" fmla="*/ 46 h 229"/>
                  <a:gd name="T72" fmla="*/ 76 w 186"/>
                  <a:gd name="T73" fmla="*/ 43 h 229"/>
                  <a:gd name="T74" fmla="*/ 87 w 186"/>
                  <a:gd name="T75" fmla="*/ 39 h 229"/>
                  <a:gd name="T76" fmla="*/ 91 w 186"/>
                  <a:gd name="T77" fmla="*/ 41 h 229"/>
                  <a:gd name="T78" fmla="*/ 91 w 186"/>
                  <a:gd name="T79" fmla="*/ 47 h 229"/>
                  <a:gd name="T80" fmla="*/ 84 w 186"/>
                  <a:gd name="T81" fmla="*/ 53 h 229"/>
                  <a:gd name="T82" fmla="*/ 72 w 186"/>
                  <a:gd name="T83" fmla="*/ 58 h 229"/>
                  <a:gd name="T84" fmla="*/ 61 w 186"/>
                  <a:gd name="T85" fmla="*/ 63 h 229"/>
                  <a:gd name="T86" fmla="*/ 49 w 186"/>
                  <a:gd name="T87" fmla="*/ 66 h 229"/>
                  <a:gd name="T88" fmla="*/ 41 w 186"/>
                  <a:gd name="T89" fmla="*/ 69 h 229"/>
                  <a:gd name="T90" fmla="*/ 38 w 186"/>
                  <a:gd name="T91" fmla="*/ 71 h 229"/>
                  <a:gd name="T92" fmla="*/ 40 w 186"/>
                  <a:gd name="T93" fmla="*/ 73 h 229"/>
                  <a:gd name="T94" fmla="*/ 52 w 186"/>
                  <a:gd name="T95" fmla="*/ 69 h 229"/>
                  <a:gd name="T96" fmla="*/ 70 w 186"/>
                  <a:gd name="T97" fmla="*/ 63 h 229"/>
                  <a:gd name="T98" fmla="*/ 86 w 186"/>
                  <a:gd name="T99" fmla="*/ 59 h 229"/>
                  <a:gd name="T100" fmla="*/ 90 w 186"/>
                  <a:gd name="T101" fmla="*/ 64 h 229"/>
                  <a:gd name="T102" fmla="*/ 89 w 186"/>
                  <a:gd name="T103" fmla="*/ 76 h 229"/>
                  <a:gd name="T104" fmla="*/ 77 w 186"/>
                  <a:gd name="T105" fmla="*/ 86 h 229"/>
                  <a:gd name="T106" fmla="*/ 55 w 186"/>
                  <a:gd name="T107" fmla="*/ 95 h 229"/>
                  <a:gd name="T108" fmla="*/ 33 w 186"/>
                  <a:gd name="T109" fmla="*/ 103 h 229"/>
                  <a:gd name="T110" fmla="*/ 11 w 186"/>
                  <a:gd name="T111" fmla="*/ 111 h 22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6"/>
                  <a:gd name="T169" fmla="*/ 0 h 229"/>
                  <a:gd name="T170" fmla="*/ 186 w 186"/>
                  <a:gd name="T171" fmla="*/ 229 h 22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6" h="229">
                    <a:moveTo>
                      <a:pt x="0" y="229"/>
                    </a:moveTo>
                    <a:lnTo>
                      <a:pt x="1" y="197"/>
                    </a:lnTo>
                    <a:lnTo>
                      <a:pt x="3" y="166"/>
                    </a:lnTo>
                    <a:lnTo>
                      <a:pt x="5" y="135"/>
                    </a:lnTo>
                    <a:lnTo>
                      <a:pt x="8" y="106"/>
                    </a:lnTo>
                    <a:lnTo>
                      <a:pt x="25" y="100"/>
                    </a:lnTo>
                    <a:lnTo>
                      <a:pt x="39" y="95"/>
                    </a:lnTo>
                    <a:lnTo>
                      <a:pt x="48" y="92"/>
                    </a:lnTo>
                    <a:lnTo>
                      <a:pt x="56" y="90"/>
                    </a:lnTo>
                    <a:lnTo>
                      <a:pt x="60" y="87"/>
                    </a:lnTo>
                    <a:lnTo>
                      <a:pt x="63" y="86"/>
                    </a:lnTo>
                    <a:lnTo>
                      <a:pt x="64" y="83"/>
                    </a:lnTo>
                    <a:lnTo>
                      <a:pt x="64" y="80"/>
                    </a:lnTo>
                    <a:lnTo>
                      <a:pt x="56" y="82"/>
                    </a:lnTo>
                    <a:lnTo>
                      <a:pt x="48" y="83"/>
                    </a:lnTo>
                    <a:lnTo>
                      <a:pt x="41" y="86"/>
                    </a:lnTo>
                    <a:lnTo>
                      <a:pt x="33" y="87"/>
                    </a:lnTo>
                    <a:lnTo>
                      <a:pt x="27" y="90"/>
                    </a:lnTo>
                    <a:lnTo>
                      <a:pt x="20" y="92"/>
                    </a:lnTo>
                    <a:lnTo>
                      <a:pt x="13" y="94"/>
                    </a:lnTo>
                    <a:lnTo>
                      <a:pt x="7" y="95"/>
                    </a:lnTo>
                    <a:lnTo>
                      <a:pt x="8" y="84"/>
                    </a:lnTo>
                    <a:lnTo>
                      <a:pt x="9" y="72"/>
                    </a:lnTo>
                    <a:lnTo>
                      <a:pt x="11" y="62"/>
                    </a:lnTo>
                    <a:lnTo>
                      <a:pt x="12" y="51"/>
                    </a:lnTo>
                    <a:lnTo>
                      <a:pt x="29" y="43"/>
                    </a:lnTo>
                    <a:lnTo>
                      <a:pt x="50" y="35"/>
                    </a:lnTo>
                    <a:lnTo>
                      <a:pt x="72" y="28"/>
                    </a:lnTo>
                    <a:lnTo>
                      <a:pt x="95" y="22"/>
                    </a:lnTo>
                    <a:lnTo>
                      <a:pt x="118" y="16"/>
                    </a:lnTo>
                    <a:lnTo>
                      <a:pt x="140" y="11"/>
                    </a:lnTo>
                    <a:lnTo>
                      <a:pt x="163" y="6"/>
                    </a:lnTo>
                    <a:lnTo>
                      <a:pt x="183" y="0"/>
                    </a:lnTo>
                    <a:lnTo>
                      <a:pt x="183" y="3"/>
                    </a:lnTo>
                    <a:lnTo>
                      <a:pt x="183" y="7"/>
                    </a:lnTo>
                    <a:lnTo>
                      <a:pt x="183" y="10"/>
                    </a:lnTo>
                    <a:lnTo>
                      <a:pt x="183" y="14"/>
                    </a:lnTo>
                    <a:lnTo>
                      <a:pt x="171" y="18"/>
                    </a:lnTo>
                    <a:lnTo>
                      <a:pt x="160" y="23"/>
                    </a:lnTo>
                    <a:lnTo>
                      <a:pt x="148" y="27"/>
                    </a:lnTo>
                    <a:lnTo>
                      <a:pt x="138" y="32"/>
                    </a:lnTo>
                    <a:lnTo>
                      <a:pt x="126" y="36"/>
                    </a:lnTo>
                    <a:lnTo>
                      <a:pt x="115" y="40"/>
                    </a:lnTo>
                    <a:lnTo>
                      <a:pt x="103" y="44"/>
                    </a:lnTo>
                    <a:lnTo>
                      <a:pt x="92" y="47"/>
                    </a:lnTo>
                    <a:lnTo>
                      <a:pt x="92" y="48"/>
                    </a:lnTo>
                    <a:lnTo>
                      <a:pt x="92" y="50"/>
                    </a:lnTo>
                    <a:lnTo>
                      <a:pt x="91" y="52"/>
                    </a:lnTo>
                    <a:lnTo>
                      <a:pt x="91" y="54"/>
                    </a:lnTo>
                    <a:lnTo>
                      <a:pt x="107" y="50"/>
                    </a:lnTo>
                    <a:lnTo>
                      <a:pt x="123" y="44"/>
                    </a:lnTo>
                    <a:lnTo>
                      <a:pt x="138" y="40"/>
                    </a:lnTo>
                    <a:lnTo>
                      <a:pt x="151" y="35"/>
                    </a:lnTo>
                    <a:lnTo>
                      <a:pt x="163" y="32"/>
                    </a:lnTo>
                    <a:lnTo>
                      <a:pt x="174" y="28"/>
                    </a:lnTo>
                    <a:lnTo>
                      <a:pt x="182" y="27"/>
                    </a:lnTo>
                    <a:lnTo>
                      <a:pt x="186" y="26"/>
                    </a:lnTo>
                    <a:lnTo>
                      <a:pt x="185" y="35"/>
                    </a:lnTo>
                    <a:lnTo>
                      <a:pt x="183" y="44"/>
                    </a:lnTo>
                    <a:lnTo>
                      <a:pt x="182" y="54"/>
                    </a:lnTo>
                    <a:lnTo>
                      <a:pt x="181" y="63"/>
                    </a:lnTo>
                    <a:lnTo>
                      <a:pt x="171" y="66"/>
                    </a:lnTo>
                    <a:lnTo>
                      <a:pt x="160" y="70"/>
                    </a:lnTo>
                    <a:lnTo>
                      <a:pt x="148" y="74"/>
                    </a:lnTo>
                    <a:lnTo>
                      <a:pt x="135" y="78"/>
                    </a:lnTo>
                    <a:lnTo>
                      <a:pt x="124" y="83"/>
                    </a:lnTo>
                    <a:lnTo>
                      <a:pt x="115" y="87"/>
                    </a:lnTo>
                    <a:lnTo>
                      <a:pt x="110" y="92"/>
                    </a:lnTo>
                    <a:lnTo>
                      <a:pt x="108" y="98"/>
                    </a:lnTo>
                    <a:lnTo>
                      <a:pt x="116" y="96"/>
                    </a:lnTo>
                    <a:lnTo>
                      <a:pt x="124" y="95"/>
                    </a:lnTo>
                    <a:lnTo>
                      <a:pt x="134" y="92"/>
                    </a:lnTo>
                    <a:lnTo>
                      <a:pt x="143" y="88"/>
                    </a:lnTo>
                    <a:lnTo>
                      <a:pt x="152" y="86"/>
                    </a:lnTo>
                    <a:lnTo>
                      <a:pt x="163" y="82"/>
                    </a:lnTo>
                    <a:lnTo>
                      <a:pt x="173" y="78"/>
                    </a:lnTo>
                    <a:lnTo>
                      <a:pt x="182" y="75"/>
                    </a:lnTo>
                    <a:lnTo>
                      <a:pt x="182" y="82"/>
                    </a:lnTo>
                    <a:lnTo>
                      <a:pt x="182" y="88"/>
                    </a:lnTo>
                    <a:lnTo>
                      <a:pt x="182" y="95"/>
                    </a:lnTo>
                    <a:lnTo>
                      <a:pt x="181" y="102"/>
                    </a:lnTo>
                    <a:lnTo>
                      <a:pt x="168" y="107"/>
                    </a:lnTo>
                    <a:lnTo>
                      <a:pt x="156" y="111"/>
                    </a:lnTo>
                    <a:lnTo>
                      <a:pt x="144" y="116"/>
                    </a:lnTo>
                    <a:lnTo>
                      <a:pt x="134" y="120"/>
                    </a:lnTo>
                    <a:lnTo>
                      <a:pt x="122" y="126"/>
                    </a:lnTo>
                    <a:lnTo>
                      <a:pt x="110" y="128"/>
                    </a:lnTo>
                    <a:lnTo>
                      <a:pt x="98" y="132"/>
                    </a:lnTo>
                    <a:lnTo>
                      <a:pt x="86" y="135"/>
                    </a:lnTo>
                    <a:lnTo>
                      <a:pt x="82" y="138"/>
                    </a:lnTo>
                    <a:lnTo>
                      <a:pt x="79" y="141"/>
                    </a:lnTo>
                    <a:lnTo>
                      <a:pt x="76" y="143"/>
                    </a:lnTo>
                    <a:lnTo>
                      <a:pt x="75" y="147"/>
                    </a:lnTo>
                    <a:lnTo>
                      <a:pt x="79" y="146"/>
                    </a:lnTo>
                    <a:lnTo>
                      <a:pt x="90" y="143"/>
                    </a:lnTo>
                    <a:lnTo>
                      <a:pt x="104" y="138"/>
                    </a:lnTo>
                    <a:lnTo>
                      <a:pt x="122" y="132"/>
                    </a:lnTo>
                    <a:lnTo>
                      <a:pt x="140" y="127"/>
                    </a:lnTo>
                    <a:lnTo>
                      <a:pt x="156" y="122"/>
                    </a:lnTo>
                    <a:lnTo>
                      <a:pt x="171" y="118"/>
                    </a:lnTo>
                    <a:lnTo>
                      <a:pt x="181" y="116"/>
                    </a:lnTo>
                    <a:lnTo>
                      <a:pt x="179" y="128"/>
                    </a:lnTo>
                    <a:lnTo>
                      <a:pt x="178" y="141"/>
                    </a:lnTo>
                    <a:lnTo>
                      <a:pt x="177" y="153"/>
                    </a:lnTo>
                    <a:lnTo>
                      <a:pt x="175" y="165"/>
                    </a:lnTo>
                    <a:lnTo>
                      <a:pt x="154" y="173"/>
                    </a:lnTo>
                    <a:lnTo>
                      <a:pt x="131" y="181"/>
                    </a:lnTo>
                    <a:lnTo>
                      <a:pt x="110" y="190"/>
                    </a:lnTo>
                    <a:lnTo>
                      <a:pt x="87" y="198"/>
                    </a:lnTo>
                    <a:lnTo>
                      <a:pt x="66" y="206"/>
                    </a:lnTo>
                    <a:lnTo>
                      <a:pt x="43" y="214"/>
                    </a:lnTo>
                    <a:lnTo>
                      <a:pt x="21" y="222"/>
                    </a:lnTo>
                    <a:lnTo>
                      <a:pt x="0" y="229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29" name="Freeform 85"/>
              <p:cNvSpPr>
                <a:spLocks/>
              </p:cNvSpPr>
              <p:nvPr/>
            </p:nvSpPr>
            <p:spPr bwMode="auto">
              <a:xfrm>
                <a:off x="1087" y="2670"/>
                <a:ext cx="103" cy="149"/>
              </a:xfrm>
              <a:custGeom>
                <a:avLst/>
                <a:gdLst>
                  <a:gd name="T0" fmla="*/ 71 w 208"/>
                  <a:gd name="T1" fmla="*/ 131 h 297"/>
                  <a:gd name="T2" fmla="*/ 37 w 208"/>
                  <a:gd name="T3" fmla="*/ 109 h 297"/>
                  <a:gd name="T4" fmla="*/ 3 w 208"/>
                  <a:gd name="T5" fmla="*/ 88 h 297"/>
                  <a:gd name="T6" fmla="*/ 5 w 208"/>
                  <a:gd name="T7" fmla="*/ 78 h 297"/>
                  <a:gd name="T8" fmla="*/ 24 w 208"/>
                  <a:gd name="T9" fmla="*/ 83 h 297"/>
                  <a:gd name="T10" fmla="*/ 35 w 208"/>
                  <a:gd name="T11" fmla="*/ 88 h 297"/>
                  <a:gd name="T12" fmla="*/ 46 w 208"/>
                  <a:gd name="T13" fmla="*/ 94 h 297"/>
                  <a:gd name="T14" fmla="*/ 47 w 208"/>
                  <a:gd name="T15" fmla="*/ 93 h 297"/>
                  <a:gd name="T16" fmla="*/ 37 w 208"/>
                  <a:gd name="T17" fmla="*/ 84 h 297"/>
                  <a:gd name="T18" fmla="*/ 22 w 208"/>
                  <a:gd name="T19" fmla="*/ 75 h 297"/>
                  <a:gd name="T20" fmla="*/ 9 w 208"/>
                  <a:gd name="T21" fmla="*/ 65 h 297"/>
                  <a:gd name="T22" fmla="*/ 2 w 208"/>
                  <a:gd name="T23" fmla="*/ 51 h 297"/>
                  <a:gd name="T24" fmla="*/ 7 w 208"/>
                  <a:gd name="T25" fmla="*/ 47 h 297"/>
                  <a:gd name="T26" fmla="*/ 18 w 208"/>
                  <a:gd name="T27" fmla="*/ 53 h 297"/>
                  <a:gd name="T28" fmla="*/ 27 w 208"/>
                  <a:gd name="T29" fmla="*/ 56 h 297"/>
                  <a:gd name="T30" fmla="*/ 27 w 208"/>
                  <a:gd name="T31" fmla="*/ 55 h 297"/>
                  <a:gd name="T32" fmla="*/ 17 w 208"/>
                  <a:gd name="T33" fmla="*/ 47 h 297"/>
                  <a:gd name="T34" fmla="*/ 8 w 208"/>
                  <a:gd name="T35" fmla="*/ 41 h 297"/>
                  <a:gd name="T36" fmla="*/ 3 w 208"/>
                  <a:gd name="T37" fmla="*/ 39 h 297"/>
                  <a:gd name="T38" fmla="*/ 4 w 208"/>
                  <a:gd name="T39" fmla="*/ 29 h 297"/>
                  <a:gd name="T40" fmla="*/ 9 w 208"/>
                  <a:gd name="T41" fmla="*/ 29 h 297"/>
                  <a:gd name="T42" fmla="*/ 23 w 208"/>
                  <a:gd name="T43" fmla="*/ 35 h 297"/>
                  <a:gd name="T44" fmla="*/ 31 w 208"/>
                  <a:gd name="T45" fmla="*/ 37 h 297"/>
                  <a:gd name="T46" fmla="*/ 22 w 208"/>
                  <a:gd name="T47" fmla="*/ 29 h 297"/>
                  <a:gd name="T48" fmla="*/ 12 w 208"/>
                  <a:gd name="T49" fmla="*/ 24 h 297"/>
                  <a:gd name="T50" fmla="*/ 7 w 208"/>
                  <a:gd name="T51" fmla="*/ 16 h 297"/>
                  <a:gd name="T52" fmla="*/ 7 w 208"/>
                  <a:gd name="T53" fmla="*/ 0 h 297"/>
                  <a:gd name="T54" fmla="*/ 10 w 208"/>
                  <a:gd name="T55" fmla="*/ 0 h 297"/>
                  <a:gd name="T56" fmla="*/ 34 w 208"/>
                  <a:gd name="T57" fmla="*/ 14 h 297"/>
                  <a:gd name="T58" fmla="*/ 68 w 208"/>
                  <a:gd name="T59" fmla="*/ 36 h 297"/>
                  <a:gd name="T60" fmla="*/ 103 w 208"/>
                  <a:gd name="T61" fmla="*/ 60 h 297"/>
                  <a:gd name="T62" fmla="*/ 101 w 208"/>
                  <a:gd name="T63" fmla="*/ 77 h 297"/>
                  <a:gd name="T64" fmla="*/ 94 w 208"/>
                  <a:gd name="T65" fmla="*/ 81 h 297"/>
                  <a:gd name="T66" fmla="*/ 88 w 208"/>
                  <a:gd name="T67" fmla="*/ 81 h 297"/>
                  <a:gd name="T68" fmla="*/ 88 w 208"/>
                  <a:gd name="T69" fmla="*/ 83 h 297"/>
                  <a:gd name="T70" fmla="*/ 96 w 208"/>
                  <a:gd name="T71" fmla="*/ 87 h 297"/>
                  <a:gd name="T72" fmla="*/ 100 w 208"/>
                  <a:gd name="T73" fmla="*/ 93 h 297"/>
                  <a:gd name="T74" fmla="*/ 99 w 208"/>
                  <a:gd name="T75" fmla="*/ 100 h 297"/>
                  <a:gd name="T76" fmla="*/ 98 w 208"/>
                  <a:gd name="T77" fmla="*/ 101 h 297"/>
                  <a:gd name="T78" fmla="*/ 80 w 208"/>
                  <a:gd name="T79" fmla="*/ 90 h 297"/>
                  <a:gd name="T80" fmla="*/ 60 w 208"/>
                  <a:gd name="T81" fmla="*/ 80 h 297"/>
                  <a:gd name="T82" fmla="*/ 48 w 208"/>
                  <a:gd name="T83" fmla="*/ 77 h 297"/>
                  <a:gd name="T84" fmla="*/ 48 w 208"/>
                  <a:gd name="T85" fmla="*/ 80 h 297"/>
                  <a:gd name="T86" fmla="*/ 66 w 208"/>
                  <a:gd name="T87" fmla="*/ 89 h 297"/>
                  <a:gd name="T88" fmla="*/ 85 w 208"/>
                  <a:gd name="T89" fmla="*/ 98 h 297"/>
                  <a:gd name="T90" fmla="*/ 98 w 208"/>
                  <a:gd name="T91" fmla="*/ 119 h 297"/>
                  <a:gd name="T92" fmla="*/ 96 w 208"/>
                  <a:gd name="T93" fmla="*/ 132 h 297"/>
                  <a:gd name="T94" fmla="*/ 82 w 208"/>
                  <a:gd name="T95" fmla="*/ 126 h 297"/>
                  <a:gd name="T96" fmla="*/ 69 w 208"/>
                  <a:gd name="T97" fmla="*/ 118 h 297"/>
                  <a:gd name="T98" fmla="*/ 62 w 208"/>
                  <a:gd name="T99" fmla="*/ 117 h 297"/>
                  <a:gd name="T100" fmla="*/ 76 w 208"/>
                  <a:gd name="T101" fmla="*/ 126 h 297"/>
                  <a:gd name="T102" fmla="*/ 92 w 208"/>
                  <a:gd name="T103" fmla="*/ 136 h 297"/>
                  <a:gd name="T104" fmla="*/ 96 w 208"/>
                  <a:gd name="T105" fmla="*/ 143 h 297"/>
                  <a:gd name="T106" fmla="*/ 94 w 208"/>
                  <a:gd name="T107" fmla="*/ 149 h 297"/>
                  <a:gd name="T108" fmla="*/ 93 w 208"/>
                  <a:gd name="T109" fmla="*/ 148 h 2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08"/>
                  <a:gd name="T166" fmla="*/ 0 h 297"/>
                  <a:gd name="T167" fmla="*/ 208 w 208"/>
                  <a:gd name="T168" fmla="*/ 297 h 2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08" h="297">
                    <a:moveTo>
                      <a:pt x="188" y="296"/>
                    </a:moveTo>
                    <a:lnTo>
                      <a:pt x="166" y="278"/>
                    </a:lnTo>
                    <a:lnTo>
                      <a:pt x="144" y="262"/>
                    </a:lnTo>
                    <a:lnTo>
                      <a:pt x="121" y="246"/>
                    </a:lnTo>
                    <a:lnTo>
                      <a:pt x="97" y="232"/>
                    </a:lnTo>
                    <a:lnTo>
                      <a:pt x="74" y="217"/>
                    </a:lnTo>
                    <a:lnTo>
                      <a:pt x="51" y="203"/>
                    </a:lnTo>
                    <a:lnTo>
                      <a:pt x="29" y="189"/>
                    </a:lnTo>
                    <a:lnTo>
                      <a:pt x="6" y="175"/>
                    </a:lnTo>
                    <a:lnTo>
                      <a:pt x="0" y="163"/>
                    </a:lnTo>
                    <a:lnTo>
                      <a:pt x="3" y="157"/>
                    </a:lnTo>
                    <a:lnTo>
                      <a:pt x="11" y="155"/>
                    </a:lnTo>
                    <a:lnTo>
                      <a:pt x="22" y="157"/>
                    </a:lnTo>
                    <a:lnTo>
                      <a:pt x="35" y="159"/>
                    </a:lnTo>
                    <a:lnTo>
                      <a:pt x="49" y="165"/>
                    </a:lnTo>
                    <a:lnTo>
                      <a:pt x="59" y="169"/>
                    </a:lnTo>
                    <a:lnTo>
                      <a:pt x="66" y="171"/>
                    </a:lnTo>
                    <a:lnTo>
                      <a:pt x="70" y="175"/>
                    </a:lnTo>
                    <a:lnTo>
                      <a:pt x="77" y="181"/>
                    </a:lnTo>
                    <a:lnTo>
                      <a:pt x="85" y="185"/>
                    </a:lnTo>
                    <a:lnTo>
                      <a:pt x="93" y="187"/>
                    </a:lnTo>
                    <a:lnTo>
                      <a:pt x="94" y="186"/>
                    </a:lnTo>
                    <a:lnTo>
                      <a:pt x="94" y="185"/>
                    </a:lnTo>
                    <a:lnTo>
                      <a:pt x="95" y="183"/>
                    </a:lnTo>
                    <a:lnTo>
                      <a:pt x="86" y="175"/>
                    </a:lnTo>
                    <a:lnTo>
                      <a:pt x="75" y="167"/>
                    </a:lnTo>
                    <a:lnTo>
                      <a:pt x="65" y="162"/>
                    </a:lnTo>
                    <a:lnTo>
                      <a:pt x="54" y="155"/>
                    </a:lnTo>
                    <a:lnTo>
                      <a:pt x="45" y="150"/>
                    </a:lnTo>
                    <a:lnTo>
                      <a:pt x="35" y="145"/>
                    </a:lnTo>
                    <a:lnTo>
                      <a:pt x="26" y="137"/>
                    </a:lnTo>
                    <a:lnTo>
                      <a:pt x="19" y="129"/>
                    </a:lnTo>
                    <a:lnTo>
                      <a:pt x="9" y="119"/>
                    </a:lnTo>
                    <a:lnTo>
                      <a:pt x="5" y="110"/>
                    </a:lnTo>
                    <a:lnTo>
                      <a:pt x="5" y="101"/>
                    </a:lnTo>
                    <a:lnTo>
                      <a:pt x="6" y="86"/>
                    </a:lnTo>
                    <a:lnTo>
                      <a:pt x="10" y="89"/>
                    </a:lnTo>
                    <a:lnTo>
                      <a:pt x="15" y="93"/>
                    </a:lnTo>
                    <a:lnTo>
                      <a:pt x="22" y="97"/>
                    </a:lnTo>
                    <a:lnTo>
                      <a:pt x="30" y="102"/>
                    </a:lnTo>
                    <a:lnTo>
                      <a:pt x="37" y="106"/>
                    </a:lnTo>
                    <a:lnTo>
                      <a:pt x="43" y="110"/>
                    </a:lnTo>
                    <a:lnTo>
                      <a:pt x="50" y="111"/>
                    </a:lnTo>
                    <a:lnTo>
                      <a:pt x="55" y="111"/>
                    </a:lnTo>
                    <a:lnTo>
                      <a:pt x="55" y="110"/>
                    </a:lnTo>
                    <a:lnTo>
                      <a:pt x="55" y="109"/>
                    </a:lnTo>
                    <a:lnTo>
                      <a:pt x="55" y="107"/>
                    </a:lnTo>
                    <a:lnTo>
                      <a:pt x="45" y="101"/>
                    </a:lnTo>
                    <a:lnTo>
                      <a:pt x="35" y="94"/>
                    </a:lnTo>
                    <a:lnTo>
                      <a:pt x="27" y="89"/>
                    </a:lnTo>
                    <a:lnTo>
                      <a:pt x="22" y="85"/>
                    </a:lnTo>
                    <a:lnTo>
                      <a:pt x="17" y="82"/>
                    </a:lnTo>
                    <a:lnTo>
                      <a:pt x="13" y="79"/>
                    </a:lnTo>
                    <a:lnTo>
                      <a:pt x="10" y="78"/>
                    </a:lnTo>
                    <a:lnTo>
                      <a:pt x="7" y="77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9" y="58"/>
                    </a:lnTo>
                    <a:lnTo>
                      <a:pt x="9" y="52"/>
                    </a:lnTo>
                    <a:lnTo>
                      <a:pt x="13" y="54"/>
                    </a:lnTo>
                    <a:lnTo>
                      <a:pt x="19" y="58"/>
                    </a:lnTo>
                    <a:lnTo>
                      <a:pt x="29" y="62"/>
                    </a:lnTo>
                    <a:lnTo>
                      <a:pt x="37" y="66"/>
                    </a:lnTo>
                    <a:lnTo>
                      <a:pt x="46" y="70"/>
                    </a:lnTo>
                    <a:lnTo>
                      <a:pt x="53" y="74"/>
                    </a:lnTo>
                    <a:lnTo>
                      <a:pt x="59" y="75"/>
                    </a:lnTo>
                    <a:lnTo>
                      <a:pt x="62" y="74"/>
                    </a:lnTo>
                    <a:lnTo>
                      <a:pt x="58" y="69"/>
                    </a:lnTo>
                    <a:lnTo>
                      <a:pt x="51" y="63"/>
                    </a:lnTo>
                    <a:lnTo>
                      <a:pt x="45" y="58"/>
                    </a:lnTo>
                    <a:lnTo>
                      <a:pt x="38" y="54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18" y="44"/>
                    </a:lnTo>
                    <a:lnTo>
                      <a:pt x="13" y="42"/>
                    </a:lnTo>
                    <a:lnTo>
                      <a:pt x="14" y="31"/>
                    </a:lnTo>
                    <a:lnTo>
                      <a:pt x="14" y="20"/>
                    </a:lnTo>
                    <a:lnTo>
                      <a:pt x="14" y="11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45" y="14"/>
                    </a:lnTo>
                    <a:lnTo>
                      <a:pt x="69" y="27"/>
                    </a:lnTo>
                    <a:lnTo>
                      <a:pt x="91" y="42"/>
                    </a:lnTo>
                    <a:lnTo>
                      <a:pt x="115" y="55"/>
                    </a:lnTo>
                    <a:lnTo>
                      <a:pt x="138" y="71"/>
                    </a:lnTo>
                    <a:lnTo>
                      <a:pt x="161" y="86"/>
                    </a:lnTo>
                    <a:lnTo>
                      <a:pt x="185" y="102"/>
                    </a:lnTo>
                    <a:lnTo>
                      <a:pt x="208" y="119"/>
                    </a:lnTo>
                    <a:lnTo>
                      <a:pt x="206" y="130"/>
                    </a:lnTo>
                    <a:lnTo>
                      <a:pt x="206" y="141"/>
                    </a:lnTo>
                    <a:lnTo>
                      <a:pt x="204" y="153"/>
                    </a:lnTo>
                    <a:lnTo>
                      <a:pt x="201" y="163"/>
                    </a:lnTo>
                    <a:lnTo>
                      <a:pt x="194" y="162"/>
                    </a:lnTo>
                    <a:lnTo>
                      <a:pt x="189" y="162"/>
                    </a:lnTo>
                    <a:lnTo>
                      <a:pt x="184" y="161"/>
                    </a:lnTo>
                    <a:lnTo>
                      <a:pt x="178" y="161"/>
                    </a:lnTo>
                    <a:lnTo>
                      <a:pt x="177" y="162"/>
                    </a:lnTo>
                    <a:lnTo>
                      <a:pt x="177" y="163"/>
                    </a:lnTo>
                    <a:lnTo>
                      <a:pt x="177" y="165"/>
                    </a:lnTo>
                    <a:lnTo>
                      <a:pt x="177" y="166"/>
                    </a:lnTo>
                    <a:lnTo>
                      <a:pt x="181" y="169"/>
                    </a:lnTo>
                    <a:lnTo>
                      <a:pt x="186" y="171"/>
                    </a:lnTo>
                    <a:lnTo>
                      <a:pt x="193" y="173"/>
                    </a:lnTo>
                    <a:lnTo>
                      <a:pt x="201" y="175"/>
                    </a:lnTo>
                    <a:lnTo>
                      <a:pt x="202" y="181"/>
                    </a:lnTo>
                    <a:lnTo>
                      <a:pt x="202" y="186"/>
                    </a:lnTo>
                    <a:lnTo>
                      <a:pt x="202" y="193"/>
                    </a:lnTo>
                    <a:lnTo>
                      <a:pt x="201" y="199"/>
                    </a:lnTo>
                    <a:lnTo>
                      <a:pt x="200" y="199"/>
                    </a:lnTo>
                    <a:lnTo>
                      <a:pt x="198" y="201"/>
                    </a:lnTo>
                    <a:lnTo>
                      <a:pt x="186" y="194"/>
                    </a:lnTo>
                    <a:lnTo>
                      <a:pt x="173" y="186"/>
                    </a:lnTo>
                    <a:lnTo>
                      <a:pt x="161" y="179"/>
                    </a:lnTo>
                    <a:lnTo>
                      <a:pt x="148" y="173"/>
                    </a:lnTo>
                    <a:lnTo>
                      <a:pt x="134" y="166"/>
                    </a:lnTo>
                    <a:lnTo>
                      <a:pt x="122" y="159"/>
                    </a:lnTo>
                    <a:lnTo>
                      <a:pt x="109" y="155"/>
                    </a:lnTo>
                    <a:lnTo>
                      <a:pt x="97" y="153"/>
                    </a:lnTo>
                    <a:lnTo>
                      <a:pt x="97" y="154"/>
                    </a:lnTo>
                    <a:lnTo>
                      <a:pt x="97" y="155"/>
                    </a:lnTo>
                    <a:lnTo>
                      <a:pt x="97" y="158"/>
                    </a:lnTo>
                    <a:lnTo>
                      <a:pt x="97" y="159"/>
                    </a:lnTo>
                    <a:lnTo>
                      <a:pt x="110" y="165"/>
                    </a:lnTo>
                    <a:lnTo>
                      <a:pt x="122" y="171"/>
                    </a:lnTo>
                    <a:lnTo>
                      <a:pt x="134" y="177"/>
                    </a:lnTo>
                    <a:lnTo>
                      <a:pt x="148" y="182"/>
                    </a:lnTo>
                    <a:lnTo>
                      <a:pt x="160" y="189"/>
                    </a:lnTo>
                    <a:lnTo>
                      <a:pt x="172" y="195"/>
                    </a:lnTo>
                    <a:lnTo>
                      <a:pt x="184" y="203"/>
                    </a:lnTo>
                    <a:lnTo>
                      <a:pt x="197" y="212"/>
                    </a:lnTo>
                    <a:lnTo>
                      <a:pt x="197" y="237"/>
                    </a:lnTo>
                    <a:lnTo>
                      <a:pt x="197" y="250"/>
                    </a:lnTo>
                    <a:lnTo>
                      <a:pt x="196" y="257"/>
                    </a:lnTo>
                    <a:lnTo>
                      <a:pt x="194" y="264"/>
                    </a:lnTo>
                    <a:lnTo>
                      <a:pt x="184" y="261"/>
                    </a:lnTo>
                    <a:lnTo>
                      <a:pt x="174" y="257"/>
                    </a:lnTo>
                    <a:lnTo>
                      <a:pt x="165" y="252"/>
                    </a:lnTo>
                    <a:lnTo>
                      <a:pt x="157" y="246"/>
                    </a:lnTo>
                    <a:lnTo>
                      <a:pt x="148" y="241"/>
                    </a:lnTo>
                    <a:lnTo>
                      <a:pt x="140" y="236"/>
                    </a:lnTo>
                    <a:lnTo>
                      <a:pt x="130" y="230"/>
                    </a:lnTo>
                    <a:lnTo>
                      <a:pt x="122" y="228"/>
                    </a:lnTo>
                    <a:lnTo>
                      <a:pt x="125" y="233"/>
                    </a:lnTo>
                    <a:lnTo>
                      <a:pt x="133" y="238"/>
                    </a:lnTo>
                    <a:lnTo>
                      <a:pt x="142" y="245"/>
                    </a:lnTo>
                    <a:lnTo>
                      <a:pt x="153" y="252"/>
                    </a:lnTo>
                    <a:lnTo>
                      <a:pt x="165" y="260"/>
                    </a:lnTo>
                    <a:lnTo>
                      <a:pt x="176" y="266"/>
                    </a:lnTo>
                    <a:lnTo>
                      <a:pt x="186" y="272"/>
                    </a:lnTo>
                    <a:lnTo>
                      <a:pt x="193" y="277"/>
                    </a:lnTo>
                    <a:lnTo>
                      <a:pt x="193" y="281"/>
                    </a:lnTo>
                    <a:lnTo>
                      <a:pt x="193" y="286"/>
                    </a:lnTo>
                    <a:lnTo>
                      <a:pt x="192" y="290"/>
                    </a:lnTo>
                    <a:lnTo>
                      <a:pt x="192" y="296"/>
                    </a:lnTo>
                    <a:lnTo>
                      <a:pt x="190" y="297"/>
                    </a:lnTo>
                    <a:lnTo>
                      <a:pt x="189" y="297"/>
                    </a:lnTo>
                    <a:lnTo>
                      <a:pt x="188" y="296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0" name="Freeform 86"/>
              <p:cNvSpPr>
                <a:spLocks/>
              </p:cNvSpPr>
              <p:nvPr/>
            </p:nvSpPr>
            <p:spPr bwMode="auto">
              <a:xfrm>
                <a:off x="1283" y="2692"/>
                <a:ext cx="40" cy="92"/>
              </a:xfrm>
              <a:custGeom>
                <a:avLst/>
                <a:gdLst>
                  <a:gd name="T0" fmla="*/ 0 w 80"/>
                  <a:gd name="T1" fmla="*/ 92 h 185"/>
                  <a:gd name="T2" fmla="*/ 0 w 80"/>
                  <a:gd name="T3" fmla="*/ 81 h 185"/>
                  <a:gd name="T4" fmla="*/ 1 w 80"/>
                  <a:gd name="T5" fmla="*/ 59 h 185"/>
                  <a:gd name="T6" fmla="*/ 3 w 80"/>
                  <a:gd name="T7" fmla="*/ 34 h 185"/>
                  <a:gd name="T8" fmla="*/ 3 w 80"/>
                  <a:gd name="T9" fmla="*/ 11 h 185"/>
                  <a:gd name="T10" fmla="*/ 7 w 80"/>
                  <a:gd name="T11" fmla="*/ 9 h 185"/>
                  <a:gd name="T12" fmla="*/ 11 w 80"/>
                  <a:gd name="T13" fmla="*/ 8 h 185"/>
                  <a:gd name="T14" fmla="*/ 16 w 80"/>
                  <a:gd name="T15" fmla="*/ 6 h 185"/>
                  <a:gd name="T16" fmla="*/ 20 w 80"/>
                  <a:gd name="T17" fmla="*/ 5 h 185"/>
                  <a:gd name="T18" fmla="*/ 25 w 80"/>
                  <a:gd name="T19" fmla="*/ 3 h 185"/>
                  <a:gd name="T20" fmla="*/ 30 w 80"/>
                  <a:gd name="T21" fmla="*/ 3 h 185"/>
                  <a:gd name="T22" fmla="*/ 35 w 80"/>
                  <a:gd name="T23" fmla="*/ 1 h 185"/>
                  <a:gd name="T24" fmla="*/ 40 w 80"/>
                  <a:gd name="T25" fmla="*/ 0 h 185"/>
                  <a:gd name="T26" fmla="*/ 40 w 80"/>
                  <a:gd name="T27" fmla="*/ 14 h 185"/>
                  <a:gd name="T28" fmla="*/ 39 w 80"/>
                  <a:gd name="T29" fmla="*/ 39 h 185"/>
                  <a:gd name="T30" fmla="*/ 37 w 80"/>
                  <a:gd name="T31" fmla="*/ 63 h 185"/>
                  <a:gd name="T32" fmla="*/ 36 w 80"/>
                  <a:gd name="T33" fmla="*/ 77 h 185"/>
                  <a:gd name="T34" fmla="*/ 31 w 80"/>
                  <a:gd name="T35" fmla="*/ 79 h 185"/>
                  <a:gd name="T36" fmla="*/ 27 w 80"/>
                  <a:gd name="T37" fmla="*/ 82 h 185"/>
                  <a:gd name="T38" fmla="*/ 22 w 80"/>
                  <a:gd name="T39" fmla="*/ 84 h 185"/>
                  <a:gd name="T40" fmla="*/ 17 w 80"/>
                  <a:gd name="T41" fmla="*/ 86 h 185"/>
                  <a:gd name="T42" fmla="*/ 12 w 80"/>
                  <a:gd name="T43" fmla="*/ 88 h 185"/>
                  <a:gd name="T44" fmla="*/ 8 w 80"/>
                  <a:gd name="T45" fmla="*/ 90 h 185"/>
                  <a:gd name="T46" fmla="*/ 4 w 80"/>
                  <a:gd name="T47" fmla="*/ 92 h 185"/>
                  <a:gd name="T48" fmla="*/ 0 w 80"/>
                  <a:gd name="T49" fmla="*/ 92 h 18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0"/>
                  <a:gd name="T76" fmla="*/ 0 h 185"/>
                  <a:gd name="T77" fmla="*/ 80 w 80"/>
                  <a:gd name="T78" fmla="*/ 185 h 18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0" h="185">
                    <a:moveTo>
                      <a:pt x="0" y="185"/>
                    </a:moveTo>
                    <a:lnTo>
                      <a:pt x="0" y="162"/>
                    </a:lnTo>
                    <a:lnTo>
                      <a:pt x="2" y="119"/>
                    </a:lnTo>
                    <a:lnTo>
                      <a:pt x="5" y="69"/>
                    </a:lnTo>
                    <a:lnTo>
                      <a:pt x="6" y="23"/>
                    </a:lnTo>
                    <a:lnTo>
                      <a:pt x="14" y="19"/>
                    </a:lnTo>
                    <a:lnTo>
                      <a:pt x="22" y="17"/>
                    </a:lnTo>
                    <a:lnTo>
                      <a:pt x="32" y="12"/>
                    </a:lnTo>
                    <a:lnTo>
                      <a:pt x="41" y="10"/>
                    </a:lnTo>
                    <a:lnTo>
                      <a:pt x="50" y="7"/>
                    </a:lnTo>
                    <a:lnTo>
                      <a:pt x="60" y="6"/>
                    </a:lnTo>
                    <a:lnTo>
                      <a:pt x="70" y="3"/>
                    </a:lnTo>
                    <a:lnTo>
                      <a:pt x="80" y="0"/>
                    </a:lnTo>
                    <a:lnTo>
                      <a:pt x="80" y="29"/>
                    </a:lnTo>
                    <a:lnTo>
                      <a:pt x="77" y="78"/>
                    </a:lnTo>
                    <a:lnTo>
                      <a:pt x="74" y="126"/>
                    </a:lnTo>
                    <a:lnTo>
                      <a:pt x="72" y="155"/>
                    </a:lnTo>
                    <a:lnTo>
                      <a:pt x="62" y="159"/>
                    </a:lnTo>
                    <a:lnTo>
                      <a:pt x="54" y="164"/>
                    </a:lnTo>
                    <a:lnTo>
                      <a:pt x="44" y="169"/>
                    </a:lnTo>
                    <a:lnTo>
                      <a:pt x="34" y="173"/>
                    </a:lnTo>
                    <a:lnTo>
                      <a:pt x="25" y="177"/>
                    </a:lnTo>
                    <a:lnTo>
                      <a:pt x="16" y="181"/>
                    </a:lnTo>
                    <a:lnTo>
                      <a:pt x="8" y="184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1" name="Freeform 87"/>
              <p:cNvSpPr>
                <a:spLocks/>
              </p:cNvSpPr>
              <p:nvPr/>
            </p:nvSpPr>
            <p:spPr bwMode="auto">
              <a:xfrm>
                <a:off x="1325" y="2659"/>
                <a:ext cx="87" cy="107"/>
              </a:xfrm>
              <a:custGeom>
                <a:avLst/>
                <a:gdLst>
                  <a:gd name="T0" fmla="*/ 1 w 172"/>
                  <a:gd name="T1" fmla="*/ 104 h 213"/>
                  <a:gd name="T2" fmla="*/ 5 w 172"/>
                  <a:gd name="T3" fmla="*/ 94 h 213"/>
                  <a:gd name="T4" fmla="*/ 16 w 172"/>
                  <a:gd name="T5" fmla="*/ 89 h 213"/>
                  <a:gd name="T6" fmla="*/ 28 w 172"/>
                  <a:gd name="T7" fmla="*/ 84 h 213"/>
                  <a:gd name="T8" fmla="*/ 32 w 172"/>
                  <a:gd name="T9" fmla="*/ 80 h 213"/>
                  <a:gd name="T10" fmla="*/ 28 w 172"/>
                  <a:gd name="T11" fmla="*/ 80 h 213"/>
                  <a:gd name="T12" fmla="*/ 16 w 172"/>
                  <a:gd name="T13" fmla="*/ 84 h 213"/>
                  <a:gd name="T14" fmla="*/ 5 w 172"/>
                  <a:gd name="T15" fmla="*/ 89 h 213"/>
                  <a:gd name="T16" fmla="*/ 2 w 172"/>
                  <a:gd name="T17" fmla="*/ 78 h 213"/>
                  <a:gd name="T18" fmla="*/ 9 w 172"/>
                  <a:gd name="T19" fmla="*/ 63 h 213"/>
                  <a:gd name="T20" fmla="*/ 27 w 172"/>
                  <a:gd name="T21" fmla="*/ 56 h 213"/>
                  <a:gd name="T22" fmla="*/ 47 w 172"/>
                  <a:gd name="T23" fmla="*/ 50 h 213"/>
                  <a:gd name="T24" fmla="*/ 40 w 172"/>
                  <a:gd name="T25" fmla="*/ 48 h 213"/>
                  <a:gd name="T26" fmla="*/ 21 w 172"/>
                  <a:gd name="T27" fmla="*/ 53 h 213"/>
                  <a:gd name="T28" fmla="*/ 3 w 172"/>
                  <a:gd name="T29" fmla="*/ 58 h 213"/>
                  <a:gd name="T30" fmla="*/ 4 w 172"/>
                  <a:gd name="T31" fmla="*/ 39 h 213"/>
                  <a:gd name="T32" fmla="*/ 13 w 172"/>
                  <a:gd name="T33" fmla="*/ 27 h 213"/>
                  <a:gd name="T34" fmla="*/ 28 w 172"/>
                  <a:gd name="T35" fmla="*/ 21 h 213"/>
                  <a:gd name="T36" fmla="*/ 44 w 172"/>
                  <a:gd name="T37" fmla="*/ 17 h 213"/>
                  <a:gd name="T38" fmla="*/ 58 w 172"/>
                  <a:gd name="T39" fmla="*/ 9 h 213"/>
                  <a:gd name="T40" fmla="*/ 76 w 172"/>
                  <a:gd name="T41" fmla="*/ 1 h 213"/>
                  <a:gd name="T42" fmla="*/ 85 w 172"/>
                  <a:gd name="T43" fmla="*/ 2 h 213"/>
                  <a:gd name="T44" fmla="*/ 85 w 172"/>
                  <a:gd name="T45" fmla="*/ 10 h 213"/>
                  <a:gd name="T46" fmla="*/ 73 w 172"/>
                  <a:gd name="T47" fmla="*/ 17 h 213"/>
                  <a:gd name="T48" fmla="*/ 57 w 172"/>
                  <a:gd name="T49" fmla="*/ 21 h 213"/>
                  <a:gd name="T50" fmla="*/ 50 w 172"/>
                  <a:gd name="T51" fmla="*/ 25 h 213"/>
                  <a:gd name="T52" fmla="*/ 52 w 172"/>
                  <a:gd name="T53" fmla="*/ 28 h 213"/>
                  <a:gd name="T54" fmla="*/ 64 w 172"/>
                  <a:gd name="T55" fmla="*/ 23 h 213"/>
                  <a:gd name="T56" fmla="*/ 77 w 172"/>
                  <a:gd name="T57" fmla="*/ 19 h 213"/>
                  <a:gd name="T58" fmla="*/ 85 w 172"/>
                  <a:gd name="T59" fmla="*/ 25 h 213"/>
                  <a:gd name="T60" fmla="*/ 84 w 172"/>
                  <a:gd name="T61" fmla="*/ 50 h 213"/>
                  <a:gd name="T62" fmla="*/ 72 w 172"/>
                  <a:gd name="T63" fmla="*/ 56 h 213"/>
                  <a:gd name="T64" fmla="*/ 51 w 172"/>
                  <a:gd name="T65" fmla="*/ 63 h 213"/>
                  <a:gd name="T66" fmla="*/ 41 w 172"/>
                  <a:gd name="T67" fmla="*/ 66 h 213"/>
                  <a:gd name="T68" fmla="*/ 38 w 172"/>
                  <a:gd name="T69" fmla="*/ 66 h 213"/>
                  <a:gd name="T70" fmla="*/ 38 w 172"/>
                  <a:gd name="T71" fmla="*/ 69 h 213"/>
                  <a:gd name="T72" fmla="*/ 45 w 172"/>
                  <a:gd name="T73" fmla="*/ 69 h 213"/>
                  <a:gd name="T74" fmla="*/ 55 w 172"/>
                  <a:gd name="T75" fmla="*/ 67 h 213"/>
                  <a:gd name="T76" fmla="*/ 67 w 172"/>
                  <a:gd name="T77" fmla="*/ 66 h 213"/>
                  <a:gd name="T78" fmla="*/ 78 w 172"/>
                  <a:gd name="T79" fmla="*/ 69 h 213"/>
                  <a:gd name="T80" fmla="*/ 87 w 172"/>
                  <a:gd name="T81" fmla="*/ 74 h 213"/>
                  <a:gd name="T82" fmla="*/ 80 w 172"/>
                  <a:gd name="T83" fmla="*/ 79 h 213"/>
                  <a:gd name="T84" fmla="*/ 66 w 172"/>
                  <a:gd name="T85" fmla="*/ 84 h 213"/>
                  <a:gd name="T86" fmla="*/ 45 w 172"/>
                  <a:gd name="T87" fmla="*/ 91 h 213"/>
                  <a:gd name="T88" fmla="*/ 27 w 172"/>
                  <a:gd name="T89" fmla="*/ 99 h 213"/>
                  <a:gd name="T90" fmla="*/ 13 w 172"/>
                  <a:gd name="T91" fmla="*/ 105 h 213"/>
                  <a:gd name="T92" fmla="*/ 1 w 172"/>
                  <a:gd name="T93" fmla="*/ 107 h 21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72"/>
                  <a:gd name="T142" fmla="*/ 0 h 213"/>
                  <a:gd name="T143" fmla="*/ 172 w 172"/>
                  <a:gd name="T144" fmla="*/ 213 h 21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72" h="213">
                    <a:moveTo>
                      <a:pt x="1" y="213"/>
                    </a:moveTo>
                    <a:lnTo>
                      <a:pt x="0" y="209"/>
                    </a:lnTo>
                    <a:lnTo>
                      <a:pt x="1" y="207"/>
                    </a:lnTo>
                    <a:lnTo>
                      <a:pt x="1" y="201"/>
                    </a:lnTo>
                    <a:lnTo>
                      <a:pt x="4" y="191"/>
                    </a:lnTo>
                    <a:lnTo>
                      <a:pt x="10" y="187"/>
                    </a:lnTo>
                    <a:lnTo>
                      <a:pt x="17" y="183"/>
                    </a:lnTo>
                    <a:lnTo>
                      <a:pt x="25" y="180"/>
                    </a:lnTo>
                    <a:lnTo>
                      <a:pt x="32" y="177"/>
                    </a:lnTo>
                    <a:lnTo>
                      <a:pt x="40" y="173"/>
                    </a:lnTo>
                    <a:lnTo>
                      <a:pt x="47" y="171"/>
                    </a:lnTo>
                    <a:lnTo>
                      <a:pt x="55" y="168"/>
                    </a:lnTo>
                    <a:lnTo>
                      <a:pt x="64" y="164"/>
                    </a:lnTo>
                    <a:lnTo>
                      <a:pt x="64" y="163"/>
                    </a:lnTo>
                    <a:lnTo>
                      <a:pt x="64" y="160"/>
                    </a:lnTo>
                    <a:lnTo>
                      <a:pt x="64" y="159"/>
                    </a:lnTo>
                    <a:lnTo>
                      <a:pt x="64" y="157"/>
                    </a:lnTo>
                    <a:lnTo>
                      <a:pt x="56" y="159"/>
                    </a:lnTo>
                    <a:lnTo>
                      <a:pt x="48" y="160"/>
                    </a:lnTo>
                    <a:lnTo>
                      <a:pt x="40" y="164"/>
                    </a:lnTo>
                    <a:lnTo>
                      <a:pt x="32" y="167"/>
                    </a:lnTo>
                    <a:lnTo>
                      <a:pt x="24" y="171"/>
                    </a:lnTo>
                    <a:lnTo>
                      <a:pt x="16" y="175"/>
                    </a:lnTo>
                    <a:lnTo>
                      <a:pt x="9" y="177"/>
                    </a:lnTo>
                    <a:lnTo>
                      <a:pt x="2" y="179"/>
                    </a:lnTo>
                    <a:lnTo>
                      <a:pt x="4" y="167"/>
                    </a:lnTo>
                    <a:lnTo>
                      <a:pt x="4" y="155"/>
                    </a:lnTo>
                    <a:lnTo>
                      <a:pt x="4" y="143"/>
                    </a:lnTo>
                    <a:lnTo>
                      <a:pt x="5" y="131"/>
                    </a:lnTo>
                    <a:lnTo>
                      <a:pt x="17" y="125"/>
                    </a:lnTo>
                    <a:lnTo>
                      <a:pt x="28" y="120"/>
                    </a:lnTo>
                    <a:lnTo>
                      <a:pt x="41" y="116"/>
                    </a:lnTo>
                    <a:lnTo>
                      <a:pt x="53" y="112"/>
                    </a:lnTo>
                    <a:lnTo>
                      <a:pt x="67" y="109"/>
                    </a:lnTo>
                    <a:lnTo>
                      <a:pt x="79" y="104"/>
                    </a:lnTo>
                    <a:lnTo>
                      <a:pt x="92" y="100"/>
                    </a:lnTo>
                    <a:lnTo>
                      <a:pt x="104" y="93"/>
                    </a:lnTo>
                    <a:lnTo>
                      <a:pt x="92" y="95"/>
                    </a:lnTo>
                    <a:lnTo>
                      <a:pt x="79" y="96"/>
                    </a:lnTo>
                    <a:lnTo>
                      <a:pt x="67" y="99"/>
                    </a:lnTo>
                    <a:lnTo>
                      <a:pt x="55" y="103"/>
                    </a:lnTo>
                    <a:lnTo>
                      <a:pt x="41" y="105"/>
                    </a:lnTo>
                    <a:lnTo>
                      <a:pt x="29" y="109"/>
                    </a:lnTo>
                    <a:lnTo>
                      <a:pt x="17" y="113"/>
                    </a:lnTo>
                    <a:lnTo>
                      <a:pt x="5" y="116"/>
                    </a:lnTo>
                    <a:lnTo>
                      <a:pt x="6" y="103"/>
                    </a:lnTo>
                    <a:lnTo>
                      <a:pt x="6" y="89"/>
                    </a:lnTo>
                    <a:lnTo>
                      <a:pt x="8" y="77"/>
                    </a:lnTo>
                    <a:lnTo>
                      <a:pt x="8" y="64"/>
                    </a:lnTo>
                    <a:lnTo>
                      <a:pt x="16" y="58"/>
                    </a:lnTo>
                    <a:lnTo>
                      <a:pt x="25" y="54"/>
                    </a:lnTo>
                    <a:lnTo>
                      <a:pt x="35" y="50"/>
                    </a:lnTo>
                    <a:lnTo>
                      <a:pt x="45" y="46"/>
                    </a:lnTo>
                    <a:lnTo>
                      <a:pt x="55" y="42"/>
                    </a:lnTo>
                    <a:lnTo>
                      <a:pt x="65" y="40"/>
                    </a:lnTo>
                    <a:lnTo>
                      <a:pt x="76" y="37"/>
                    </a:lnTo>
                    <a:lnTo>
                      <a:pt x="87" y="33"/>
                    </a:lnTo>
                    <a:lnTo>
                      <a:pt x="93" y="29"/>
                    </a:lnTo>
                    <a:lnTo>
                      <a:pt x="103" y="24"/>
                    </a:lnTo>
                    <a:lnTo>
                      <a:pt x="115" y="18"/>
                    </a:lnTo>
                    <a:lnTo>
                      <a:pt x="127" y="12"/>
                    </a:lnTo>
                    <a:lnTo>
                      <a:pt x="139" y="6"/>
                    </a:lnTo>
                    <a:lnTo>
                      <a:pt x="151" y="2"/>
                    </a:lnTo>
                    <a:lnTo>
                      <a:pt x="160" y="0"/>
                    </a:lnTo>
                    <a:lnTo>
                      <a:pt x="168" y="0"/>
                    </a:lnTo>
                    <a:lnTo>
                      <a:pt x="168" y="4"/>
                    </a:lnTo>
                    <a:lnTo>
                      <a:pt x="168" y="9"/>
                    </a:lnTo>
                    <a:lnTo>
                      <a:pt x="168" y="14"/>
                    </a:lnTo>
                    <a:lnTo>
                      <a:pt x="168" y="20"/>
                    </a:lnTo>
                    <a:lnTo>
                      <a:pt x="162" y="25"/>
                    </a:lnTo>
                    <a:lnTo>
                      <a:pt x="154" y="29"/>
                    </a:lnTo>
                    <a:lnTo>
                      <a:pt x="144" y="33"/>
                    </a:lnTo>
                    <a:lnTo>
                      <a:pt x="135" y="37"/>
                    </a:lnTo>
                    <a:lnTo>
                      <a:pt x="124" y="40"/>
                    </a:lnTo>
                    <a:lnTo>
                      <a:pt x="113" y="42"/>
                    </a:lnTo>
                    <a:lnTo>
                      <a:pt x="105" y="45"/>
                    </a:lnTo>
                    <a:lnTo>
                      <a:pt x="97" y="48"/>
                    </a:lnTo>
                    <a:lnTo>
                      <a:pt x="99" y="50"/>
                    </a:lnTo>
                    <a:lnTo>
                      <a:pt x="99" y="53"/>
                    </a:lnTo>
                    <a:lnTo>
                      <a:pt x="100" y="54"/>
                    </a:lnTo>
                    <a:lnTo>
                      <a:pt x="103" y="56"/>
                    </a:lnTo>
                    <a:lnTo>
                      <a:pt x="111" y="53"/>
                    </a:lnTo>
                    <a:lnTo>
                      <a:pt x="119" y="49"/>
                    </a:lnTo>
                    <a:lnTo>
                      <a:pt x="127" y="46"/>
                    </a:lnTo>
                    <a:lnTo>
                      <a:pt x="136" y="42"/>
                    </a:lnTo>
                    <a:lnTo>
                      <a:pt x="144" y="40"/>
                    </a:lnTo>
                    <a:lnTo>
                      <a:pt x="152" y="37"/>
                    </a:lnTo>
                    <a:lnTo>
                      <a:pt x="162" y="36"/>
                    </a:lnTo>
                    <a:lnTo>
                      <a:pt x="170" y="34"/>
                    </a:lnTo>
                    <a:lnTo>
                      <a:pt x="168" y="50"/>
                    </a:lnTo>
                    <a:lnTo>
                      <a:pt x="168" y="66"/>
                    </a:lnTo>
                    <a:lnTo>
                      <a:pt x="168" y="84"/>
                    </a:lnTo>
                    <a:lnTo>
                      <a:pt x="167" y="100"/>
                    </a:lnTo>
                    <a:lnTo>
                      <a:pt x="158" y="103"/>
                    </a:lnTo>
                    <a:lnTo>
                      <a:pt x="151" y="107"/>
                    </a:lnTo>
                    <a:lnTo>
                      <a:pt x="143" y="111"/>
                    </a:lnTo>
                    <a:lnTo>
                      <a:pt x="128" y="119"/>
                    </a:lnTo>
                    <a:lnTo>
                      <a:pt x="112" y="123"/>
                    </a:lnTo>
                    <a:lnTo>
                      <a:pt x="100" y="125"/>
                    </a:lnTo>
                    <a:lnTo>
                      <a:pt x="92" y="128"/>
                    </a:lnTo>
                    <a:lnTo>
                      <a:pt x="85" y="129"/>
                    </a:lnTo>
                    <a:lnTo>
                      <a:pt x="81" y="131"/>
                    </a:lnTo>
                    <a:lnTo>
                      <a:pt x="79" y="131"/>
                    </a:lnTo>
                    <a:lnTo>
                      <a:pt x="76" y="132"/>
                    </a:lnTo>
                    <a:lnTo>
                      <a:pt x="75" y="132"/>
                    </a:lnTo>
                    <a:lnTo>
                      <a:pt x="75" y="133"/>
                    </a:lnTo>
                    <a:lnTo>
                      <a:pt x="75" y="135"/>
                    </a:lnTo>
                    <a:lnTo>
                      <a:pt x="75" y="137"/>
                    </a:lnTo>
                    <a:lnTo>
                      <a:pt x="75" y="139"/>
                    </a:lnTo>
                    <a:lnTo>
                      <a:pt x="81" y="139"/>
                    </a:lnTo>
                    <a:lnTo>
                      <a:pt x="88" y="137"/>
                    </a:lnTo>
                    <a:lnTo>
                      <a:pt x="96" y="136"/>
                    </a:lnTo>
                    <a:lnTo>
                      <a:pt x="103" y="135"/>
                    </a:lnTo>
                    <a:lnTo>
                      <a:pt x="109" y="133"/>
                    </a:lnTo>
                    <a:lnTo>
                      <a:pt x="117" y="132"/>
                    </a:lnTo>
                    <a:lnTo>
                      <a:pt x="124" y="131"/>
                    </a:lnTo>
                    <a:lnTo>
                      <a:pt x="132" y="131"/>
                    </a:lnTo>
                    <a:lnTo>
                      <a:pt x="137" y="133"/>
                    </a:lnTo>
                    <a:lnTo>
                      <a:pt x="144" y="135"/>
                    </a:lnTo>
                    <a:lnTo>
                      <a:pt x="154" y="137"/>
                    </a:lnTo>
                    <a:lnTo>
                      <a:pt x="171" y="141"/>
                    </a:lnTo>
                    <a:lnTo>
                      <a:pt x="171" y="144"/>
                    </a:lnTo>
                    <a:lnTo>
                      <a:pt x="172" y="147"/>
                    </a:lnTo>
                    <a:lnTo>
                      <a:pt x="172" y="151"/>
                    </a:lnTo>
                    <a:lnTo>
                      <a:pt x="172" y="153"/>
                    </a:lnTo>
                    <a:lnTo>
                      <a:pt x="159" y="157"/>
                    </a:lnTo>
                    <a:lnTo>
                      <a:pt x="148" y="160"/>
                    </a:lnTo>
                    <a:lnTo>
                      <a:pt x="139" y="164"/>
                    </a:lnTo>
                    <a:lnTo>
                      <a:pt x="131" y="167"/>
                    </a:lnTo>
                    <a:lnTo>
                      <a:pt x="120" y="171"/>
                    </a:lnTo>
                    <a:lnTo>
                      <a:pt x="107" y="175"/>
                    </a:lnTo>
                    <a:lnTo>
                      <a:pt x="89" y="181"/>
                    </a:lnTo>
                    <a:lnTo>
                      <a:pt x="68" y="189"/>
                    </a:lnTo>
                    <a:lnTo>
                      <a:pt x="61" y="193"/>
                    </a:lnTo>
                    <a:lnTo>
                      <a:pt x="53" y="197"/>
                    </a:lnTo>
                    <a:lnTo>
                      <a:pt x="44" y="201"/>
                    </a:lnTo>
                    <a:lnTo>
                      <a:pt x="35" y="205"/>
                    </a:lnTo>
                    <a:lnTo>
                      <a:pt x="25" y="209"/>
                    </a:lnTo>
                    <a:lnTo>
                      <a:pt x="16" y="212"/>
                    </a:lnTo>
                    <a:lnTo>
                      <a:pt x="8" y="213"/>
                    </a:lnTo>
                    <a:lnTo>
                      <a:pt x="1" y="213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2" name="Freeform 88"/>
              <p:cNvSpPr>
                <a:spLocks/>
              </p:cNvSpPr>
              <p:nvPr/>
            </p:nvSpPr>
            <p:spPr bwMode="auto">
              <a:xfrm>
                <a:off x="1101" y="2645"/>
                <a:ext cx="178" cy="80"/>
              </a:xfrm>
              <a:custGeom>
                <a:avLst/>
                <a:gdLst>
                  <a:gd name="T0" fmla="*/ 80 w 354"/>
                  <a:gd name="T1" fmla="*/ 72 h 159"/>
                  <a:gd name="T2" fmla="*/ 59 w 354"/>
                  <a:gd name="T3" fmla="*/ 59 h 159"/>
                  <a:gd name="T4" fmla="*/ 38 w 354"/>
                  <a:gd name="T5" fmla="*/ 46 h 159"/>
                  <a:gd name="T6" fmla="*/ 18 w 354"/>
                  <a:gd name="T7" fmla="*/ 34 h 159"/>
                  <a:gd name="T8" fmla="*/ 4 w 354"/>
                  <a:gd name="T9" fmla="*/ 24 h 159"/>
                  <a:gd name="T10" fmla="*/ 1 w 354"/>
                  <a:gd name="T11" fmla="*/ 20 h 159"/>
                  <a:gd name="T12" fmla="*/ 10 w 354"/>
                  <a:gd name="T13" fmla="*/ 16 h 159"/>
                  <a:gd name="T14" fmla="*/ 28 w 354"/>
                  <a:gd name="T15" fmla="*/ 11 h 159"/>
                  <a:gd name="T16" fmla="*/ 46 w 354"/>
                  <a:gd name="T17" fmla="*/ 7 h 159"/>
                  <a:gd name="T18" fmla="*/ 65 w 354"/>
                  <a:gd name="T19" fmla="*/ 2 h 159"/>
                  <a:gd name="T20" fmla="*/ 79 w 354"/>
                  <a:gd name="T21" fmla="*/ 2 h 159"/>
                  <a:gd name="T22" fmla="*/ 84 w 354"/>
                  <a:gd name="T23" fmla="*/ 4 h 159"/>
                  <a:gd name="T24" fmla="*/ 82 w 354"/>
                  <a:gd name="T25" fmla="*/ 8 h 159"/>
                  <a:gd name="T26" fmla="*/ 72 w 354"/>
                  <a:gd name="T27" fmla="*/ 12 h 159"/>
                  <a:gd name="T28" fmla="*/ 62 w 354"/>
                  <a:gd name="T29" fmla="*/ 14 h 159"/>
                  <a:gd name="T30" fmla="*/ 52 w 354"/>
                  <a:gd name="T31" fmla="*/ 16 h 159"/>
                  <a:gd name="T32" fmla="*/ 46 w 354"/>
                  <a:gd name="T33" fmla="*/ 21 h 159"/>
                  <a:gd name="T34" fmla="*/ 43 w 354"/>
                  <a:gd name="T35" fmla="*/ 31 h 159"/>
                  <a:gd name="T36" fmla="*/ 54 w 354"/>
                  <a:gd name="T37" fmla="*/ 45 h 159"/>
                  <a:gd name="T38" fmla="*/ 71 w 354"/>
                  <a:gd name="T39" fmla="*/ 57 h 159"/>
                  <a:gd name="T40" fmla="*/ 78 w 354"/>
                  <a:gd name="T41" fmla="*/ 62 h 159"/>
                  <a:gd name="T42" fmla="*/ 82 w 354"/>
                  <a:gd name="T43" fmla="*/ 64 h 159"/>
                  <a:gd name="T44" fmla="*/ 88 w 354"/>
                  <a:gd name="T45" fmla="*/ 62 h 159"/>
                  <a:gd name="T46" fmla="*/ 96 w 354"/>
                  <a:gd name="T47" fmla="*/ 60 h 159"/>
                  <a:gd name="T48" fmla="*/ 102 w 354"/>
                  <a:gd name="T49" fmla="*/ 60 h 159"/>
                  <a:gd name="T50" fmla="*/ 110 w 354"/>
                  <a:gd name="T51" fmla="*/ 62 h 159"/>
                  <a:gd name="T52" fmla="*/ 123 w 354"/>
                  <a:gd name="T53" fmla="*/ 61 h 159"/>
                  <a:gd name="T54" fmla="*/ 136 w 354"/>
                  <a:gd name="T55" fmla="*/ 58 h 159"/>
                  <a:gd name="T56" fmla="*/ 150 w 354"/>
                  <a:gd name="T57" fmla="*/ 54 h 159"/>
                  <a:gd name="T58" fmla="*/ 164 w 354"/>
                  <a:gd name="T59" fmla="*/ 51 h 159"/>
                  <a:gd name="T60" fmla="*/ 172 w 354"/>
                  <a:gd name="T61" fmla="*/ 51 h 159"/>
                  <a:gd name="T62" fmla="*/ 176 w 354"/>
                  <a:gd name="T63" fmla="*/ 53 h 159"/>
                  <a:gd name="T64" fmla="*/ 172 w 354"/>
                  <a:gd name="T65" fmla="*/ 57 h 159"/>
                  <a:gd name="T66" fmla="*/ 152 w 354"/>
                  <a:gd name="T67" fmla="*/ 64 h 159"/>
                  <a:gd name="T68" fmla="*/ 126 w 354"/>
                  <a:gd name="T69" fmla="*/ 70 h 159"/>
                  <a:gd name="T70" fmla="*/ 107 w 354"/>
                  <a:gd name="T71" fmla="*/ 75 h 159"/>
                  <a:gd name="T72" fmla="*/ 98 w 354"/>
                  <a:gd name="T73" fmla="*/ 78 h 159"/>
                  <a:gd name="T74" fmla="*/ 93 w 354"/>
                  <a:gd name="T75" fmla="*/ 80 h 15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4"/>
                  <a:gd name="T115" fmla="*/ 0 h 159"/>
                  <a:gd name="T116" fmla="*/ 354 w 354"/>
                  <a:gd name="T117" fmla="*/ 159 h 15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4" h="159">
                    <a:moveTo>
                      <a:pt x="180" y="159"/>
                    </a:moveTo>
                    <a:lnTo>
                      <a:pt x="159" y="144"/>
                    </a:lnTo>
                    <a:lnTo>
                      <a:pt x="139" y="131"/>
                    </a:lnTo>
                    <a:lnTo>
                      <a:pt x="118" y="118"/>
                    </a:lnTo>
                    <a:lnTo>
                      <a:pt x="96" y="105"/>
                    </a:lnTo>
                    <a:lnTo>
                      <a:pt x="75" y="92"/>
                    </a:lnTo>
                    <a:lnTo>
                      <a:pt x="55" y="80"/>
                    </a:lnTo>
                    <a:lnTo>
                      <a:pt x="35" y="67"/>
                    </a:lnTo>
                    <a:lnTo>
                      <a:pt x="16" y="52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1" y="40"/>
                    </a:lnTo>
                    <a:lnTo>
                      <a:pt x="0" y="36"/>
                    </a:lnTo>
                    <a:lnTo>
                      <a:pt x="19" y="31"/>
                    </a:lnTo>
                    <a:lnTo>
                      <a:pt x="36" y="27"/>
                    </a:lnTo>
                    <a:lnTo>
                      <a:pt x="55" y="21"/>
                    </a:lnTo>
                    <a:lnTo>
                      <a:pt x="73" y="17"/>
                    </a:lnTo>
                    <a:lnTo>
                      <a:pt x="92" y="13"/>
                    </a:lnTo>
                    <a:lnTo>
                      <a:pt x="111" y="9"/>
                    </a:lnTo>
                    <a:lnTo>
                      <a:pt x="130" y="4"/>
                    </a:lnTo>
                    <a:lnTo>
                      <a:pt x="150" y="0"/>
                    </a:lnTo>
                    <a:lnTo>
                      <a:pt x="158" y="3"/>
                    </a:lnTo>
                    <a:lnTo>
                      <a:pt x="163" y="4"/>
                    </a:lnTo>
                    <a:lnTo>
                      <a:pt x="167" y="7"/>
                    </a:lnTo>
                    <a:lnTo>
                      <a:pt x="172" y="11"/>
                    </a:lnTo>
                    <a:lnTo>
                      <a:pt x="164" y="16"/>
                    </a:lnTo>
                    <a:lnTo>
                      <a:pt x="155" y="20"/>
                    </a:lnTo>
                    <a:lnTo>
                      <a:pt x="144" y="23"/>
                    </a:lnTo>
                    <a:lnTo>
                      <a:pt x="134" y="25"/>
                    </a:lnTo>
                    <a:lnTo>
                      <a:pt x="123" y="28"/>
                    </a:lnTo>
                    <a:lnTo>
                      <a:pt x="112" y="29"/>
                    </a:lnTo>
                    <a:lnTo>
                      <a:pt x="103" y="31"/>
                    </a:lnTo>
                    <a:lnTo>
                      <a:pt x="93" y="32"/>
                    </a:lnTo>
                    <a:lnTo>
                      <a:pt x="91" y="41"/>
                    </a:lnTo>
                    <a:lnTo>
                      <a:pt x="88" y="51"/>
                    </a:lnTo>
                    <a:lnTo>
                      <a:pt x="85" y="61"/>
                    </a:lnTo>
                    <a:lnTo>
                      <a:pt x="84" y="71"/>
                    </a:lnTo>
                    <a:lnTo>
                      <a:pt x="108" y="89"/>
                    </a:lnTo>
                    <a:lnTo>
                      <a:pt x="127" y="103"/>
                    </a:lnTo>
                    <a:lnTo>
                      <a:pt x="142" y="114"/>
                    </a:lnTo>
                    <a:lnTo>
                      <a:pt x="151" y="120"/>
                    </a:lnTo>
                    <a:lnTo>
                      <a:pt x="156" y="124"/>
                    </a:lnTo>
                    <a:lnTo>
                      <a:pt x="160" y="127"/>
                    </a:lnTo>
                    <a:lnTo>
                      <a:pt x="163" y="128"/>
                    </a:lnTo>
                    <a:lnTo>
                      <a:pt x="164" y="130"/>
                    </a:lnTo>
                    <a:lnTo>
                      <a:pt x="175" y="124"/>
                    </a:lnTo>
                    <a:lnTo>
                      <a:pt x="183" y="120"/>
                    </a:lnTo>
                    <a:lnTo>
                      <a:pt x="190" y="119"/>
                    </a:lnTo>
                    <a:lnTo>
                      <a:pt x="196" y="119"/>
                    </a:lnTo>
                    <a:lnTo>
                      <a:pt x="203" y="120"/>
                    </a:lnTo>
                    <a:lnTo>
                      <a:pt x="210" y="122"/>
                    </a:lnTo>
                    <a:lnTo>
                      <a:pt x="219" y="123"/>
                    </a:lnTo>
                    <a:lnTo>
                      <a:pt x="231" y="126"/>
                    </a:lnTo>
                    <a:lnTo>
                      <a:pt x="245" y="122"/>
                    </a:lnTo>
                    <a:lnTo>
                      <a:pt x="258" y="118"/>
                    </a:lnTo>
                    <a:lnTo>
                      <a:pt x="271" y="115"/>
                    </a:lnTo>
                    <a:lnTo>
                      <a:pt x="285" y="111"/>
                    </a:lnTo>
                    <a:lnTo>
                      <a:pt x="299" y="107"/>
                    </a:lnTo>
                    <a:lnTo>
                      <a:pt x="313" y="104"/>
                    </a:lnTo>
                    <a:lnTo>
                      <a:pt x="327" y="101"/>
                    </a:lnTo>
                    <a:lnTo>
                      <a:pt x="341" y="99"/>
                    </a:lnTo>
                    <a:lnTo>
                      <a:pt x="343" y="101"/>
                    </a:lnTo>
                    <a:lnTo>
                      <a:pt x="348" y="103"/>
                    </a:lnTo>
                    <a:lnTo>
                      <a:pt x="350" y="105"/>
                    </a:lnTo>
                    <a:lnTo>
                      <a:pt x="354" y="108"/>
                    </a:lnTo>
                    <a:lnTo>
                      <a:pt x="343" y="114"/>
                    </a:lnTo>
                    <a:lnTo>
                      <a:pt x="326" y="120"/>
                    </a:lnTo>
                    <a:lnTo>
                      <a:pt x="302" y="127"/>
                    </a:lnTo>
                    <a:lnTo>
                      <a:pt x="277" y="134"/>
                    </a:lnTo>
                    <a:lnTo>
                      <a:pt x="251" y="140"/>
                    </a:lnTo>
                    <a:lnTo>
                      <a:pt x="229" y="146"/>
                    </a:lnTo>
                    <a:lnTo>
                      <a:pt x="212" y="150"/>
                    </a:lnTo>
                    <a:lnTo>
                      <a:pt x="204" y="151"/>
                    </a:lnTo>
                    <a:lnTo>
                      <a:pt x="194" y="155"/>
                    </a:lnTo>
                    <a:lnTo>
                      <a:pt x="187" y="158"/>
                    </a:lnTo>
                    <a:lnTo>
                      <a:pt x="184" y="159"/>
                    </a:lnTo>
                    <a:lnTo>
                      <a:pt x="180" y="159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3" name="Freeform 89"/>
              <p:cNvSpPr>
                <a:spLocks/>
              </p:cNvSpPr>
              <p:nvPr/>
            </p:nvSpPr>
            <p:spPr bwMode="auto">
              <a:xfrm>
                <a:off x="1192" y="2708"/>
                <a:ext cx="12" cy="8"/>
              </a:xfrm>
              <a:custGeom>
                <a:avLst/>
                <a:gdLst>
                  <a:gd name="T0" fmla="*/ 1 w 24"/>
                  <a:gd name="T1" fmla="*/ 8 h 16"/>
                  <a:gd name="T2" fmla="*/ 1 w 24"/>
                  <a:gd name="T3" fmla="*/ 7 h 16"/>
                  <a:gd name="T4" fmla="*/ 1 w 24"/>
                  <a:gd name="T5" fmla="*/ 6 h 16"/>
                  <a:gd name="T6" fmla="*/ 1 w 24"/>
                  <a:gd name="T7" fmla="*/ 6 h 16"/>
                  <a:gd name="T8" fmla="*/ 0 w 24"/>
                  <a:gd name="T9" fmla="*/ 5 h 16"/>
                  <a:gd name="T10" fmla="*/ 3 w 24"/>
                  <a:gd name="T11" fmla="*/ 4 h 16"/>
                  <a:gd name="T12" fmla="*/ 6 w 24"/>
                  <a:gd name="T13" fmla="*/ 2 h 16"/>
                  <a:gd name="T14" fmla="*/ 9 w 24"/>
                  <a:gd name="T15" fmla="*/ 1 h 16"/>
                  <a:gd name="T16" fmla="*/ 12 w 24"/>
                  <a:gd name="T17" fmla="*/ 0 h 16"/>
                  <a:gd name="T18" fmla="*/ 12 w 24"/>
                  <a:gd name="T19" fmla="*/ 1 h 16"/>
                  <a:gd name="T20" fmla="*/ 12 w 24"/>
                  <a:gd name="T21" fmla="*/ 1 h 16"/>
                  <a:gd name="T22" fmla="*/ 12 w 24"/>
                  <a:gd name="T23" fmla="*/ 2 h 16"/>
                  <a:gd name="T24" fmla="*/ 12 w 24"/>
                  <a:gd name="T25" fmla="*/ 2 h 16"/>
                  <a:gd name="T26" fmla="*/ 10 w 24"/>
                  <a:gd name="T27" fmla="*/ 4 h 16"/>
                  <a:gd name="T28" fmla="*/ 7 w 24"/>
                  <a:gd name="T29" fmla="*/ 6 h 16"/>
                  <a:gd name="T30" fmla="*/ 4 w 24"/>
                  <a:gd name="T31" fmla="*/ 7 h 16"/>
                  <a:gd name="T32" fmla="*/ 1 w 24"/>
                  <a:gd name="T33" fmla="*/ 8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"/>
                  <a:gd name="T52" fmla="*/ 0 h 16"/>
                  <a:gd name="T53" fmla="*/ 24 w 24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" h="16">
                    <a:moveTo>
                      <a:pt x="2" y="16"/>
                    </a:moveTo>
                    <a:lnTo>
                      <a:pt x="2" y="14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2" y="5"/>
                    </a:lnTo>
                    <a:lnTo>
                      <a:pt x="18" y="2"/>
                    </a:lnTo>
                    <a:lnTo>
                      <a:pt x="23" y="0"/>
                    </a:lnTo>
                    <a:lnTo>
                      <a:pt x="23" y="1"/>
                    </a:lnTo>
                    <a:lnTo>
                      <a:pt x="23" y="2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19" y="9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4" name="Freeform 90"/>
              <p:cNvSpPr>
                <a:spLocks/>
              </p:cNvSpPr>
              <p:nvPr/>
            </p:nvSpPr>
            <p:spPr bwMode="auto">
              <a:xfrm>
                <a:off x="1150" y="2655"/>
                <a:ext cx="113" cy="49"/>
              </a:xfrm>
              <a:custGeom>
                <a:avLst/>
                <a:gdLst>
                  <a:gd name="T0" fmla="*/ 27 w 227"/>
                  <a:gd name="T1" fmla="*/ 46 h 99"/>
                  <a:gd name="T2" fmla="*/ 19 w 227"/>
                  <a:gd name="T3" fmla="*/ 40 h 99"/>
                  <a:gd name="T4" fmla="*/ 12 w 227"/>
                  <a:gd name="T5" fmla="*/ 34 h 99"/>
                  <a:gd name="T6" fmla="*/ 4 w 227"/>
                  <a:gd name="T7" fmla="*/ 28 h 99"/>
                  <a:gd name="T8" fmla="*/ 1 w 227"/>
                  <a:gd name="T9" fmla="*/ 22 h 99"/>
                  <a:gd name="T10" fmla="*/ 3 w 227"/>
                  <a:gd name="T11" fmla="*/ 15 h 99"/>
                  <a:gd name="T12" fmla="*/ 7 w 227"/>
                  <a:gd name="T13" fmla="*/ 10 h 99"/>
                  <a:gd name="T14" fmla="*/ 16 w 227"/>
                  <a:gd name="T15" fmla="*/ 6 h 99"/>
                  <a:gd name="T16" fmla="*/ 29 w 227"/>
                  <a:gd name="T17" fmla="*/ 3 h 99"/>
                  <a:gd name="T18" fmla="*/ 41 w 227"/>
                  <a:gd name="T19" fmla="*/ 1 h 99"/>
                  <a:gd name="T20" fmla="*/ 46 w 227"/>
                  <a:gd name="T21" fmla="*/ 0 h 99"/>
                  <a:gd name="T22" fmla="*/ 47 w 227"/>
                  <a:gd name="T23" fmla="*/ 0 h 99"/>
                  <a:gd name="T24" fmla="*/ 43 w 227"/>
                  <a:gd name="T25" fmla="*/ 3 h 99"/>
                  <a:gd name="T26" fmla="*/ 35 w 227"/>
                  <a:gd name="T27" fmla="*/ 6 h 99"/>
                  <a:gd name="T28" fmla="*/ 27 w 227"/>
                  <a:gd name="T29" fmla="*/ 9 h 99"/>
                  <a:gd name="T30" fmla="*/ 20 w 227"/>
                  <a:gd name="T31" fmla="*/ 12 h 99"/>
                  <a:gd name="T32" fmla="*/ 16 w 227"/>
                  <a:gd name="T33" fmla="*/ 14 h 99"/>
                  <a:gd name="T34" fmla="*/ 15 w 227"/>
                  <a:gd name="T35" fmla="*/ 16 h 99"/>
                  <a:gd name="T36" fmla="*/ 22 w 227"/>
                  <a:gd name="T37" fmla="*/ 15 h 99"/>
                  <a:gd name="T38" fmla="*/ 36 w 227"/>
                  <a:gd name="T39" fmla="*/ 8 h 99"/>
                  <a:gd name="T40" fmla="*/ 51 w 227"/>
                  <a:gd name="T41" fmla="*/ 4 h 99"/>
                  <a:gd name="T42" fmla="*/ 63 w 227"/>
                  <a:gd name="T43" fmla="*/ 8 h 99"/>
                  <a:gd name="T44" fmla="*/ 70 w 227"/>
                  <a:gd name="T45" fmla="*/ 20 h 99"/>
                  <a:gd name="T46" fmla="*/ 77 w 227"/>
                  <a:gd name="T47" fmla="*/ 26 h 99"/>
                  <a:gd name="T48" fmla="*/ 85 w 227"/>
                  <a:gd name="T49" fmla="*/ 30 h 99"/>
                  <a:gd name="T50" fmla="*/ 93 w 227"/>
                  <a:gd name="T51" fmla="*/ 30 h 99"/>
                  <a:gd name="T52" fmla="*/ 102 w 227"/>
                  <a:gd name="T53" fmla="*/ 30 h 99"/>
                  <a:gd name="T54" fmla="*/ 110 w 227"/>
                  <a:gd name="T55" fmla="*/ 33 h 99"/>
                  <a:gd name="T56" fmla="*/ 110 w 227"/>
                  <a:gd name="T57" fmla="*/ 37 h 99"/>
                  <a:gd name="T58" fmla="*/ 95 w 227"/>
                  <a:gd name="T59" fmla="*/ 41 h 99"/>
                  <a:gd name="T60" fmla="*/ 77 w 227"/>
                  <a:gd name="T61" fmla="*/ 46 h 99"/>
                  <a:gd name="T62" fmla="*/ 63 w 227"/>
                  <a:gd name="T63" fmla="*/ 48 h 99"/>
                  <a:gd name="T64" fmla="*/ 57 w 227"/>
                  <a:gd name="T65" fmla="*/ 46 h 99"/>
                  <a:gd name="T66" fmla="*/ 50 w 227"/>
                  <a:gd name="T67" fmla="*/ 45 h 99"/>
                  <a:gd name="T68" fmla="*/ 45 w 227"/>
                  <a:gd name="T69" fmla="*/ 46 h 99"/>
                  <a:gd name="T70" fmla="*/ 39 w 227"/>
                  <a:gd name="T71" fmla="*/ 48 h 99"/>
                  <a:gd name="T72" fmla="*/ 34 w 227"/>
                  <a:gd name="T73" fmla="*/ 49 h 99"/>
                  <a:gd name="T74" fmla="*/ 32 w 227"/>
                  <a:gd name="T75" fmla="*/ 49 h 9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7"/>
                  <a:gd name="T115" fmla="*/ 0 h 99"/>
                  <a:gd name="T116" fmla="*/ 227 w 227"/>
                  <a:gd name="T117" fmla="*/ 99 h 9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7" h="99">
                    <a:moveTo>
                      <a:pt x="63" y="99"/>
                    </a:moveTo>
                    <a:lnTo>
                      <a:pt x="55" y="92"/>
                    </a:lnTo>
                    <a:lnTo>
                      <a:pt x="47" y="86"/>
                    </a:lnTo>
                    <a:lnTo>
                      <a:pt x="39" y="80"/>
                    </a:lnTo>
                    <a:lnTo>
                      <a:pt x="32" y="74"/>
                    </a:lnTo>
                    <a:lnTo>
                      <a:pt x="24" y="68"/>
                    </a:lnTo>
                    <a:lnTo>
                      <a:pt x="16" y="62"/>
                    </a:lnTo>
                    <a:lnTo>
                      <a:pt x="8" y="56"/>
                    </a:lnTo>
                    <a:lnTo>
                      <a:pt x="0" y="50"/>
                    </a:lnTo>
                    <a:lnTo>
                      <a:pt x="2" y="44"/>
                    </a:lnTo>
                    <a:lnTo>
                      <a:pt x="3" y="37"/>
                    </a:lnTo>
                    <a:lnTo>
                      <a:pt x="6" y="30"/>
                    </a:lnTo>
                    <a:lnTo>
                      <a:pt x="7" y="24"/>
                    </a:lnTo>
                    <a:lnTo>
                      <a:pt x="14" y="20"/>
                    </a:lnTo>
                    <a:lnTo>
                      <a:pt x="22" y="16"/>
                    </a:lnTo>
                    <a:lnTo>
                      <a:pt x="32" y="12"/>
                    </a:lnTo>
                    <a:lnTo>
                      <a:pt x="46" y="9"/>
                    </a:lnTo>
                    <a:lnTo>
                      <a:pt x="58" y="6"/>
                    </a:lnTo>
                    <a:lnTo>
                      <a:pt x="71" y="4"/>
                    </a:lnTo>
                    <a:lnTo>
                      <a:pt x="82" y="2"/>
                    </a:lnTo>
                    <a:lnTo>
                      <a:pt x="92" y="0"/>
                    </a:lnTo>
                    <a:lnTo>
                      <a:pt x="92" y="1"/>
                    </a:lnTo>
                    <a:lnTo>
                      <a:pt x="94" y="1"/>
                    </a:lnTo>
                    <a:lnTo>
                      <a:pt x="94" y="2"/>
                    </a:lnTo>
                    <a:lnTo>
                      <a:pt x="87" y="6"/>
                    </a:lnTo>
                    <a:lnTo>
                      <a:pt x="79" y="9"/>
                    </a:lnTo>
                    <a:lnTo>
                      <a:pt x="71" y="13"/>
                    </a:lnTo>
                    <a:lnTo>
                      <a:pt x="63" y="16"/>
                    </a:lnTo>
                    <a:lnTo>
                      <a:pt x="55" y="18"/>
                    </a:lnTo>
                    <a:lnTo>
                      <a:pt x="48" y="21"/>
                    </a:lnTo>
                    <a:lnTo>
                      <a:pt x="40" y="24"/>
                    </a:lnTo>
                    <a:lnTo>
                      <a:pt x="32" y="26"/>
                    </a:lnTo>
                    <a:lnTo>
                      <a:pt x="32" y="28"/>
                    </a:lnTo>
                    <a:lnTo>
                      <a:pt x="32" y="30"/>
                    </a:lnTo>
                    <a:lnTo>
                      <a:pt x="31" y="32"/>
                    </a:lnTo>
                    <a:lnTo>
                      <a:pt x="31" y="33"/>
                    </a:lnTo>
                    <a:lnTo>
                      <a:pt x="44" y="30"/>
                    </a:lnTo>
                    <a:lnTo>
                      <a:pt x="58" y="25"/>
                    </a:lnTo>
                    <a:lnTo>
                      <a:pt x="72" y="17"/>
                    </a:lnTo>
                    <a:lnTo>
                      <a:pt x="88" y="10"/>
                    </a:lnTo>
                    <a:lnTo>
                      <a:pt x="102" y="8"/>
                    </a:lnTo>
                    <a:lnTo>
                      <a:pt x="115" y="8"/>
                    </a:lnTo>
                    <a:lnTo>
                      <a:pt x="126" y="16"/>
                    </a:lnTo>
                    <a:lnTo>
                      <a:pt x="134" y="33"/>
                    </a:lnTo>
                    <a:lnTo>
                      <a:pt x="141" y="41"/>
                    </a:lnTo>
                    <a:lnTo>
                      <a:pt x="147" y="48"/>
                    </a:lnTo>
                    <a:lnTo>
                      <a:pt x="155" y="53"/>
                    </a:lnTo>
                    <a:lnTo>
                      <a:pt x="166" y="60"/>
                    </a:lnTo>
                    <a:lnTo>
                      <a:pt x="171" y="60"/>
                    </a:lnTo>
                    <a:lnTo>
                      <a:pt x="178" y="60"/>
                    </a:lnTo>
                    <a:lnTo>
                      <a:pt x="187" y="60"/>
                    </a:lnTo>
                    <a:lnTo>
                      <a:pt x="195" y="60"/>
                    </a:lnTo>
                    <a:lnTo>
                      <a:pt x="205" y="61"/>
                    </a:lnTo>
                    <a:lnTo>
                      <a:pt x="213" y="64"/>
                    </a:lnTo>
                    <a:lnTo>
                      <a:pt x="221" y="66"/>
                    </a:lnTo>
                    <a:lnTo>
                      <a:pt x="227" y="70"/>
                    </a:lnTo>
                    <a:lnTo>
                      <a:pt x="221" y="74"/>
                    </a:lnTo>
                    <a:lnTo>
                      <a:pt x="207" y="78"/>
                    </a:lnTo>
                    <a:lnTo>
                      <a:pt x="191" y="82"/>
                    </a:lnTo>
                    <a:lnTo>
                      <a:pt x="173" y="88"/>
                    </a:lnTo>
                    <a:lnTo>
                      <a:pt x="155" y="92"/>
                    </a:lnTo>
                    <a:lnTo>
                      <a:pt x="139" y="95"/>
                    </a:lnTo>
                    <a:lnTo>
                      <a:pt x="127" y="96"/>
                    </a:lnTo>
                    <a:lnTo>
                      <a:pt x="122" y="95"/>
                    </a:lnTo>
                    <a:lnTo>
                      <a:pt x="114" y="92"/>
                    </a:lnTo>
                    <a:lnTo>
                      <a:pt x="106" y="91"/>
                    </a:lnTo>
                    <a:lnTo>
                      <a:pt x="100" y="91"/>
                    </a:lnTo>
                    <a:lnTo>
                      <a:pt x="95" y="91"/>
                    </a:lnTo>
                    <a:lnTo>
                      <a:pt x="90" y="92"/>
                    </a:lnTo>
                    <a:lnTo>
                      <a:pt x="84" y="93"/>
                    </a:lnTo>
                    <a:lnTo>
                      <a:pt x="78" y="96"/>
                    </a:lnTo>
                    <a:lnTo>
                      <a:pt x="70" y="99"/>
                    </a:lnTo>
                    <a:lnTo>
                      <a:pt x="68" y="99"/>
                    </a:lnTo>
                    <a:lnTo>
                      <a:pt x="67" y="99"/>
                    </a:lnTo>
                    <a:lnTo>
                      <a:pt x="64" y="99"/>
                    </a:lnTo>
                    <a:lnTo>
                      <a:pt x="63" y="99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5" name="Freeform 91"/>
              <p:cNvSpPr>
                <a:spLocks/>
              </p:cNvSpPr>
              <p:nvPr/>
            </p:nvSpPr>
            <p:spPr bwMode="auto">
              <a:xfrm>
                <a:off x="1186" y="2633"/>
                <a:ext cx="140" cy="65"/>
              </a:xfrm>
              <a:custGeom>
                <a:avLst/>
                <a:gdLst>
                  <a:gd name="T0" fmla="*/ 100 w 279"/>
                  <a:gd name="T1" fmla="*/ 65 h 128"/>
                  <a:gd name="T2" fmla="*/ 76 w 279"/>
                  <a:gd name="T3" fmla="*/ 52 h 128"/>
                  <a:gd name="T4" fmla="*/ 58 w 279"/>
                  <a:gd name="T5" fmla="*/ 42 h 128"/>
                  <a:gd name="T6" fmla="*/ 44 w 279"/>
                  <a:gd name="T7" fmla="*/ 35 h 128"/>
                  <a:gd name="T8" fmla="*/ 34 w 279"/>
                  <a:gd name="T9" fmla="*/ 29 h 128"/>
                  <a:gd name="T10" fmla="*/ 25 w 279"/>
                  <a:gd name="T11" fmla="*/ 24 h 128"/>
                  <a:gd name="T12" fmla="*/ 17 w 279"/>
                  <a:gd name="T13" fmla="*/ 20 h 128"/>
                  <a:gd name="T14" fmla="*/ 9 w 279"/>
                  <a:gd name="T15" fmla="*/ 16 h 128"/>
                  <a:gd name="T16" fmla="*/ 0 w 279"/>
                  <a:gd name="T17" fmla="*/ 12 h 128"/>
                  <a:gd name="T18" fmla="*/ 0 w 279"/>
                  <a:gd name="T19" fmla="*/ 11 h 128"/>
                  <a:gd name="T20" fmla="*/ 0 w 279"/>
                  <a:gd name="T21" fmla="*/ 10 h 128"/>
                  <a:gd name="T22" fmla="*/ 0 w 279"/>
                  <a:gd name="T23" fmla="*/ 10 h 128"/>
                  <a:gd name="T24" fmla="*/ 1 w 279"/>
                  <a:gd name="T25" fmla="*/ 9 h 128"/>
                  <a:gd name="T26" fmla="*/ 11 w 279"/>
                  <a:gd name="T27" fmla="*/ 6 h 128"/>
                  <a:gd name="T28" fmla="*/ 19 w 279"/>
                  <a:gd name="T29" fmla="*/ 2 h 128"/>
                  <a:gd name="T30" fmla="*/ 25 w 279"/>
                  <a:gd name="T31" fmla="*/ 1 h 128"/>
                  <a:gd name="T32" fmla="*/ 31 w 279"/>
                  <a:gd name="T33" fmla="*/ 0 h 128"/>
                  <a:gd name="T34" fmla="*/ 37 w 279"/>
                  <a:gd name="T35" fmla="*/ 1 h 128"/>
                  <a:gd name="T36" fmla="*/ 43 w 279"/>
                  <a:gd name="T37" fmla="*/ 3 h 128"/>
                  <a:gd name="T38" fmla="*/ 50 w 279"/>
                  <a:gd name="T39" fmla="*/ 7 h 128"/>
                  <a:gd name="T40" fmla="*/ 60 w 279"/>
                  <a:gd name="T41" fmla="*/ 13 h 128"/>
                  <a:gd name="T42" fmla="*/ 66 w 279"/>
                  <a:gd name="T43" fmla="*/ 15 h 128"/>
                  <a:gd name="T44" fmla="*/ 72 w 279"/>
                  <a:gd name="T45" fmla="*/ 18 h 128"/>
                  <a:gd name="T46" fmla="*/ 77 w 279"/>
                  <a:gd name="T47" fmla="*/ 21 h 128"/>
                  <a:gd name="T48" fmla="*/ 82 w 279"/>
                  <a:gd name="T49" fmla="*/ 24 h 128"/>
                  <a:gd name="T50" fmla="*/ 88 w 279"/>
                  <a:gd name="T51" fmla="*/ 28 h 128"/>
                  <a:gd name="T52" fmla="*/ 94 w 279"/>
                  <a:gd name="T53" fmla="*/ 30 h 128"/>
                  <a:gd name="T54" fmla="*/ 100 w 279"/>
                  <a:gd name="T55" fmla="*/ 34 h 128"/>
                  <a:gd name="T56" fmla="*/ 106 w 279"/>
                  <a:gd name="T57" fmla="*/ 36 h 128"/>
                  <a:gd name="T58" fmla="*/ 115 w 279"/>
                  <a:gd name="T59" fmla="*/ 40 h 128"/>
                  <a:gd name="T60" fmla="*/ 122 w 279"/>
                  <a:gd name="T61" fmla="*/ 43 h 128"/>
                  <a:gd name="T62" fmla="*/ 126 w 279"/>
                  <a:gd name="T63" fmla="*/ 46 h 128"/>
                  <a:gd name="T64" fmla="*/ 130 w 279"/>
                  <a:gd name="T65" fmla="*/ 47 h 128"/>
                  <a:gd name="T66" fmla="*/ 133 w 279"/>
                  <a:gd name="T67" fmla="*/ 49 h 128"/>
                  <a:gd name="T68" fmla="*/ 135 w 279"/>
                  <a:gd name="T69" fmla="*/ 49 h 128"/>
                  <a:gd name="T70" fmla="*/ 137 w 279"/>
                  <a:gd name="T71" fmla="*/ 51 h 128"/>
                  <a:gd name="T72" fmla="*/ 140 w 279"/>
                  <a:gd name="T73" fmla="*/ 51 h 128"/>
                  <a:gd name="T74" fmla="*/ 137 w 279"/>
                  <a:gd name="T75" fmla="*/ 53 h 128"/>
                  <a:gd name="T76" fmla="*/ 133 w 279"/>
                  <a:gd name="T77" fmla="*/ 55 h 128"/>
                  <a:gd name="T78" fmla="*/ 127 w 279"/>
                  <a:gd name="T79" fmla="*/ 57 h 128"/>
                  <a:gd name="T80" fmla="*/ 121 w 279"/>
                  <a:gd name="T81" fmla="*/ 60 h 128"/>
                  <a:gd name="T82" fmla="*/ 114 w 279"/>
                  <a:gd name="T83" fmla="*/ 62 h 128"/>
                  <a:gd name="T84" fmla="*/ 108 w 279"/>
                  <a:gd name="T85" fmla="*/ 63 h 128"/>
                  <a:gd name="T86" fmla="*/ 104 w 279"/>
                  <a:gd name="T87" fmla="*/ 64 h 128"/>
                  <a:gd name="T88" fmla="*/ 100 w 279"/>
                  <a:gd name="T89" fmla="*/ 65 h 12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79"/>
                  <a:gd name="T136" fmla="*/ 0 h 128"/>
                  <a:gd name="T137" fmla="*/ 279 w 279"/>
                  <a:gd name="T138" fmla="*/ 128 h 12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79" h="128">
                    <a:moveTo>
                      <a:pt x="200" y="128"/>
                    </a:moveTo>
                    <a:lnTo>
                      <a:pt x="152" y="103"/>
                    </a:lnTo>
                    <a:lnTo>
                      <a:pt x="116" y="83"/>
                    </a:lnTo>
                    <a:lnTo>
                      <a:pt x="88" y="68"/>
                    </a:lnTo>
                    <a:lnTo>
                      <a:pt x="67" y="57"/>
                    </a:lnTo>
                    <a:lnTo>
                      <a:pt x="49" y="48"/>
                    </a:lnTo>
                    <a:lnTo>
                      <a:pt x="34" y="40"/>
                    </a:lnTo>
                    <a:lnTo>
                      <a:pt x="18" y="32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9"/>
                    </a:lnTo>
                    <a:lnTo>
                      <a:pt x="1" y="17"/>
                    </a:lnTo>
                    <a:lnTo>
                      <a:pt x="21" y="11"/>
                    </a:lnTo>
                    <a:lnTo>
                      <a:pt x="37" y="4"/>
                    </a:lnTo>
                    <a:lnTo>
                      <a:pt x="50" y="1"/>
                    </a:lnTo>
                    <a:lnTo>
                      <a:pt x="61" y="0"/>
                    </a:lnTo>
                    <a:lnTo>
                      <a:pt x="73" y="1"/>
                    </a:lnTo>
                    <a:lnTo>
                      <a:pt x="85" y="5"/>
                    </a:lnTo>
                    <a:lnTo>
                      <a:pt x="100" y="13"/>
                    </a:lnTo>
                    <a:lnTo>
                      <a:pt x="120" y="25"/>
                    </a:lnTo>
                    <a:lnTo>
                      <a:pt x="132" y="29"/>
                    </a:lnTo>
                    <a:lnTo>
                      <a:pt x="143" y="35"/>
                    </a:lnTo>
                    <a:lnTo>
                      <a:pt x="153" y="41"/>
                    </a:lnTo>
                    <a:lnTo>
                      <a:pt x="164" y="48"/>
                    </a:lnTo>
                    <a:lnTo>
                      <a:pt x="176" y="55"/>
                    </a:lnTo>
                    <a:lnTo>
                      <a:pt x="187" y="60"/>
                    </a:lnTo>
                    <a:lnTo>
                      <a:pt x="200" y="67"/>
                    </a:lnTo>
                    <a:lnTo>
                      <a:pt x="212" y="71"/>
                    </a:lnTo>
                    <a:lnTo>
                      <a:pt x="230" y="79"/>
                    </a:lnTo>
                    <a:lnTo>
                      <a:pt x="243" y="85"/>
                    </a:lnTo>
                    <a:lnTo>
                      <a:pt x="252" y="91"/>
                    </a:lnTo>
                    <a:lnTo>
                      <a:pt x="260" y="93"/>
                    </a:lnTo>
                    <a:lnTo>
                      <a:pt x="266" y="96"/>
                    </a:lnTo>
                    <a:lnTo>
                      <a:pt x="270" y="97"/>
                    </a:lnTo>
                    <a:lnTo>
                      <a:pt x="274" y="100"/>
                    </a:lnTo>
                    <a:lnTo>
                      <a:pt x="279" y="101"/>
                    </a:lnTo>
                    <a:lnTo>
                      <a:pt x="274" y="105"/>
                    </a:lnTo>
                    <a:lnTo>
                      <a:pt x="266" y="109"/>
                    </a:lnTo>
                    <a:lnTo>
                      <a:pt x="254" y="113"/>
                    </a:lnTo>
                    <a:lnTo>
                      <a:pt x="242" y="119"/>
                    </a:lnTo>
                    <a:lnTo>
                      <a:pt x="228" y="123"/>
                    </a:lnTo>
                    <a:lnTo>
                      <a:pt x="216" y="125"/>
                    </a:lnTo>
                    <a:lnTo>
                      <a:pt x="207" y="127"/>
                    </a:lnTo>
                    <a:lnTo>
                      <a:pt x="200" y="128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6" name="Freeform 92"/>
              <p:cNvSpPr>
                <a:spLocks/>
              </p:cNvSpPr>
              <p:nvPr/>
            </p:nvSpPr>
            <p:spPr bwMode="auto">
              <a:xfrm>
                <a:off x="1185" y="2671"/>
                <a:ext cx="25" cy="19"/>
              </a:xfrm>
              <a:custGeom>
                <a:avLst/>
                <a:gdLst>
                  <a:gd name="T0" fmla="*/ 5 w 51"/>
                  <a:gd name="T1" fmla="*/ 19 h 38"/>
                  <a:gd name="T2" fmla="*/ 4 w 51"/>
                  <a:gd name="T3" fmla="*/ 19 h 38"/>
                  <a:gd name="T4" fmla="*/ 2 w 51"/>
                  <a:gd name="T5" fmla="*/ 17 h 38"/>
                  <a:gd name="T6" fmla="*/ 1 w 51"/>
                  <a:gd name="T7" fmla="*/ 17 h 38"/>
                  <a:gd name="T8" fmla="*/ 0 w 51"/>
                  <a:gd name="T9" fmla="*/ 16 h 38"/>
                  <a:gd name="T10" fmla="*/ 0 w 51"/>
                  <a:gd name="T11" fmla="*/ 9 h 38"/>
                  <a:gd name="T12" fmla="*/ 3 w 51"/>
                  <a:gd name="T13" fmla="*/ 4 h 38"/>
                  <a:gd name="T14" fmla="*/ 7 w 51"/>
                  <a:gd name="T15" fmla="*/ 1 h 38"/>
                  <a:gd name="T16" fmla="*/ 12 w 51"/>
                  <a:gd name="T17" fmla="*/ 0 h 38"/>
                  <a:gd name="T18" fmla="*/ 18 w 51"/>
                  <a:gd name="T19" fmla="*/ 1 h 38"/>
                  <a:gd name="T20" fmla="*/ 22 w 51"/>
                  <a:gd name="T21" fmla="*/ 2 h 38"/>
                  <a:gd name="T22" fmla="*/ 24 w 51"/>
                  <a:gd name="T23" fmla="*/ 6 h 38"/>
                  <a:gd name="T24" fmla="*/ 25 w 51"/>
                  <a:gd name="T25" fmla="*/ 12 h 38"/>
                  <a:gd name="T26" fmla="*/ 22 w 51"/>
                  <a:gd name="T27" fmla="*/ 14 h 38"/>
                  <a:gd name="T28" fmla="*/ 20 w 51"/>
                  <a:gd name="T29" fmla="*/ 16 h 38"/>
                  <a:gd name="T30" fmla="*/ 18 w 51"/>
                  <a:gd name="T31" fmla="*/ 17 h 38"/>
                  <a:gd name="T32" fmla="*/ 15 w 51"/>
                  <a:gd name="T33" fmla="*/ 18 h 38"/>
                  <a:gd name="T34" fmla="*/ 13 w 51"/>
                  <a:gd name="T35" fmla="*/ 19 h 38"/>
                  <a:gd name="T36" fmla="*/ 10 w 51"/>
                  <a:gd name="T37" fmla="*/ 19 h 38"/>
                  <a:gd name="T38" fmla="*/ 8 w 51"/>
                  <a:gd name="T39" fmla="*/ 19 h 38"/>
                  <a:gd name="T40" fmla="*/ 5 w 51"/>
                  <a:gd name="T41" fmla="*/ 19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"/>
                  <a:gd name="T64" fmla="*/ 0 h 38"/>
                  <a:gd name="T65" fmla="*/ 51 w 5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" h="38">
                    <a:moveTo>
                      <a:pt x="11" y="38"/>
                    </a:moveTo>
                    <a:lnTo>
                      <a:pt x="8" y="37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0" y="32"/>
                    </a:lnTo>
                    <a:lnTo>
                      <a:pt x="1" y="17"/>
                    </a:lnTo>
                    <a:lnTo>
                      <a:pt x="7" y="8"/>
                    </a:lnTo>
                    <a:lnTo>
                      <a:pt x="15" y="1"/>
                    </a:lnTo>
                    <a:lnTo>
                      <a:pt x="25" y="0"/>
                    </a:lnTo>
                    <a:lnTo>
                      <a:pt x="36" y="1"/>
                    </a:lnTo>
                    <a:lnTo>
                      <a:pt x="44" y="5"/>
                    </a:lnTo>
                    <a:lnTo>
                      <a:pt x="49" y="13"/>
                    </a:lnTo>
                    <a:lnTo>
                      <a:pt x="51" y="24"/>
                    </a:lnTo>
                    <a:lnTo>
                      <a:pt x="45" y="28"/>
                    </a:lnTo>
                    <a:lnTo>
                      <a:pt x="41" y="32"/>
                    </a:lnTo>
                    <a:lnTo>
                      <a:pt x="36" y="33"/>
                    </a:lnTo>
                    <a:lnTo>
                      <a:pt x="31" y="36"/>
                    </a:lnTo>
                    <a:lnTo>
                      <a:pt x="27" y="37"/>
                    </a:lnTo>
                    <a:lnTo>
                      <a:pt x="21" y="38"/>
                    </a:lnTo>
                    <a:lnTo>
                      <a:pt x="16" y="38"/>
                    </a:lnTo>
                    <a:lnTo>
                      <a:pt x="1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7" name="Freeform 93"/>
              <p:cNvSpPr>
                <a:spLocks/>
              </p:cNvSpPr>
              <p:nvPr/>
            </p:nvSpPr>
            <p:spPr bwMode="auto">
              <a:xfrm>
                <a:off x="1188" y="2676"/>
                <a:ext cx="18" cy="11"/>
              </a:xfrm>
              <a:custGeom>
                <a:avLst/>
                <a:gdLst>
                  <a:gd name="T0" fmla="*/ 3 w 36"/>
                  <a:gd name="T1" fmla="*/ 11 h 23"/>
                  <a:gd name="T2" fmla="*/ 1 w 36"/>
                  <a:gd name="T3" fmla="*/ 10 h 23"/>
                  <a:gd name="T4" fmla="*/ 0 w 36"/>
                  <a:gd name="T5" fmla="*/ 8 h 23"/>
                  <a:gd name="T6" fmla="*/ 0 w 36"/>
                  <a:gd name="T7" fmla="*/ 7 h 23"/>
                  <a:gd name="T8" fmla="*/ 0 w 36"/>
                  <a:gd name="T9" fmla="*/ 6 h 23"/>
                  <a:gd name="T10" fmla="*/ 3 w 36"/>
                  <a:gd name="T11" fmla="*/ 2 h 23"/>
                  <a:gd name="T12" fmla="*/ 7 w 36"/>
                  <a:gd name="T13" fmla="*/ 0 h 23"/>
                  <a:gd name="T14" fmla="*/ 10 w 36"/>
                  <a:gd name="T15" fmla="*/ 0 h 23"/>
                  <a:gd name="T16" fmla="*/ 15 w 36"/>
                  <a:gd name="T17" fmla="*/ 0 h 23"/>
                  <a:gd name="T18" fmla="*/ 15 w 36"/>
                  <a:gd name="T19" fmla="*/ 0 h 23"/>
                  <a:gd name="T20" fmla="*/ 17 w 36"/>
                  <a:gd name="T21" fmla="*/ 2 h 23"/>
                  <a:gd name="T22" fmla="*/ 18 w 36"/>
                  <a:gd name="T23" fmla="*/ 2 h 23"/>
                  <a:gd name="T24" fmla="*/ 18 w 36"/>
                  <a:gd name="T25" fmla="*/ 3 h 23"/>
                  <a:gd name="T26" fmla="*/ 16 w 36"/>
                  <a:gd name="T27" fmla="*/ 8 h 23"/>
                  <a:gd name="T28" fmla="*/ 12 w 36"/>
                  <a:gd name="T29" fmla="*/ 10 h 23"/>
                  <a:gd name="T30" fmla="*/ 8 w 36"/>
                  <a:gd name="T31" fmla="*/ 11 h 23"/>
                  <a:gd name="T32" fmla="*/ 3 w 36"/>
                  <a:gd name="T33" fmla="*/ 11 h 2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23"/>
                  <a:gd name="T53" fmla="*/ 36 w 36"/>
                  <a:gd name="T54" fmla="*/ 23 h 2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23">
                    <a:moveTo>
                      <a:pt x="7" y="23"/>
                    </a:moveTo>
                    <a:lnTo>
                      <a:pt x="2" y="20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7" y="5"/>
                    </a:lnTo>
                    <a:lnTo>
                      <a:pt x="14" y="1"/>
                    </a:lnTo>
                    <a:lnTo>
                      <a:pt x="20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4" y="4"/>
                    </a:lnTo>
                    <a:lnTo>
                      <a:pt x="35" y="5"/>
                    </a:lnTo>
                    <a:lnTo>
                      <a:pt x="36" y="7"/>
                    </a:lnTo>
                    <a:lnTo>
                      <a:pt x="32" y="16"/>
                    </a:lnTo>
                    <a:lnTo>
                      <a:pt x="24" y="20"/>
                    </a:lnTo>
                    <a:lnTo>
                      <a:pt x="16" y="23"/>
                    </a:lnTo>
                    <a:lnTo>
                      <a:pt x="7" y="23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8" name="Freeform 94"/>
              <p:cNvSpPr>
                <a:spLocks/>
              </p:cNvSpPr>
              <p:nvPr/>
            </p:nvSpPr>
            <p:spPr bwMode="auto">
              <a:xfrm>
                <a:off x="1224" y="2601"/>
                <a:ext cx="183" cy="81"/>
              </a:xfrm>
              <a:custGeom>
                <a:avLst/>
                <a:gdLst>
                  <a:gd name="T0" fmla="*/ 106 w 365"/>
                  <a:gd name="T1" fmla="*/ 79 h 161"/>
                  <a:gd name="T2" fmla="*/ 99 w 365"/>
                  <a:gd name="T3" fmla="*/ 77 h 161"/>
                  <a:gd name="T4" fmla="*/ 96 w 365"/>
                  <a:gd name="T5" fmla="*/ 76 h 161"/>
                  <a:gd name="T6" fmla="*/ 96 w 365"/>
                  <a:gd name="T7" fmla="*/ 74 h 161"/>
                  <a:gd name="T8" fmla="*/ 102 w 365"/>
                  <a:gd name="T9" fmla="*/ 72 h 161"/>
                  <a:gd name="T10" fmla="*/ 113 w 365"/>
                  <a:gd name="T11" fmla="*/ 68 h 161"/>
                  <a:gd name="T12" fmla="*/ 125 w 365"/>
                  <a:gd name="T13" fmla="*/ 65 h 161"/>
                  <a:gd name="T14" fmla="*/ 136 w 365"/>
                  <a:gd name="T15" fmla="*/ 61 h 161"/>
                  <a:gd name="T16" fmla="*/ 141 w 365"/>
                  <a:gd name="T17" fmla="*/ 52 h 161"/>
                  <a:gd name="T18" fmla="*/ 143 w 365"/>
                  <a:gd name="T19" fmla="*/ 41 h 161"/>
                  <a:gd name="T20" fmla="*/ 137 w 365"/>
                  <a:gd name="T21" fmla="*/ 34 h 161"/>
                  <a:gd name="T22" fmla="*/ 121 w 365"/>
                  <a:gd name="T23" fmla="*/ 25 h 161"/>
                  <a:gd name="T24" fmla="*/ 103 w 365"/>
                  <a:gd name="T25" fmla="*/ 17 h 161"/>
                  <a:gd name="T26" fmla="*/ 89 w 365"/>
                  <a:gd name="T27" fmla="*/ 11 h 161"/>
                  <a:gd name="T28" fmla="*/ 81 w 365"/>
                  <a:gd name="T29" fmla="*/ 13 h 161"/>
                  <a:gd name="T30" fmla="*/ 74 w 365"/>
                  <a:gd name="T31" fmla="*/ 14 h 161"/>
                  <a:gd name="T32" fmla="*/ 66 w 365"/>
                  <a:gd name="T33" fmla="*/ 14 h 161"/>
                  <a:gd name="T34" fmla="*/ 59 w 365"/>
                  <a:gd name="T35" fmla="*/ 13 h 161"/>
                  <a:gd name="T36" fmla="*/ 53 w 365"/>
                  <a:gd name="T37" fmla="*/ 14 h 161"/>
                  <a:gd name="T38" fmla="*/ 41 w 365"/>
                  <a:gd name="T39" fmla="*/ 20 h 161"/>
                  <a:gd name="T40" fmla="*/ 26 w 365"/>
                  <a:gd name="T41" fmla="*/ 28 h 161"/>
                  <a:gd name="T42" fmla="*/ 12 w 365"/>
                  <a:gd name="T43" fmla="*/ 33 h 161"/>
                  <a:gd name="T44" fmla="*/ 4 w 365"/>
                  <a:gd name="T45" fmla="*/ 32 h 161"/>
                  <a:gd name="T46" fmla="*/ 1 w 365"/>
                  <a:gd name="T47" fmla="*/ 30 h 161"/>
                  <a:gd name="T48" fmla="*/ 7 w 365"/>
                  <a:gd name="T49" fmla="*/ 24 h 161"/>
                  <a:gd name="T50" fmla="*/ 27 w 365"/>
                  <a:gd name="T51" fmla="*/ 14 h 161"/>
                  <a:gd name="T52" fmla="*/ 50 w 365"/>
                  <a:gd name="T53" fmla="*/ 5 h 161"/>
                  <a:gd name="T54" fmla="*/ 72 w 365"/>
                  <a:gd name="T55" fmla="*/ 0 h 161"/>
                  <a:gd name="T56" fmla="*/ 75 w 365"/>
                  <a:gd name="T57" fmla="*/ 3 h 161"/>
                  <a:gd name="T58" fmla="*/ 68 w 365"/>
                  <a:gd name="T59" fmla="*/ 8 h 161"/>
                  <a:gd name="T60" fmla="*/ 70 w 365"/>
                  <a:gd name="T61" fmla="*/ 9 h 161"/>
                  <a:gd name="T62" fmla="*/ 77 w 365"/>
                  <a:gd name="T63" fmla="*/ 5 h 161"/>
                  <a:gd name="T64" fmla="*/ 92 w 365"/>
                  <a:gd name="T65" fmla="*/ 6 h 161"/>
                  <a:gd name="T66" fmla="*/ 119 w 365"/>
                  <a:gd name="T67" fmla="*/ 17 h 161"/>
                  <a:gd name="T68" fmla="*/ 145 w 365"/>
                  <a:gd name="T69" fmla="*/ 30 h 161"/>
                  <a:gd name="T70" fmla="*/ 171 w 365"/>
                  <a:gd name="T71" fmla="*/ 44 h 161"/>
                  <a:gd name="T72" fmla="*/ 176 w 365"/>
                  <a:gd name="T73" fmla="*/ 55 h 161"/>
                  <a:gd name="T74" fmla="*/ 157 w 365"/>
                  <a:gd name="T75" fmla="*/ 64 h 161"/>
                  <a:gd name="T76" fmla="*/ 135 w 365"/>
                  <a:gd name="T77" fmla="*/ 74 h 161"/>
                  <a:gd name="T78" fmla="*/ 115 w 365"/>
                  <a:gd name="T79" fmla="*/ 80 h 16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65"/>
                  <a:gd name="T121" fmla="*/ 0 h 161"/>
                  <a:gd name="T122" fmla="*/ 365 w 365"/>
                  <a:gd name="T123" fmla="*/ 161 h 16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65" h="161">
                    <a:moveTo>
                      <a:pt x="216" y="161"/>
                    </a:moveTo>
                    <a:lnTo>
                      <a:pt x="211" y="157"/>
                    </a:lnTo>
                    <a:lnTo>
                      <a:pt x="204" y="155"/>
                    </a:lnTo>
                    <a:lnTo>
                      <a:pt x="198" y="153"/>
                    </a:lnTo>
                    <a:lnTo>
                      <a:pt x="191" y="152"/>
                    </a:lnTo>
                    <a:lnTo>
                      <a:pt x="192" y="151"/>
                    </a:lnTo>
                    <a:lnTo>
                      <a:pt x="192" y="149"/>
                    </a:lnTo>
                    <a:lnTo>
                      <a:pt x="192" y="148"/>
                    </a:lnTo>
                    <a:lnTo>
                      <a:pt x="192" y="147"/>
                    </a:lnTo>
                    <a:lnTo>
                      <a:pt x="203" y="143"/>
                    </a:lnTo>
                    <a:lnTo>
                      <a:pt x="215" y="139"/>
                    </a:lnTo>
                    <a:lnTo>
                      <a:pt x="226" y="136"/>
                    </a:lnTo>
                    <a:lnTo>
                      <a:pt x="238" y="132"/>
                    </a:lnTo>
                    <a:lnTo>
                      <a:pt x="249" y="129"/>
                    </a:lnTo>
                    <a:lnTo>
                      <a:pt x="261" y="125"/>
                    </a:lnTo>
                    <a:lnTo>
                      <a:pt x="271" y="121"/>
                    </a:lnTo>
                    <a:lnTo>
                      <a:pt x="282" y="116"/>
                    </a:lnTo>
                    <a:lnTo>
                      <a:pt x="282" y="104"/>
                    </a:lnTo>
                    <a:lnTo>
                      <a:pt x="285" y="92"/>
                    </a:lnTo>
                    <a:lnTo>
                      <a:pt x="286" y="81"/>
                    </a:lnTo>
                    <a:lnTo>
                      <a:pt x="286" y="73"/>
                    </a:lnTo>
                    <a:lnTo>
                      <a:pt x="273" y="67"/>
                    </a:lnTo>
                    <a:lnTo>
                      <a:pt x="257" y="57"/>
                    </a:lnTo>
                    <a:lnTo>
                      <a:pt x="241" y="49"/>
                    </a:lnTo>
                    <a:lnTo>
                      <a:pt x="223" y="41"/>
                    </a:lnTo>
                    <a:lnTo>
                      <a:pt x="206" y="33"/>
                    </a:lnTo>
                    <a:lnTo>
                      <a:pt x="191" y="26"/>
                    </a:lnTo>
                    <a:lnTo>
                      <a:pt x="178" y="22"/>
                    </a:lnTo>
                    <a:lnTo>
                      <a:pt x="167" y="21"/>
                    </a:lnTo>
                    <a:lnTo>
                      <a:pt x="162" y="25"/>
                    </a:lnTo>
                    <a:lnTo>
                      <a:pt x="155" y="28"/>
                    </a:lnTo>
                    <a:lnTo>
                      <a:pt x="147" y="28"/>
                    </a:lnTo>
                    <a:lnTo>
                      <a:pt x="140" y="28"/>
                    </a:lnTo>
                    <a:lnTo>
                      <a:pt x="132" y="28"/>
                    </a:lnTo>
                    <a:lnTo>
                      <a:pt x="124" y="26"/>
                    </a:lnTo>
                    <a:lnTo>
                      <a:pt x="118" y="25"/>
                    </a:lnTo>
                    <a:lnTo>
                      <a:pt x="112" y="24"/>
                    </a:lnTo>
                    <a:lnTo>
                      <a:pt x="106" y="28"/>
                    </a:lnTo>
                    <a:lnTo>
                      <a:pt x="95" y="33"/>
                    </a:lnTo>
                    <a:lnTo>
                      <a:pt x="81" y="40"/>
                    </a:lnTo>
                    <a:lnTo>
                      <a:pt x="67" y="46"/>
                    </a:lnTo>
                    <a:lnTo>
                      <a:pt x="51" y="55"/>
                    </a:lnTo>
                    <a:lnTo>
                      <a:pt x="36" y="61"/>
                    </a:lnTo>
                    <a:lnTo>
                      <a:pt x="24" y="65"/>
                    </a:lnTo>
                    <a:lnTo>
                      <a:pt x="15" y="67"/>
                    </a:lnTo>
                    <a:lnTo>
                      <a:pt x="8" y="63"/>
                    </a:lnTo>
                    <a:lnTo>
                      <a:pt x="4" y="60"/>
                    </a:lnTo>
                    <a:lnTo>
                      <a:pt x="1" y="59"/>
                    </a:lnTo>
                    <a:lnTo>
                      <a:pt x="0" y="56"/>
                    </a:lnTo>
                    <a:lnTo>
                      <a:pt x="13" y="48"/>
                    </a:lnTo>
                    <a:lnTo>
                      <a:pt x="32" y="38"/>
                    </a:lnTo>
                    <a:lnTo>
                      <a:pt x="53" y="28"/>
                    </a:lnTo>
                    <a:lnTo>
                      <a:pt x="77" y="18"/>
                    </a:lnTo>
                    <a:lnTo>
                      <a:pt x="100" y="10"/>
                    </a:lnTo>
                    <a:lnTo>
                      <a:pt x="123" y="4"/>
                    </a:lnTo>
                    <a:lnTo>
                      <a:pt x="143" y="0"/>
                    </a:lnTo>
                    <a:lnTo>
                      <a:pt x="158" y="0"/>
                    </a:lnTo>
                    <a:lnTo>
                      <a:pt x="150" y="5"/>
                    </a:lnTo>
                    <a:lnTo>
                      <a:pt x="142" y="9"/>
                    </a:lnTo>
                    <a:lnTo>
                      <a:pt x="136" y="16"/>
                    </a:lnTo>
                    <a:lnTo>
                      <a:pt x="132" y="22"/>
                    </a:lnTo>
                    <a:lnTo>
                      <a:pt x="140" y="18"/>
                    </a:lnTo>
                    <a:lnTo>
                      <a:pt x="148" y="14"/>
                    </a:lnTo>
                    <a:lnTo>
                      <a:pt x="154" y="10"/>
                    </a:lnTo>
                    <a:lnTo>
                      <a:pt x="160" y="4"/>
                    </a:lnTo>
                    <a:lnTo>
                      <a:pt x="184" y="12"/>
                    </a:lnTo>
                    <a:lnTo>
                      <a:pt x="211" y="22"/>
                    </a:lnTo>
                    <a:lnTo>
                      <a:pt x="237" y="34"/>
                    </a:lnTo>
                    <a:lnTo>
                      <a:pt x="263" y="46"/>
                    </a:lnTo>
                    <a:lnTo>
                      <a:pt x="290" y="60"/>
                    </a:lnTo>
                    <a:lnTo>
                      <a:pt x="315" y="75"/>
                    </a:lnTo>
                    <a:lnTo>
                      <a:pt x="341" y="88"/>
                    </a:lnTo>
                    <a:lnTo>
                      <a:pt x="365" y="101"/>
                    </a:lnTo>
                    <a:lnTo>
                      <a:pt x="352" y="109"/>
                    </a:lnTo>
                    <a:lnTo>
                      <a:pt x="334" y="119"/>
                    </a:lnTo>
                    <a:lnTo>
                      <a:pt x="313" y="128"/>
                    </a:lnTo>
                    <a:lnTo>
                      <a:pt x="291" y="139"/>
                    </a:lnTo>
                    <a:lnTo>
                      <a:pt x="269" y="147"/>
                    </a:lnTo>
                    <a:lnTo>
                      <a:pt x="249" y="155"/>
                    </a:lnTo>
                    <a:lnTo>
                      <a:pt x="230" y="160"/>
                    </a:lnTo>
                    <a:lnTo>
                      <a:pt x="216" y="161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39" name="Freeform 95"/>
              <p:cNvSpPr>
                <a:spLocks/>
              </p:cNvSpPr>
              <p:nvPr/>
            </p:nvSpPr>
            <p:spPr bwMode="auto">
              <a:xfrm>
                <a:off x="1220" y="2668"/>
                <a:ext cx="27" cy="14"/>
              </a:xfrm>
              <a:custGeom>
                <a:avLst/>
                <a:gdLst>
                  <a:gd name="T0" fmla="*/ 23 w 52"/>
                  <a:gd name="T1" fmla="*/ 14 h 27"/>
                  <a:gd name="T2" fmla="*/ 19 w 52"/>
                  <a:gd name="T3" fmla="*/ 13 h 27"/>
                  <a:gd name="T4" fmla="*/ 15 w 52"/>
                  <a:gd name="T5" fmla="*/ 12 h 27"/>
                  <a:gd name="T6" fmla="*/ 11 w 52"/>
                  <a:gd name="T7" fmla="*/ 12 h 27"/>
                  <a:gd name="T8" fmla="*/ 8 w 52"/>
                  <a:gd name="T9" fmla="*/ 10 h 27"/>
                  <a:gd name="T10" fmla="*/ 5 w 52"/>
                  <a:gd name="T11" fmla="*/ 8 h 27"/>
                  <a:gd name="T12" fmla="*/ 3 w 52"/>
                  <a:gd name="T13" fmla="*/ 6 h 27"/>
                  <a:gd name="T14" fmla="*/ 1 w 52"/>
                  <a:gd name="T15" fmla="*/ 4 h 27"/>
                  <a:gd name="T16" fmla="*/ 0 w 52"/>
                  <a:gd name="T17" fmla="*/ 0 h 27"/>
                  <a:gd name="T18" fmla="*/ 3 w 52"/>
                  <a:gd name="T19" fmla="*/ 1 h 27"/>
                  <a:gd name="T20" fmla="*/ 6 w 52"/>
                  <a:gd name="T21" fmla="*/ 2 h 27"/>
                  <a:gd name="T22" fmla="*/ 9 w 52"/>
                  <a:gd name="T23" fmla="*/ 3 h 27"/>
                  <a:gd name="T24" fmla="*/ 12 w 52"/>
                  <a:gd name="T25" fmla="*/ 5 h 27"/>
                  <a:gd name="T26" fmla="*/ 16 w 52"/>
                  <a:gd name="T27" fmla="*/ 7 h 27"/>
                  <a:gd name="T28" fmla="*/ 19 w 52"/>
                  <a:gd name="T29" fmla="*/ 9 h 27"/>
                  <a:gd name="T30" fmla="*/ 23 w 52"/>
                  <a:gd name="T31" fmla="*/ 11 h 27"/>
                  <a:gd name="T32" fmla="*/ 27 w 52"/>
                  <a:gd name="T33" fmla="*/ 13 h 27"/>
                  <a:gd name="T34" fmla="*/ 26 w 52"/>
                  <a:gd name="T35" fmla="*/ 14 h 27"/>
                  <a:gd name="T36" fmla="*/ 26 w 52"/>
                  <a:gd name="T37" fmla="*/ 14 h 27"/>
                  <a:gd name="T38" fmla="*/ 25 w 52"/>
                  <a:gd name="T39" fmla="*/ 14 h 27"/>
                  <a:gd name="T40" fmla="*/ 23 w 52"/>
                  <a:gd name="T41" fmla="*/ 14 h 2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27"/>
                  <a:gd name="T65" fmla="*/ 52 w 52"/>
                  <a:gd name="T66" fmla="*/ 27 h 2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27">
                    <a:moveTo>
                      <a:pt x="44" y="27"/>
                    </a:moveTo>
                    <a:lnTo>
                      <a:pt x="36" y="26"/>
                    </a:lnTo>
                    <a:lnTo>
                      <a:pt x="28" y="24"/>
                    </a:lnTo>
                    <a:lnTo>
                      <a:pt x="21" y="23"/>
                    </a:lnTo>
                    <a:lnTo>
                      <a:pt x="15" y="20"/>
                    </a:lnTo>
                    <a:lnTo>
                      <a:pt x="9" y="16"/>
                    </a:lnTo>
                    <a:lnTo>
                      <a:pt x="5" y="12"/>
                    </a:lnTo>
                    <a:lnTo>
                      <a:pt x="1" y="7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11" y="3"/>
                    </a:lnTo>
                    <a:lnTo>
                      <a:pt x="17" y="6"/>
                    </a:lnTo>
                    <a:lnTo>
                      <a:pt x="24" y="10"/>
                    </a:lnTo>
                    <a:lnTo>
                      <a:pt x="31" y="14"/>
                    </a:lnTo>
                    <a:lnTo>
                      <a:pt x="37" y="18"/>
                    </a:lnTo>
                    <a:lnTo>
                      <a:pt x="45" y="22"/>
                    </a:lnTo>
                    <a:lnTo>
                      <a:pt x="52" y="26"/>
                    </a:lnTo>
                    <a:lnTo>
                      <a:pt x="51" y="27"/>
                    </a:lnTo>
                    <a:lnTo>
                      <a:pt x="48" y="27"/>
                    </a:lnTo>
                    <a:lnTo>
                      <a:pt x="44" y="27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0" name="Freeform 96"/>
              <p:cNvSpPr>
                <a:spLocks/>
              </p:cNvSpPr>
              <p:nvPr/>
            </p:nvSpPr>
            <p:spPr bwMode="auto">
              <a:xfrm>
                <a:off x="1127" y="2666"/>
                <a:ext cx="12" cy="12"/>
              </a:xfrm>
              <a:custGeom>
                <a:avLst/>
                <a:gdLst>
                  <a:gd name="T0" fmla="*/ 6 w 24"/>
                  <a:gd name="T1" fmla="*/ 12 h 24"/>
                  <a:gd name="T2" fmla="*/ 6 w 24"/>
                  <a:gd name="T3" fmla="*/ 12 h 24"/>
                  <a:gd name="T4" fmla="*/ 6 w 24"/>
                  <a:gd name="T5" fmla="*/ 12 h 24"/>
                  <a:gd name="T6" fmla="*/ 6 w 24"/>
                  <a:gd name="T7" fmla="*/ 11 h 24"/>
                  <a:gd name="T8" fmla="*/ 6 w 24"/>
                  <a:gd name="T9" fmla="*/ 11 h 24"/>
                  <a:gd name="T10" fmla="*/ 5 w 24"/>
                  <a:gd name="T11" fmla="*/ 11 h 24"/>
                  <a:gd name="T12" fmla="*/ 3 w 24"/>
                  <a:gd name="T13" fmla="*/ 11 h 24"/>
                  <a:gd name="T14" fmla="*/ 1 w 24"/>
                  <a:gd name="T15" fmla="*/ 11 h 24"/>
                  <a:gd name="T16" fmla="*/ 0 w 24"/>
                  <a:gd name="T17" fmla="*/ 11 h 24"/>
                  <a:gd name="T18" fmla="*/ 0 w 24"/>
                  <a:gd name="T19" fmla="*/ 10 h 24"/>
                  <a:gd name="T20" fmla="*/ 0 w 24"/>
                  <a:gd name="T21" fmla="*/ 9 h 24"/>
                  <a:gd name="T22" fmla="*/ 0 w 24"/>
                  <a:gd name="T23" fmla="*/ 8 h 24"/>
                  <a:gd name="T24" fmla="*/ 1 w 24"/>
                  <a:gd name="T25" fmla="*/ 7 h 24"/>
                  <a:gd name="T26" fmla="*/ 3 w 24"/>
                  <a:gd name="T27" fmla="*/ 6 h 24"/>
                  <a:gd name="T28" fmla="*/ 6 w 24"/>
                  <a:gd name="T29" fmla="*/ 3 h 24"/>
                  <a:gd name="T30" fmla="*/ 9 w 24"/>
                  <a:gd name="T31" fmla="*/ 2 h 24"/>
                  <a:gd name="T32" fmla="*/ 11 w 24"/>
                  <a:gd name="T33" fmla="*/ 0 h 24"/>
                  <a:gd name="T34" fmla="*/ 12 w 24"/>
                  <a:gd name="T35" fmla="*/ 3 h 24"/>
                  <a:gd name="T36" fmla="*/ 12 w 24"/>
                  <a:gd name="T37" fmla="*/ 6 h 24"/>
                  <a:gd name="T38" fmla="*/ 10 w 24"/>
                  <a:gd name="T39" fmla="*/ 11 h 24"/>
                  <a:gd name="T40" fmla="*/ 6 w 24"/>
                  <a:gd name="T41" fmla="*/ 12 h 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4"/>
                  <a:gd name="T64" fmla="*/ 0 h 24"/>
                  <a:gd name="T65" fmla="*/ 24 w 24"/>
                  <a:gd name="T66" fmla="*/ 24 h 2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4" h="24">
                    <a:moveTo>
                      <a:pt x="13" y="24"/>
                    </a:moveTo>
                    <a:lnTo>
                      <a:pt x="13" y="23"/>
                    </a:lnTo>
                    <a:lnTo>
                      <a:pt x="12" y="21"/>
                    </a:lnTo>
                    <a:lnTo>
                      <a:pt x="9" y="21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6" y="11"/>
                    </a:lnTo>
                    <a:lnTo>
                      <a:pt x="12" y="7"/>
                    </a:lnTo>
                    <a:lnTo>
                      <a:pt x="17" y="4"/>
                    </a:lnTo>
                    <a:lnTo>
                      <a:pt x="22" y="0"/>
                    </a:lnTo>
                    <a:lnTo>
                      <a:pt x="24" y="5"/>
                    </a:lnTo>
                    <a:lnTo>
                      <a:pt x="24" y="13"/>
                    </a:lnTo>
                    <a:lnTo>
                      <a:pt x="20" y="21"/>
                    </a:lnTo>
                    <a:lnTo>
                      <a:pt x="13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1" name="Freeform 97"/>
              <p:cNvSpPr>
                <a:spLocks/>
              </p:cNvSpPr>
              <p:nvPr/>
            </p:nvSpPr>
            <p:spPr bwMode="auto">
              <a:xfrm>
                <a:off x="1242" y="2617"/>
                <a:ext cx="119" cy="55"/>
              </a:xfrm>
              <a:custGeom>
                <a:avLst/>
                <a:gdLst>
                  <a:gd name="T0" fmla="*/ 65 w 238"/>
                  <a:gd name="T1" fmla="*/ 54 h 111"/>
                  <a:gd name="T2" fmla="*/ 60 w 238"/>
                  <a:gd name="T3" fmla="*/ 51 h 111"/>
                  <a:gd name="T4" fmla="*/ 55 w 238"/>
                  <a:gd name="T5" fmla="*/ 49 h 111"/>
                  <a:gd name="T6" fmla="*/ 50 w 238"/>
                  <a:gd name="T7" fmla="*/ 47 h 111"/>
                  <a:gd name="T8" fmla="*/ 42 w 238"/>
                  <a:gd name="T9" fmla="*/ 39 h 111"/>
                  <a:gd name="T10" fmla="*/ 34 w 238"/>
                  <a:gd name="T11" fmla="*/ 30 h 111"/>
                  <a:gd name="T12" fmla="*/ 24 w 238"/>
                  <a:gd name="T13" fmla="*/ 25 h 111"/>
                  <a:gd name="T14" fmla="*/ 12 w 238"/>
                  <a:gd name="T15" fmla="*/ 23 h 111"/>
                  <a:gd name="T16" fmla="*/ 3 w 238"/>
                  <a:gd name="T17" fmla="*/ 23 h 111"/>
                  <a:gd name="T18" fmla="*/ 1 w 238"/>
                  <a:gd name="T19" fmla="*/ 22 h 111"/>
                  <a:gd name="T20" fmla="*/ 0 w 238"/>
                  <a:gd name="T21" fmla="*/ 21 h 111"/>
                  <a:gd name="T22" fmla="*/ 0 w 238"/>
                  <a:gd name="T23" fmla="*/ 20 h 111"/>
                  <a:gd name="T24" fmla="*/ 4 w 238"/>
                  <a:gd name="T25" fmla="*/ 17 h 111"/>
                  <a:gd name="T26" fmla="*/ 15 w 238"/>
                  <a:gd name="T27" fmla="*/ 11 h 111"/>
                  <a:gd name="T28" fmla="*/ 26 w 238"/>
                  <a:gd name="T29" fmla="*/ 6 h 111"/>
                  <a:gd name="T30" fmla="*/ 38 w 238"/>
                  <a:gd name="T31" fmla="*/ 2 h 111"/>
                  <a:gd name="T32" fmla="*/ 46 w 238"/>
                  <a:gd name="T33" fmla="*/ 2 h 111"/>
                  <a:gd name="T34" fmla="*/ 53 w 238"/>
                  <a:gd name="T35" fmla="*/ 2 h 111"/>
                  <a:gd name="T36" fmla="*/ 60 w 238"/>
                  <a:gd name="T37" fmla="*/ 1 h 111"/>
                  <a:gd name="T38" fmla="*/ 67 w 238"/>
                  <a:gd name="T39" fmla="*/ 0 h 111"/>
                  <a:gd name="T40" fmla="*/ 75 w 238"/>
                  <a:gd name="T41" fmla="*/ 2 h 111"/>
                  <a:gd name="T42" fmla="*/ 85 w 238"/>
                  <a:gd name="T43" fmla="*/ 7 h 111"/>
                  <a:gd name="T44" fmla="*/ 94 w 238"/>
                  <a:gd name="T45" fmla="*/ 12 h 111"/>
                  <a:gd name="T46" fmla="*/ 105 w 238"/>
                  <a:gd name="T47" fmla="*/ 17 h 111"/>
                  <a:gd name="T48" fmla="*/ 115 w 238"/>
                  <a:gd name="T49" fmla="*/ 21 h 111"/>
                  <a:gd name="T50" fmla="*/ 119 w 238"/>
                  <a:gd name="T51" fmla="*/ 23 h 111"/>
                  <a:gd name="T52" fmla="*/ 119 w 238"/>
                  <a:gd name="T53" fmla="*/ 27 h 111"/>
                  <a:gd name="T54" fmla="*/ 119 w 238"/>
                  <a:gd name="T55" fmla="*/ 33 h 111"/>
                  <a:gd name="T56" fmla="*/ 113 w 238"/>
                  <a:gd name="T57" fmla="*/ 43 h 111"/>
                  <a:gd name="T58" fmla="*/ 100 w 238"/>
                  <a:gd name="T59" fmla="*/ 48 h 111"/>
                  <a:gd name="T60" fmla="*/ 86 w 238"/>
                  <a:gd name="T61" fmla="*/ 52 h 111"/>
                  <a:gd name="T62" fmla="*/ 73 w 238"/>
                  <a:gd name="T63" fmla="*/ 55 h 1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38"/>
                  <a:gd name="T97" fmla="*/ 0 h 111"/>
                  <a:gd name="T98" fmla="*/ 238 w 238"/>
                  <a:gd name="T99" fmla="*/ 111 h 11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38" h="111">
                    <a:moveTo>
                      <a:pt x="135" y="111"/>
                    </a:moveTo>
                    <a:lnTo>
                      <a:pt x="130" y="109"/>
                    </a:lnTo>
                    <a:lnTo>
                      <a:pt x="124" y="106"/>
                    </a:lnTo>
                    <a:lnTo>
                      <a:pt x="120" y="103"/>
                    </a:lnTo>
                    <a:lnTo>
                      <a:pt x="115" y="102"/>
                    </a:lnTo>
                    <a:lnTo>
                      <a:pt x="110" y="99"/>
                    </a:lnTo>
                    <a:lnTo>
                      <a:pt x="104" y="97"/>
                    </a:lnTo>
                    <a:lnTo>
                      <a:pt x="99" y="95"/>
                    </a:lnTo>
                    <a:lnTo>
                      <a:pt x="94" y="93"/>
                    </a:lnTo>
                    <a:lnTo>
                      <a:pt x="84" y="79"/>
                    </a:lnTo>
                    <a:lnTo>
                      <a:pt x="76" y="69"/>
                    </a:lnTo>
                    <a:lnTo>
                      <a:pt x="67" y="61"/>
                    </a:lnTo>
                    <a:lnTo>
                      <a:pt x="57" y="54"/>
                    </a:lnTo>
                    <a:lnTo>
                      <a:pt x="47" y="50"/>
                    </a:lnTo>
                    <a:lnTo>
                      <a:pt x="36" y="47"/>
                    </a:lnTo>
                    <a:lnTo>
                      <a:pt x="23" y="47"/>
                    </a:lnTo>
                    <a:lnTo>
                      <a:pt x="7" y="47"/>
                    </a:lnTo>
                    <a:lnTo>
                      <a:pt x="5" y="46"/>
                    </a:lnTo>
                    <a:lnTo>
                      <a:pt x="3" y="46"/>
                    </a:lnTo>
                    <a:lnTo>
                      <a:pt x="1" y="45"/>
                    </a:lnTo>
                    <a:lnTo>
                      <a:pt x="0" y="45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8" y="34"/>
                    </a:lnTo>
                    <a:lnTo>
                      <a:pt x="19" y="29"/>
                    </a:lnTo>
                    <a:lnTo>
                      <a:pt x="29" y="23"/>
                    </a:lnTo>
                    <a:lnTo>
                      <a:pt x="40" y="16"/>
                    </a:lnTo>
                    <a:lnTo>
                      <a:pt x="52" y="12"/>
                    </a:lnTo>
                    <a:lnTo>
                      <a:pt x="64" y="7"/>
                    </a:lnTo>
                    <a:lnTo>
                      <a:pt x="75" y="4"/>
                    </a:lnTo>
                    <a:lnTo>
                      <a:pt x="86" y="2"/>
                    </a:lnTo>
                    <a:lnTo>
                      <a:pt x="92" y="4"/>
                    </a:lnTo>
                    <a:lnTo>
                      <a:pt x="99" y="4"/>
                    </a:lnTo>
                    <a:lnTo>
                      <a:pt x="106" y="4"/>
                    </a:lnTo>
                    <a:lnTo>
                      <a:pt x="114" y="4"/>
                    </a:lnTo>
                    <a:lnTo>
                      <a:pt x="120" y="3"/>
                    </a:lnTo>
                    <a:lnTo>
                      <a:pt x="127" y="2"/>
                    </a:lnTo>
                    <a:lnTo>
                      <a:pt x="134" y="0"/>
                    </a:lnTo>
                    <a:lnTo>
                      <a:pt x="140" y="0"/>
                    </a:lnTo>
                    <a:lnTo>
                      <a:pt x="150" y="4"/>
                    </a:lnTo>
                    <a:lnTo>
                      <a:pt x="160" y="10"/>
                    </a:lnTo>
                    <a:lnTo>
                      <a:pt x="170" y="14"/>
                    </a:lnTo>
                    <a:lnTo>
                      <a:pt x="179" y="19"/>
                    </a:lnTo>
                    <a:lnTo>
                      <a:pt x="188" y="25"/>
                    </a:lnTo>
                    <a:lnTo>
                      <a:pt x="198" y="30"/>
                    </a:lnTo>
                    <a:lnTo>
                      <a:pt x="209" y="34"/>
                    </a:lnTo>
                    <a:lnTo>
                      <a:pt x="218" y="39"/>
                    </a:lnTo>
                    <a:lnTo>
                      <a:pt x="229" y="42"/>
                    </a:lnTo>
                    <a:lnTo>
                      <a:pt x="234" y="45"/>
                    </a:lnTo>
                    <a:lnTo>
                      <a:pt x="237" y="46"/>
                    </a:lnTo>
                    <a:lnTo>
                      <a:pt x="238" y="47"/>
                    </a:lnTo>
                    <a:lnTo>
                      <a:pt x="237" y="54"/>
                    </a:lnTo>
                    <a:lnTo>
                      <a:pt x="237" y="59"/>
                    </a:lnTo>
                    <a:lnTo>
                      <a:pt x="237" y="67"/>
                    </a:lnTo>
                    <a:lnTo>
                      <a:pt x="237" y="81"/>
                    </a:lnTo>
                    <a:lnTo>
                      <a:pt x="226" y="86"/>
                    </a:lnTo>
                    <a:lnTo>
                      <a:pt x="214" y="91"/>
                    </a:lnTo>
                    <a:lnTo>
                      <a:pt x="199" y="97"/>
                    </a:lnTo>
                    <a:lnTo>
                      <a:pt x="186" y="101"/>
                    </a:lnTo>
                    <a:lnTo>
                      <a:pt x="172" y="105"/>
                    </a:lnTo>
                    <a:lnTo>
                      <a:pt x="159" y="109"/>
                    </a:lnTo>
                    <a:lnTo>
                      <a:pt x="146" y="110"/>
                    </a:lnTo>
                    <a:lnTo>
                      <a:pt x="135" y="111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2" name="Freeform 98"/>
              <p:cNvSpPr>
                <a:spLocks/>
              </p:cNvSpPr>
              <p:nvPr/>
            </p:nvSpPr>
            <p:spPr bwMode="auto">
              <a:xfrm>
                <a:off x="1122" y="2661"/>
                <a:ext cx="14" cy="9"/>
              </a:xfrm>
              <a:custGeom>
                <a:avLst/>
                <a:gdLst>
                  <a:gd name="T0" fmla="*/ 1 w 29"/>
                  <a:gd name="T1" fmla="*/ 9 h 18"/>
                  <a:gd name="T2" fmla="*/ 0 w 29"/>
                  <a:gd name="T3" fmla="*/ 9 h 18"/>
                  <a:gd name="T4" fmla="*/ 0 w 29"/>
                  <a:gd name="T5" fmla="*/ 8 h 18"/>
                  <a:gd name="T6" fmla="*/ 0 w 29"/>
                  <a:gd name="T7" fmla="*/ 7 h 18"/>
                  <a:gd name="T8" fmla="*/ 0 w 29"/>
                  <a:gd name="T9" fmla="*/ 5 h 18"/>
                  <a:gd name="T10" fmla="*/ 3 w 29"/>
                  <a:gd name="T11" fmla="*/ 3 h 18"/>
                  <a:gd name="T12" fmla="*/ 7 w 29"/>
                  <a:gd name="T13" fmla="*/ 1 h 18"/>
                  <a:gd name="T14" fmla="*/ 10 w 29"/>
                  <a:gd name="T15" fmla="*/ 0 h 18"/>
                  <a:gd name="T16" fmla="*/ 14 w 29"/>
                  <a:gd name="T17" fmla="*/ 0 h 18"/>
                  <a:gd name="T18" fmla="*/ 14 w 29"/>
                  <a:gd name="T19" fmla="*/ 1 h 18"/>
                  <a:gd name="T20" fmla="*/ 14 w 29"/>
                  <a:gd name="T21" fmla="*/ 1 h 18"/>
                  <a:gd name="T22" fmla="*/ 14 w 29"/>
                  <a:gd name="T23" fmla="*/ 2 h 18"/>
                  <a:gd name="T24" fmla="*/ 14 w 29"/>
                  <a:gd name="T25" fmla="*/ 2 h 18"/>
                  <a:gd name="T26" fmla="*/ 8 w 29"/>
                  <a:gd name="T27" fmla="*/ 6 h 18"/>
                  <a:gd name="T28" fmla="*/ 4 w 29"/>
                  <a:gd name="T29" fmla="*/ 8 h 18"/>
                  <a:gd name="T30" fmla="*/ 2 w 29"/>
                  <a:gd name="T31" fmla="*/ 9 h 18"/>
                  <a:gd name="T32" fmla="*/ 1 w 29"/>
                  <a:gd name="T33" fmla="*/ 9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8"/>
                  <a:gd name="T53" fmla="*/ 29 w 29"/>
                  <a:gd name="T54" fmla="*/ 18 h 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8">
                    <a:moveTo>
                      <a:pt x="3" y="18"/>
                    </a:moveTo>
                    <a:lnTo>
                      <a:pt x="1" y="17"/>
                    </a:lnTo>
                    <a:lnTo>
                      <a:pt x="1" y="16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7" y="6"/>
                    </a:lnTo>
                    <a:lnTo>
                      <a:pt x="15" y="2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29" y="1"/>
                    </a:lnTo>
                    <a:lnTo>
                      <a:pt x="29" y="2"/>
                    </a:lnTo>
                    <a:lnTo>
                      <a:pt x="29" y="4"/>
                    </a:lnTo>
                    <a:lnTo>
                      <a:pt x="29" y="5"/>
                    </a:lnTo>
                    <a:lnTo>
                      <a:pt x="17" y="12"/>
                    </a:lnTo>
                    <a:lnTo>
                      <a:pt x="9" y="16"/>
                    </a:lnTo>
                    <a:lnTo>
                      <a:pt x="5" y="17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3" name="Freeform 99"/>
              <p:cNvSpPr>
                <a:spLocks/>
              </p:cNvSpPr>
              <p:nvPr/>
            </p:nvSpPr>
            <p:spPr bwMode="auto">
              <a:xfrm>
                <a:off x="1312" y="2647"/>
                <a:ext cx="31" cy="14"/>
              </a:xfrm>
              <a:custGeom>
                <a:avLst/>
                <a:gdLst>
                  <a:gd name="T0" fmla="*/ 0 w 63"/>
                  <a:gd name="T1" fmla="*/ 14 h 28"/>
                  <a:gd name="T2" fmla="*/ 0 w 63"/>
                  <a:gd name="T3" fmla="*/ 13 h 28"/>
                  <a:gd name="T4" fmla="*/ 0 w 63"/>
                  <a:gd name="T5" fmla="*/ 13 h 28"/>
                  <a:gd name="T6" fmla="*/ 0 w 63"/>
                  <a:gd name="T7" fmla="*/ 13 h 28"/>
                  <a:gd name="T8" fmla="*/ 0 w 63"/>
                  <a:gd name="T9" fmla="*/ 12 h 28"/>
                  <a:gd name="T10" fmla="*/ 3 w 63"/>
                  <a:gd name="T11" fmla="*/ 9 h 28"/>
                  <a:gd name="T12" fmla="*/ 6 w 63"/>
                  <a:gd name="T13" fmla="*/ 7 h 28"/>
                  <a:gd name="T14" fmla="*/ 10 w 63"/>
                  <a:gd name="T15" fmla="*/ 5 h 28"/>
                  <a:gd name="T16" fmla="*/ 14 w 63"/>
                  <a:gd name="T17" fmla="*/ 4 h 28"/>
                  <a:gd name="T18" fmla="*/ 18 w 63"/>
                  <a:gd name="T19" fmla="*/ 3 h 28"/>
                  <a:gd name="T20" fmla="*/ 22 w 63"/>
                  <a:gd name="T21" fmla="*/ 1 h 28"/>
                  <a:gd name="T22" fmla="*/ 27 w 63"/>
                  <a:gd name="T23" fmla="*/ 1 h 28"/>
                  <a:gd name="T24" fmla="*/ 31 w 63"/>
                  <a:gd name="T25" fmla="*/ 0 h 28"/>
                  <a:gd name="T26" fmla="*/ 31 w 63"/>
                  <a:gd name="T27" fmla="*/ 2 h 28"/>
                  <a:gd name="T28" fmla="*/ 27 w 63"/>
                  <a:gd name="T29" fmla="*/ 5 h 28"/>
                  <a:gd name="T30" fmla="*/ 22 w 63"/>
                  <a:gd name="T31" fmla="*/ 7 h 28"/>
                  <a:gd name="T32" fmla="*/ 18 w 63"/>
                  <a:gd name="T33" fmla="*/ 9 h 28"/>
                  <a:gd name="T34" fmla="*/ 12 w 63"/>
                  <a:gd name="T35" fmla="*/ 11 h 28"/>
                  <a:gd name="T36" fmla="*/ 6 w 63"/>
                  <a:gd name="T37" fmla="*/ 13 h 28"/>
                  <a:gd name="T38" fmla="*/ 2 w 63"/>
                  <a:gd name="T39" fmla="*/ 13 h 28"/>
                  <a:gd name="T40" fmla="*/ 0 w 63"/>
                  <a:gd name="T41" fmla="*/ 14 h 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8"/>
                  <a:gd name="T65" fmla="*/ 63 w 63"/>
                  <a:gd name="T66" fmla="*/ 28 h 2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8">
                    <a:moveTo>
                      <a:pt x="0" y="28"/>
                    </a:moveTo>
                    <a:lnTo>
                      <a:pt x="0" y="26"/>
                    </a:lnTo>
                    <a:lnTo>
                      <a:pt x="0" y="25"/>
                    </a:lnTo>
                    <a:lnTo>
                      <a:pt x="0" y="24"/>
                    </a:lnTo>
                    <a:lnTo>
                      <a:pt x="7" y="18"/>
                    </a:lnTo>
                    <a:lnTo>
                      <a:pt x="13" y="14"/>
                    </a:lnTo>
                    <a:lnTo>
                      <a:pt x="20" y="10"/>
                    </a:lnTo>
                    <a:lnTo>
                      <a:pt x="29" y="8"/>
                    </a:lnTo>
                    <a:lnTo>
                      <a:pt x="37" y="5"/>
                    </a:lnTo>
                    <a:lnTo>
                      <a:pt x="45" y="2"/>
                    </a:lnTo>
                    <a:lnTo>
                      <a:pt x="55" y="1"/>
                    </a:lnTo>
                    <a:lnTo>
                      <a:pt x="63" y="0"/>
                    </a:lnTo>
                    <a:lnTo>
                      <a:pt x="62" y="4"/>
                    </a:lnTo>
                    <a:lnTo>
                      <a:pt x="55" y="9"/>
                    </a:lnTo>
                    <a:lnTo>
                      <a:pt x="45" y="13"/>
                    </a:lnTo>
                    <a:lnTo>
                      <a:pt x="36" y="17"/>
                    </a:lnTo>
                    <a:lnTo>
                      <a:pt x="24" y="21"/>
                    </a:lnTo>
                    <a:lnTo>
                      <a:pt x="13" y="25"/>
                    </a:lnTo>
                    <a:lnTo>
                      <a:pt x="5" y="26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4" name="Freeform 100"/>
              <p:cNvSpPr>
                <a:spLocks/>
              </p:cNvSpPr>
              <p:nvPr/>
            </p:nvSpPr>
            <p:spPr bwMode="auto">
              <a:xfrm>
                <a:off x="1369" y="2642"/>
                <a:ext cx="18" cy="18"/>
              </a:xfrm>
              <a:custGeom>
                <a:avLst/>
                <a:gdLst>
                  <a:gd name="T0" fmla="*/ 12 w 36"/>
                  <a:gd name="T1" fmla="*/ 18 h 36"/>
                  <a:gd name="T2" fmla="*/ 12 w 36"/>
                  <a:gd name="T3" fmla="*/ 18 h 36"/>
                  <a:gd name="T4" fmla="*/ 12 w 36"/>
                  <a:gd name="T5" fmla="*/ 17 h 36"/>
                  <a:gd name="T6" fmla="*/ 12 w 36"/>
                  <a:gd name="T7" fmla="*/ 16 h 36"/>
                  <a:gd name="T8" fmla="*/ 12 w 36"/>
                  <a:gd name="T9" fmla="*/ 15 h 36"/>
                  <a:gd name="T10" fmla="*/ 10 w 36"/>
                  <a:gd name="T11" fmla="*/ 15 h 36"/>
                  <a:gd name="T12" fmla="*/ 9 w 36"/>
                  <a:gd name="T13" fmla="*/ 15 h 36"/>
                  <a:gd name="T14" fmla="*/ 6 w 36"/>
                  <a:gd name="T15" fmla="*/ 15 h 36"/>
                  <a:gd name="T16" fmla="*/ 5 w 36"/>
                  <a:gd name="T17" fmla="*/ 16 h 36"/>
                  <a:gd name="T18" fmla="*/ 5 w 36"/>
                  <a:gd name="T19" fmla="*/ 13 h 36"/>
                  <a:gd name="T20" fmla="*/ 5 w 36"/>
                  <a:gd name="T21" fmla="*/ 11 h 36"/>
                  <a:gd name="T22" fmla="*/ 5 w 36"/>
                  <a:gd name="T23" fmla="*/ 11 h 36"/>
                  <a:gd name="T24" fmla="*/ 4 w 36"/>
                  <a:gd name="T25" fmla="*/ 10 h 36"/>
                  <a:gd name="T26" fmla="*/ 2 w 36"/>
                  <a:gd name="T27" fmla="*/ 11 h 36"/>
                  <a:gd name="T28" fmla="*/ 2 w 36"/>
                  <a:gd name="T29" fmla="*/ 11 h 36"/>
                  <a:gd name="T30" fmla="*/ 1 w 36"/>
                  <a:gd name="T31" fmla="*/ 11 h 36"/>
                  <a:gd name="T32" fmla="*/ 0 w 36"/>
                  <a:gd name="T33" fmla="*/ 12 h 36"/>
                  <a:gd name="T34" fmla="*/ 1 w 36"/>
                  <a:gd name="T35" fmla="*/ 8 h 36"/>
                  <a:gd name="T36" fmla="*/ 5 w 36"/>
                  <a:gd name="T37" fmla="*/ 4 h 36"/>
                  <a:gd name="T38" fmla="*/ 9 w 36"/>
                  <a:gd name="T39" fmla="*/ 1 h 36"/>
                  <a:gd name="T40" fmla="*/ 13 w 36"/>
                  <a:gd name="T41" fmla="*/ 0 h 36"/>
                  <a:gd name="T42" fmla="*/ 14 w 36"/>
                  <a:gd name="T43" fmla="*/ 1 h 36"/>
                  <a:gd name="T44" fmla="*/ 14 w 36"/>
                  <a:gd name="T45" fmla="*/ 3 h 36"/>
                  <a:gd name="T46" fmla="*/ 16 w 36"/>
                  <a:gd name="T47" fmla="*/ 4 h 36"/>
                  <a:gd name="T48" fmla="*/ 18 w 36"/>
                  <a:gd name="T49" fmla="*/ 5 h 36"/>
                  <a:gd name="T50" fmla="*/ 18 w 36"/>
                  <a:gd name="T51" fmla="*/ 5 h 36"/>
                  <a:gd name="T52" fmla="*/ 18 w 36"/>
                  <a:gd name="T53" fmla="*/ 6 h 36"/>
                  <a:gd name="T54" fmla="*/ 18 w 36"/>
                  <a:gd name="T55" fmla="*/ 7 h 36"/>
                  <a:gd name="T56" fmla="*/ 18 w 36"/>
                  <a:gd name="T57" fmla="*/ 7 h 36"/>
                  <a:gd name="T58" fmla="*/ 17 w 36"/>
                  <a:gd name="T59" fmla="*/ 8 h 36"/>
                  <a:gd name="T60" fmla="*/ 17 w 36"/>
                  <a:gd name="T61" fmla="*/ 8 h 36"/>
                  <a:gd name="T62" fmla="*/ 16 w 36"/>
                  <a:gd name="T63" fmla="*/ 9 h 36"/>
                  <a:gd name="T64" fmla="*/ 15 w 36"/>
                  <a:gd name="T65" fmla="*/ 9 h 36"/>
                  <a:gd name="T66" fmla="*/ 16 w 36"/>
                  <a:gd name="T67" fmla="*/ 11 h 36"/>
                  <a:gd name="T68" fmla="*/ 17 w 36"/>
                  <a:gd name="T69" fmla="*/ 12 h 36"/>
                  <a:gd name="T70" fmla="*/ 17 w 36"/>
                  <a:gd name="T71" fmla="*/ 14 h 36"/>
                  <a:gd name="T72" fmla="*/ 17 w 36"/>
                  <a:gd name="T73" fmla="*/ 17 h 36"/>
                  <a:gd name="T74" fmla="*/ 16 w 36"/>
                  <a:gd name="T75" fmla="*/ 18 h 36"/>
                  <a:gd name="T76" fmla="*/ 15 w 36"/>
                  <a:gd name="T77" fmla="*/ 18 h 36"/>
                  <a:gd name="T78" fmla="*/ 14 w 36"/>
                  <a:gd name="T79" fmla="*/ 18 h 36"/>
                  <a:gd name="T80" fmla="*/ 12 w 36"/>
                  <a:gd name="T81" fmla="*/ 18 h 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6"/>
                  <a:gd name="T124" fmla="*/ 0 h 36"/>
                  <a:gd name="T125" fmla="*/ 36 w 36"/>
                  <a:gd name="T126" fmla="*/ 36 h 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6" h="36">
                    <a:moveTo>
                      <a:pt x="25" y="36"/>
                    </a:moveTo>
                    <a:lnTo>
                      <a:pt x="25" y="35"/>
                    </a:lnTo>
                    <a:lnTo>
                      <a:pt x="25" y="34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1" y="31"/>
                    </a:lnTo>
                    <a:lnTo>
                      <a:pt x="17" y="31"/>
                    </a:lnTo>
                    <a:lnTo>
                      <a:pt x="13" y="31"/>
                    </a:lnTo>
                    <a:lnTo>
                      <a:pt x="9" y="32"/>
                    </a:lnTo>
                    <a:lnTo>
                      <a:pt x="9" y="26"/>
                    </a:lnTo>
                    <a:lnTo>
                      <a:pt x="9" y="23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5" y="22"/>
                    </a:lnTo>
                    <a:lnTo>
                      <a:pt x="4" y="22"/>
                    </a:lnTo>
                    <a:lnTo>
                      <a:pt x="1" y="23"/>
                    </a:lnTo>
                    <a:lnTo>
                      <a:pt x="0" y="24"/>
                    </a:lnTo>
                    <a:lnTo>
                      <a:pt x="2" y="16"/>
                    </a:lnTo>
                    <a:lnTo>
                      <a:pt x="9" y="8"/>
                    </a:lnTo>
                    <a:lnTo>
                      <a:pt x="18" y="3"/>
                    </a:lnTo>
                    <a:lnTo>
                      <a:pt x="26" y="0"/>
                    </a:lnTo>
                    <a:lnTo>
                      <a:pt x="28" y="3"/>
                    </a:lnTo>
                    <a:lnTo>
                      <a:pt x="29" y="6"/>
                    </a:lnTo>
                    <a:lnTo>
                      <a:pt x="32" y="8"/>
                    </a:lnTo>
                    <a:lnTo>
                      <a:pt x="36" y="10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4"/>
                    </a:lnTo>
                    <a:lnTo>
                      <a:pt x="36" y="15"/>
                    </a:lnTo>
                    <a:lnTo>
                      <a:pt x="34" y="16"/>
                    </a:lnTo>
                    <a:lnTo>
                      <a:pt x="33" y="16"/>
                    </a:lnTo>
                    <a:lnTo>
                      <a:pt x="32" y="18"/>
                    </a:lnTo>
                    <a:lnTo>
                      <a:pt x="30" y="19"/>
                    </a:lnTo>
                    <a:lnTo>
                      <a:pt x="32" y="22"/>
                    </a:lnTo>
                    <a:lnTo>
                      <a:pt x="33" y="24"/>
                    </a:lnTo>
                    <a:lnTo>
                      <a:pt x="34" y="28"/>
                    </a:lnTo>
                    <a:lnTo>
                      <a:pt x="34" y="34"/>
                    </a:lnTo>
                    <a:lnTo>
                      <a:pt x="32" y="35"/>
                    </a:lnTo>
                    <a:lnTo>
                      <a:pt x="30" y="35"/>
                    </a:lnTo>
                    <a:lnTo>
                      <a:pt x="28" y="35"/>
                    </a:lnTo>
                    <a:lnTo>
                      <a:pt x="25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5" name="Freeform 101"/>
              <p:cNvSpPr>
                <a:spLocks/>
              </p:cNvSpPr>
              <p:nvPr/>
            </p:nvSpPr>
            <p:spPr bwMode="auto">
              <a:xfrm>
                <a:off x="1260" y="2645"/>
                <a:ext cx="20" cy="12"/>
              </a:xfrm>
              <a:custGeom>
                <a:avLst/>
                <a:gdLst>
                  <a:gd name="T0" fmla="*/ 18 w 40"/>
                  <a:gd name="T1" fmla="*/ 12 h 24"/>
                  <a:gd name="T2" fmla="*/ 13 w 40"/>
                  <a:gd name="T3" fmla="*/ 9 h 24"/>
                  <a:gd name="T4" fmla="*/ 9 w 40"/>
                  <a:gd name="T5" fmla="*/ 7 h 24"/>
                  <a:gd name="T6" fmla="*/ 4 w 40"/>
                  <a:gd name="T7" fmla="*/ 5 h 24"/>
                  <a:gd name="T8" fmla="*/ 0 w 40"/>
                  <a:gd name="T9" fmla="*/ 3 h 24"/>
                  <a:gd name="T10" fmla="*/ 0 w 40"/>
                  <a:gd name="T11" fmla="*/ 2 h 24"/>
                  <a:gd name="T12" fmla="*/ 0 w 40"/>
                  <a:gd name="T13" fmla="*/ 1 h 24"/>
                  <a:gd name="T14" fmla="*/ 0 w 40"/>
                  <a:gd name="T15" fmla="*/ 1 h 24"/>
                  <a:gd name="T16" fmla="*/ 0 w 40"/>
                  <a:gd name="T17" fmla="*/ 0 h 24"/>
                  <a:gd name="T18" fmla="*/ 3 w 40"/>
                  <a:gd name="T19" fmla="*/ 0 h 24"/>
                  <a:gd name="T20" fmla="*/ 5 w 40"/>
                  <a:gd name="T21" fmla="*/ 1 h 24"/>
                  <a:gd name="T22" fmla="*/ 8 w 40"/>
                  <a:gd name="T23" fmla="*/ 1 h 24"/>
                  <a:gd name="T24" fmla="*/ 10 w 40"/>
                  <a:gd name="T25" fmla="*/ 3 h 24"/>
                  <a:gd name="T26" fmla="*/ 12 w 40"/>
                  <a:gd name="T27" fmla="*/ 5 h 24"/>
                  <a:gd name="T28" fmla="*/ 14 w 40"/>
                  <a:gd name="T29" fmla="*/ 6 h 24"/>
                  <a:gd name="T30" fmla="*/ 18 w 40"/>
                  <a:gd name="T31" fmla="*/ 9 h 24"/>
                  <a:gd name="T32" fmla="*/ 20 w 40"/>
                  <a:gd name="T33" fmla="*/ 11 h 24"/>
                  <a:gd name="T34" fmla="*/ 20 w 40"/>
                  <a:gd name="T35" fmla="*/ 11 h 24"/>
                  <a:gd name="T36" fmla="*/ 20 w 40"/>
                  <a:gd name="T37" fmla="*/ 11 h 24"/>
                  <a:gd name="T38" fmla="*/ 19 w 40"/>
                  <a:gd name="T39" fmla="*/ 11 h 24"/>
                  <a:gd name="T40" fmla="*/ 18 w 40"/>
                  <a:gd name="T41" fmla="*/ 12 h 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24"/>
                  <a:gd name="T65" fmla="*/ 40 w 40"/>
                  <a:gd name="T66" fmla="*/ 24 h 2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24">
                    <a:moveTo>
                      <a:pt x="36" y="24"/>
                    </a:moveTo>
                    <a:lnTo>
                      <a:pt x="26" y="18"/>
                    </a:lnTo>
                    <a:lnTo>
                      <a:pt x="17" y="14"/>
                    </a:lnTo>
                    <a:lnTo>
                      <a:pt x="8" y="9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" y="1"/>
                    </a:lnTo>
                    <a:lnTo>
                      <a:pt x="16" y="2"/>
                    </a:lnTo>
                    <a:lnTo>
                      <a:pt x="20" y="5"/>
                    </a:lnTo>
                    <a:lnTo>
                      <a:pt x="24" y="9"/>
                    </a:lnTo>
                    <a:lnTo>
                      <a:pt x="29" y="13"/>
                    </a:lnTo>
                    <a:lnTo>
                      <a:pt x="35" y="17"/>
                    </a:lnTo>
                    <a:lnTo>
                      <a:pt x="40" y="22"/>
                    </a:lnTo>
                    <a:lnTo>
                      <a:pt x="39" y="22"/>
                    </a:lnTo>
                    <a:lnTo>
                      <a:pt x="37" y="22"/>
                    </a:lnTo>
                    <a:lnTo>
                      <a:pt x="36" y="24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6" name="Freeform 102"/>
              <p:cNvSpPr>
                <a:spLocks/>
              </p:cNvSpPr>
              <p:nvPr/>
            </p:nvSpPr>
            <p:spPr bwMode="auto">
              <a:xfrm>
                <a:off x="1287" y="2629"/>
                <a:ext cx="27" cy="22"/>
              </a:xfrm>
              <a:custGeom>
                <a:avLst/>
                <a:gdLst>
                  <a:gd name="T0" fmla="*/ 7 w 53"/>
                  <a:gd name="T1" fmla="*/ 22 h 45"/>
                  <a:gd name="T2" fmla="*/ 2 w 53"/>
                  <a:gd name="T3" fmla="*/ 18 h 45"/>
                  <a:gd name="T4" fmla="*/ 0 w 53"/>
                  <a:gd name="T5" fmla="*/ 14 h 45"/>
                  <a:gd name="T6" fmla="*/ 1 w 53"/>
                  <a:gd name="T7" fmla="*/ 10 h 45"/>
                  <a:gd name="T8" fmla="*/ 3 w 53"/>
                  <a:gd name="T9" fmla="*/ 6 h 45"/>
                  <a:gd name="T10" fmla="*/ 7 w 53"/>
                  <a:gd name="T11" fmla="*/ 4 h 45"/>
                  <a:gd name="T12" fmla="*/ 11 w 53"/>
                  <a:gd name="T13" fmla="*/ 2 h 45"/>
                  <a:gd name="T14" fmla="*/ 17 w 53"/>
                  <a:gd name="T15" fmla="*/ 0 h 45"/>
                  <a:gd name="T16" fmla="*/ 23 w 53"/>
                  <a:gd name="T17" fmla="*/ 0 h 45"/>
                  <a:gd name="T18" fmla="*/ 26 w 53"/>
                  <a:gd name="T19" fmla="*/ 4 h 45"/>
                  <a:gd name="T20" fmla="*/ 27 w 53"/>
                  <a:gd name="T21" fmla="*/ 9 h 45"/>
                  <a:gd name="T22" fmla="*/ 26 w 53"/>
                  <a:gd name="T23" fmla="*/ 13 h 45"/>
                  <a:gd name="T24" fmla="*/ 24 w 53"/>
                  <a:gd name="T25" fmla="*/ 16 h 45"/>
                  <a:gd name="T26" fmla="*/ 21 w 53"/>
                  <a:gd name="T27" fmla="*/ 19 h 45"/>
                  <a:gd name="T28" fmla="*/ 17 w 53"/>
                  <a:gd name="T29" fmla="*/ 21 h 45"/>
                  <a:gd name="T30" fmla="*/ 12 w 53"/>
                  <a:gd name="T31" fmla="*/ 22 h 45"/>
                  <a:gd name="T32" fmla="*/ 7 w 53"/>
                  <a:gd name="T33" fmla="*/ 22 h 4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3"/>
                  <a:gd name="T52" fmla="*/ 0 h 45"/>
                  <a:gd name="T53" fmla="*/ 53 w 53"/>
                  <a:gd name="T54" fmla="*/ 45 h 4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3" h="45">
                    <a:moveTo>
                      <a:pt x="14" y="45"/>
                    </a:moveTo>
                    <a:lnTo>
                      <a:pt x="4" y="36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5" y="13"/>
                    </a:lnTo>
                    <a:lnTo>
                      <a:pt x="13" y="8"/>
                    </a:lnTo>
                    <a:lnTo>
                      <a:pt x="22" y="4"/>
                    </a:lnTo>
                    <a:lnTo>
                      <a:pt x="34" y="1"/>
                    </a:lnTo>
                    <a:lnTo>
                      <a:pt x="45" y="0"/>
                    </a:lnTo>
                    <a:lnTo>
                      <a:pt x="52" y="9"/>
                    </a:lnTo>
                    <a:lnTo>
                      <a:pt x="53" y="18"/>
                    </a:lnTo>
                    <a:lnTo>
                      <a:pt x="52" y="26"/>
                    </a:lnTo>
                    <a:lnTo>
                      <a:pt x="48" y="33"/>
                    </a:lnTo>
                    <a:lnTo>
                      <a:pt x="42" y="38"/>
                    </a:lnTo>
                    <a:lnTo>
                      <a:pt x="33" y="42"/>
                    </a:lnTo>
                    <a:lnTo>
                      <a:pt x="24" y="44"/>
                    </a:lnTo>
                    <a:lnTo>
                      <a:pt x="14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7" name="Freeform 103"/>
              <p:cNvSpPr>
                <a:spLocks/>
              </p:cNvSpPr>
              <p:nvPr/>
            </p:nvSpPr>
            <p:spPr bwMode="auto">
              <a:xfrm>
                <a:off x="1376" y="2647"/>
                <a:ext cx="6" cy="4"/>
              </a:xfrm>
              <a:custGeom>
                <a:avLst/>
                <a:gdLst>
                  <a:gd name="T0" fmla="*/ 1 w 11"/>
                  <a:gd name="T1" fmla="*/ 4 h 9"/>
                  <a:gd name="T2" fmla="*/ 0 w 11"/>
                  <a:gd name="T3" fmla="*/ 4 h 9"/>
                  <a:gd name="T4" fmla="*/ 2 w 11"/>
                  <a:gd name="T5" fmla="*/ 2 h 9"/>
                  <a:gd name="T6" fmla="*/ 2 w 11"/>
                  <a:gd name="T7" fmla="*/ 2 h 9"/>
                  <a:gd name="T8" fmla="*/ 4 w 11"/>
                  <a:gd name="T9" fmla="*/ 0 h 9"/>
                  <a:gd name="T10" fmla="*/ 4 w 11"/>
                  <a:gd name="T11" fmla="*/ 0 h 9"/>
                  <a:gd name="T12" fmla="*/ 5 w 11"/>
                  <a:gd name="T13" fmla="*/ 0 h 9"/>
                  <a:gd name="T14" fmla="*/ 5 w 11"/>
                  <a:gd name="T15" fmla="*/ 0 h 9"/>
                  <a:gd name="T16" fmla="*/ 5 w 11"/>
                  <a:gd name="T17" fmla="*/ 0 h 9"/>
                  <a:gd name="T18" fmla="*/ 6 w 11"/>
                  <a:gd name="T19" fmla="*/ 0 h 9"/>
                  <a:gd name="T20" fmla="*/ 6 w 11"/>
                  <a:gd name="T21" fmla="*/ 1 h 9"/>
                  <a:gd name="T22" fmla="*/ 6 w 11"/>
                  <a:gd name="T23" fmla="*/ 1 h 9"/>
                  <a:gd name="T24" fmla="*/ 6 w 11"/>
                  <a:gd name="T25" fmla="*/ 2 h 9"/>
                  <a:gd name="T26" fmla="*/ 6 w 11"/>
                  <a:gd name="T27" fmla="*/ 2 h 9"/>
                  <a:gd name="T28" fmla="*/ 4 w 11"/>
                  <a:gd name="T29" fmla="*/ 3 h 9"/>
                  <a:gd name="T30" fmla="*/ 3 w 11"/>
                  <a:gd name="T31" fmla="*/ 3 h 9"/>
                  <a:gd name="T32" fmla="*/ 2 w 11"/>
                  <a:gd name="T33" fmla="*/ 4 h 9"/>
                  <a:gd name="T34" fmla="*/ 1 w 11"/>
                  <a:gd name="T35" fmla="*/ 4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9"/>
                  <a:gd name="T56" fmla="*/ 11 w 11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9">
                    <a:moveTo>
                      <a:pt x="2" y="9"/>
                    </a:moveTo>
                    <a:lnTo>
                      <a:pt x="0" y="8"/>
                    </a:lnTo>
                    <a:lnTo>
                      <a:pt x="3" y="5"/>
                    </a:lnTo>
                    <a:lnTo>
                      <a:pt x="4" y="4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548" name="Freeform 104"/>
              <p:cNvSpPr>
                <a:spLocks/>
              </p:cNvSpPr>
              <p:nvPr/>
            </p:nvSpPr>
            <p:spPr bwMode="auto">
              <a:xfrm>
                <a:off x="1292" y="2633"/>
                <a:ext cx="17" cy="14"/>
              </a:xfrm>
              <a:custGeom>
                <a:avLst/>
                <a:gdLst>
                  <a:gd name="T0" fmla="*/ 3 w 33"/>
                  <a:gd name="T1" fmla="*/ 14 h 27"/>
                  <a:gd name="T2" fmla="*/ 1 w 33"/>
                  <a:gd name="T3" fmla="*/ 10 h 27"/>
                  <a:gd name="T4" fmla="*/ 0 w 33"/>
                  <a:gd name="T5" fmla="*/ 7 h 27"/>
                  <a:gd name="T6" fmla="*/ 2 w 33"/>
                  <a:gd name="T7" fmla="*/ 5 h 27"/>
                  <a:gd name="T8" fmla="*/ 4 w 33"/>
                  <a:gd name="T9" fmla="*/ 3 h 27"/>
                  <a:gd name="T10" fmla="*/ 8 w 33"/>
                  <a:gd name="T11" fmla="*/ 2 h 27"/>
                  <a:gd name="T12" fmla="*/ 11 w 33"/>
                  <a:gd name="T13" fmla="*/ 1 h 27"/>
                  <a:gd name="T14" fmla="*/ 14 w 33"/>
                  <a:gd name="T15" fmla="*/ 0 h 27"/>
                  <a:gd name="T16" fmla="*/ 17 w 33"/>
                  <a:gd name="T17" fmla="*/ 0 h 27"/>
                  <a:gd name="T18" fmla="*/ 16 w 33"/>
                  <a:gd name="T19" fmla="*/ 8 h 27"/>
                  <a:gd name="T20" fmla="*/ 14 w 33"/>
                  <a:gd name="T21" fmla="*/ 12 h 27"/>
                  <a:gd name="T22" fmla="*/ 9 w 33"/>
                  <a:gd name="T23" fmla="*/ 13 h 27"/>
                  <a:gd name="T24" fmla="*/ 3 w 33"/>
                  <a:gd name="T25" fmla="*/ 14 h 2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27"/>
                  <a:gd name="T41" fmla="*/ 33 w 33"/>
                  <a:gd name="T42" fmla="*/ 27 h 2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27">
                    <a:moveTo>
                      <a:pt x="5" y="27"/>
                    </a:moveTo>
                    <a:lnTo>
                      <a:pt x="1" y="20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8" y="5"/>
                    </a:lnTo>
                    <a:lnTo>
                      <a:pt x="15" y="3"/>
                    </a:lnTo>
                    <a:lnTo>
                      <a:pt x="21" y="1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2" y="15"/>
                    </a:lnTo>
                    <a:lnTo>
                      <a:pt x="27" y="23"/>
                    </a:lnTo>
                    <a:lnTo>
                      <a:pt x="17" y="25"/>
                    </a:lnTo>
                    <a:lnTo>
                      <a:pt x="5" y="27"/>
                    </a:lnTo>
                    <a:close/>
                  </a:path>
                </a:pathLst>
              </a:custGeom>
              <a:solidFill>
                <a:srgbClr val="0099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</p:grpSp>
      </p:grp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1763688" y="4005064"/>
            <a:ext cx="2286000" cy="1577975"/>
            <a:chOff x="1056" y="2462"/>
            <a:chExt cx="1440" cy="994"/>
          </a:xfrm>
        </p:grpSpPr>
        <p:sp>
          <p:nvSpPr>
            <p:cNvPr id="15366" name="Freeform 106"/>
            <p:cNvSpPr>
              <a:spLocks/>
            </p:cNvSpPr>
            <p:nvPr/>
          </p:nvSpPr>
          <p:spPr bwMode="auto">
            <a:xfrm>
              <a:off x="1442" y="2897"/>
              <a:ext cx="851" cy="559"/>
            </a:xfrm>
            <a:custGeom>
              <a:avLst/>
              <a:gdLst>
                <a:gd name="T0" fmla="*/ 3 w 1700"/>
                <a:gd name="T1" fmla="*/ 309 h 1119"/>
                <a:gd name="T2" fmla="*/ 15 w 1700"/>
                <a:gd name="T3" fmla="*/ 272 h 1119"/>
                <a:gd name="T4" fmla="*/ 42 w 1700"/>
                <a:gd name="T5" fmla="*/ 259 h 1119"/>
                <a:gd name="T6" fmla="*/ 76 w 1700"/>
                <a:gd name="T7" fmla="*/ 225 h 1119"/>
                <a:gd name="T8" fmla="*/ 124 w 1700"/>
                <a:gd name="T9" fmla="*/ 212 h 1119"/>
                <a:gd name="T10" fmla="*/ 144 w 1700"/>
                <a:gd name="T11" fmla="*/ 180 h 1119"/>
                <a:gd name="T12" fmla="*/ 157 w 1700"/>
                <a:gd name="T13" fmla="*/ 128 h 1119"/>
                <a:gd name="T14" fmla="*/ 180 w 1700"/>
                <a:gd name="T15" fmla="*/ 71 h 1119"/>
                <a:gd name="T16" fmla="*/ 216 w 1700"/>
                <a:gd name="T17" fmla="*/ 24 h 1119"/>
                <a:gd name="T18" fmla="*/ 269 w 1700"/>
                <a:gd name="T19" fmla="*/ 1 h 1119"/>
                <a:gd name="T20" fmla="*/ 302 w 1700"/>
                <a:gd name="T21" fmla="*/ 3 h 1119"/>
                <a:gd name="T22" fmla="*/ 326 w 1700"/>
                <a:gd name="T23" fmla="*/ 12 h 1119"/>
                <a:gd name="T24" fmla="*/ 378 w 1700"/>
                <a:gd name="T25" fmla="*/ 75 h 1119"/>
                <a:gd name="T26" fmla="*/ 405 w 1700"/>
                <a:gd name="T27" fmla="*/ 184 h 1119"/>
                <a:gd name="T28" fmla="*/ 409 w 1700"/>
                <a:gd name="T29" fmla="*/ 208 h 1119"/>
                <a:gd name="T30" fmla="*/ 434 w 1700"/>
                <a:gd name="T31" fmla="*/ 196 h 1119"/>
                <a:gd name="T32" fmla="*/ 465 w 1700"/>
                <a:gd name="T33" fmla="*/ 180 h 1119"/>
                <a:gd name="T34" fmla="*/ 497 w 1700"/>
                <a:gd name="T35" fmla="*/ 164 h 1119"/>
                <a:gd name="T36" fmla="*/ 528 w 1700"/>
                <a:gd name="T37" fmla="*/ 148 h 1119"/>
                <a:gd name="T38" fmla="*/ 556 w 1700"/>
                <a:gd name="T39" fmla="*/ 134 h 1119"/>
                <a:gd name="T40" fmla="*/ 584 w 1700"/>
                <a:gd name="T41" fmla="*/ 121 h 1119"/>
                <a:gd name="T42" fmla="*/ 592 w 1700"/>
                <a:gd name="T43" fmla="*/ 116 h 1119"/>
                <a:gd name="T44" fmla="*/ 571 w 1700"/>
                <a:gd name="T45" fmla="*/ 111 h 1119"/>
                <a:gd name="T46" fmla="*/ 545 w 1700"/>
                <a:gd name="T47" fmla="*/ 102 h 1119"/>
                <a:gd name="T48" fmla="*/ 542 w 1700"/>
                <a:gd name="T49" fmla="*/ 51 h 1119"/>
                <a:gd name="T50" fmla="*/ 560 w 1700"/>
                <a:gd name="T51" fmla="*/ 28 h 1119"/>
                <a:gd name="T52" fmla="*/ 582 w 1700"/>
                <a:gd name="T53" fmla="*/ 23 h 1119"/>
                <a:gd name="T54" fmla="*/ 633 w 1700"/>
                <a:gd name="T55" fmla="*/ 19 h 1119"/>
                <a:gd name="T56" fmla="*/ 692 w 1700"/>
                <a:gd name="T57" fmla="*/ 17 h 1119"/>
                <a:gd name="T58" fmla="*/ 753 w 1700"/>
                <a:gd name="T59" fmla="*/ 17 h 1119"/>
                <a:gd name="T60" fmla="*/ 813 w 1700"/>
                <a:gd name="T61" fmla="*/ 22 h 1119"/>
                <a:gd name="T62" fmla="*/ 843 w 1700"/>
                <a:gd name="T63" fmla="*/ 29 h 1119"/>
                <a:gd name="T64" fmla="*/ 850 w 1700"/>
                <a:gd name="T65" fmla="*/ 79 h 1119"/>
                <a:gd name="T66" fmla="*/ 814 w 1700"/>
                <a:gd name="T67" fmla="*/ 110 h 1119"/>
                <a:gd name="T68" fmla="*/ 759 w 1700"/>
                <a:gd name="T69" fmla="*/ 116 h 1119"/>
                <a:gd name="T70" fmla="*/ 717 w 1700"/>
                <a:gd name="T71" fmla="*/ 137 h 1119"/>
                <a:gd name="T72" fmla="*/ 670 w 1700"/>
                <a:gd name="T73" fmla="*/ 151 h 1119"/>
                <a:gd name="T74" fmla="*/ 648 w 1700"/>
                <a:gd name="T75" fmla="*/ 158 h 1119"/>
                <a:gd name="T76" fmla="*/ 619 w 1700"/>
                <a:gd name="T77" fmla="*/ 174 h 1119"/>
                <a:gd name="T78" fmla="*/ 584 w 1700"/>
                <a:gd name="T79" fmla="*/ 194 h 1119"/>
                <a:gd name="T80" fmla="*/ 555 w 1700"/>
                <a:gd name="T81" fmla="*/ 210 h 1119"/>
                <a:gd name="T82" fmla="*/ 525 w 1700"/>
                <a:gd name="T83" fmla="*/ 226 h 1119"/>
                <a:gd name="T84" fmla="*/ 496 w 1700"/>
                <a:gd name="T85" fmla="*/ 242 h 1119"/>
                <a:gd name="T86" fmla="*/ 489 w 1700"/>
                <a:gd name="T87" fmla="*/ 249 h 1119"/>
                <a:gd name="T88" fmla="*/ 499 w 1700"/>
                <a:gd name="T89" fmla="*/ 256 h 1119"/>
                <a:gd name="T90" fmla="*/ 517 w 1700"/>
                <a:gd name="T91" fmla="*/ 359 h 1119"/>
                <a:gd name="T92" fmla="*/ 511 w 1700"/>
                <a:gd name="T93" fmla="*/ 496 h 1119"/>
                <a:gd name="T94" fmla="*/ 503 w 1700"/>
                <a:gd name="T95" fmla="*/ 536 h 1119"/>
                <a:gd name="T96" fmla="*/ 443 w 1700"/>
                <a:gd name="T97" fmla="*/ 545 h 1119"/>
                <a:gd name="T98" fmla="*/ 367 w 1700"/>
                <a:gd name="T99" fmla="*/ 552 h 1119"/>
                <a:gd name="T100" fmla="*/ 292 w 1700"/>
                <a:gd name="T101" fmla="*/ 556 h 1119"/>
                <a:gd name="T102" fmla="*/ 216 w 1700"/>
                <a:gd name="T103" fmla="*/ 559 h 1119"/>
                <a:gd name="T104" fmla="*/ 167 w 1700"/>
                <a:gd name="T105" fmla="*/ 557 h 1119"/>
                <a:gd name="T106" fmla="*/ 126 w 1700"/>
                <a:gd name="T107" fmla="*/ 555 h 1119"/>
                <a:gd name="T108" fmla="*/ 86 w 1700"/>
                <a:gd name="T109" fmla="*/ 551 h 1119"/>
                <a:gd name="T110" fmla="*/ 46 w 1700"/>
                <a:gd name="T111" fmla="*/ 546 h 1119"/>
                <a:gd name="T112" fmla="*/ 13 w 1700"/>
                <a:gd name="T113" fmla="*/ 533 h 1119"/>
                <a:gd name="T114" fmla="*/ 3 w 1700"/>
                <a:gd name="T115" fmla="*/ 514 h 1119"/>
                <a:gd name="T116" fmla="*/ 1 w 1700"/>
                <a:gd name="T117" fmla="*/ 404 h 11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00"/>
                <a:gd name="T178" fmla="*/ 0 h 1119"/>
                <a:gd name="T179" fmla="*/ 1700 w 1700"/>
                <a:gd name="T180" fmla="*/ 1119 h 11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00" h="1119">
                  <a:moveTo>
                    <a:pt x="0" y="657"/>
                  </a:moveTo>
                  <a:lnTo>
                    <a:pt x="2" y="650"/>
                  </a:lnTo>
                  <a:lnTo>
                    <a:pt x="5" y="635"/>
                  </a:lnTo>
                  <a:lnTo>
                    <a:pt x="6" y="618"/>
                  </a:lnTo>
                  <a:lnTo>
                    <a:pt x="9" y="599"/>
                  </a:lnTo>
                  <a:lnTo>
                    <a:pt x="14" y="575"/>
                  </a:lnTo>
                  <a:lnTo>
                    <a:pt x="21" y="558"/>
                  </a:lnTo>
                  <a:lnTo>
                    <a:pt x="29" y="544"/>
                  </a:lnTo>
                  <a:lnTo>
                    <a:pt x="39" y="535"/>
                  </a:lnTo>
                  <a:lnTo>
                    <a:pt x="49" y="528"/>
                  </a:lnTo>
                  <a:lnTo>
                    <a:pt x="65" y="523"/>
                  </a:lnTo>
                  <a:lnTo>
                    <a:pt x="84" y="518"/>
                  </a:lnTo>
                  <a:lnTo>
                    <a:pt x="108" y="511"/>
                  </a:lnTo>
                  <a:lnTo>
                    <a:pt x="119" y="486"/>
                  </a:lnTo>
                  <a:lnTo>
                    <a:pt x="133" y="465"/>
                  </a:lnTo>
                  <a:lnTo>
                    <a:pt x="152" y="451"/>
                  </a:lnTo>
                  <a:lnTo>
                    <a:pt x="174" y="440"/>
                  </a:lnTo>
                  <a:lnTo>
                    <a:pt x="196" y="433"/>
                  </a:lnTo>
                  <a:lnTo>
                    <a:pt x="222" y="428"/>
                  </a:lnTo>
                  <a:lnTo>
                    <a:pt x="248" y="425"/>
                  </a:lnTo>
                  <a:lnTo>
                    <a:pt x="275" y="421"/>
                  </a:lnTo>
                  <a:lnTo>
                    <a:pt x="278" y="401"/>
                  </a:lnTo>
                  <a:lnTo>
                    <a:pt x="283" y="380"/>
                  </a:lnTo>
                  <a:lnTo>
                    <a:pt x="287" y="360"/>
                  </a:lnTo>
                  <a:lnTo>
                    <a:pt x="294" y="341"/>
                  </a:lnTo>
                  <a:lnTo>
                    <a:pt x="299" y="314"/>
                  </a:lnTo>
                  <a:lnTo>
                    <a:pt x="306" y="286"/>
                  </a:lnTo>
                  <a:lnTo>
                    <a:pt x="313" y="257"/>
                  </a:lnTo>
                  <a:lnTo>
                    <a:pt x="322" y="228"/>
                  </a:lnTo>
                  <a:lnTo>
                    <a:pt x="333" y="198"/>
                  </a:lnTo>
                  <a:lnTo>
                    <a:pt x="345" y="170"/>
                  </a:lnTo>
                  <a:lnTo>
                    <a:pt x="359" y="142"/>
                  </a:lnTo>
                  <a:lnTo>
                    <a:pt x="374" y="115"/>
                  </a:lnTo>
                  <a:lnTo>
                    <a:pt x="391" y="91"/>
                  </a:lnTo>
                  <a:lnTo>
                    <a:pt x="411" y="69"/>
                  </a:lnTo>
                  <a:lnTo>
                    <a:pt x="432" y="49"/>
                  </a:lnTo>
                  <a:lnTo>
                    <a:pt x="456" y="31"/>
                  </a:lnTo>
                  <a:lnTo>
                    <a:pt x="481" y="18"/>
                  </a:lnTo>
                  <a:lnTo>
                    <a:pt x="508" y="7"/>
                  </a:lnTo>
                  <a:lnTo>
                    <a:pt x="537" y="2"/>
                  </a:lnTo>
                  <a:lnTo>
                    <a:pt x="569" y="0"/>
                  </a:lnTo>
                  <a:lnTo>
                    <a:pt x="579" y="2"/>
                  </a:lnTo>
                  <a:lnTo>
                    <a:pt x="591" y="3"/>
                  </a:lnTo>
                  <a:lnTo>
                    <a:pt x="604" y="6"/>
                  </a:lnTo>
                  <a:lnTo>
                    <a:pt x="617" y="8"/>
                  </a:lnTo>
                  <a:lnTo>
                    <a:pt x="629" y="12"/>
                  </a:lnTo>
                  <a:lnTo>
                    <a:pt x="641" y="18"/>
                  </a:lnTo>
                  <a:lnTo>
                    <a:pt x="651" y="24"/>
                  </a:lnTo>
                  <a:lnTo>
                    <a:pt x="657" y="32"/>
                  </a:lnTo>
                  <a:lnTo>
                    <a:pt x="698" y="63"/>
                  </a:lnTo>
                  <a:lnTo>
                    <a:pt x="730" y="103"/>
                  </a:lnTo>
                  <a:lnTo>
                    <a:pt x="755" y="150"/>
                  </a:lnTo>
                  <a:lnTo>
                    <a:pt x="775" y="204"/>
                  </a:lnTo>
                  <a:lnTo>
                    <a:pt x="790" y="258"/>
                  </a:lnTo>
                  <a:lnTo>
                    <a:pt x="801" y="314"/>
                  </a:lnTo>
                  <a:lnTo>
                    <a:pt x="810" y="368"/>
                  </a:lnTo>
                  <a:lnTo>
                    <a:pt x="817" y="416"/>
                  </a:lnTo>
                  <a:lnTo>
                    <a:pt x="818" y="416"/>
                  </a:lnTo>
                  <a:lnTo>
                    <a:pt x="819" y="417"/>
                  </a:lnTo>
                  <a:lnTo>
                    <a:pt x="835" y="409"/>
                  </a:lnTo>
                  <a:lnTo>
                    <a:pt x="850" y="401"/>
                  </a:lnTo>
                  <a:lnTo>
                    <a:pt x="866" y="393"/>
                  </a:lnTo>
                  <a:lnTo>
                    <a:pt x="882" y="385"/>
                  </a:lnTo>
                  <a:lnTo>
                    <a:pt x="897" y="377"/>
                  </a:lnTo>
                  <a:lnTo>
                    <a:pt x="913" y="368"/>
                  </a:lnTo>
                  <a:lnTo>
                    <a:pt x="929" y="360"/>
                  </a:lnTo>
                  <a:lnTo>
                    <a:pt x="944" y="352"/>
                  </a:lnTo>
                  <a:lnTo>
                    <a:pt x="960" y="344"/>
                  </a:lnTo>
                  <a:lnTo>
                    <a:pt x="976" y="336"/>
                  </a:lnTo>
                  <a:lnTo>
                    <a:pt x="992" y="328"/>
                  </a:lnTo>
                  <a:lnTo>
                    <a:pt x="1006" y="320"/>
                  </a:lnTo>
                  <a:lnTo>
                    <a:pt x="1022" y="312"/>
                  </a:lnTo>
                  <a:lnTo>
                    <a:pt x="1039" y="305"/>
                  </a:lnTo>
                  <a:lnTo>
                    <a:pt x="1055" y="297"/>
                  </a:lnTo>
                  <a:lnTo>
                    <a:pt x="1071" y="290"/>
                  </a:lnTo>
                  <a:lnTo>
                    <a:pt x="1084" y="284"/>
                  </a:lnTo>
                  <a:lnTo>
                    <a:pt x="1097" y="276"/>
                  </a:lnTo>
                  <a:lnTo>
                    <a:pt x="1111" y="269"/>
                  </a:lnTo>
                  <a:lnTo>
                    <a:pt x="1124" y="261"/>
                  </a:lnTo>
                  <a:lnTo>
                    <a:pt x="1139" y="254"/>
                  </a:lnTo>
                  <a:lnTo>
                    <a:pt x="1152" y="248"/>
                  </a:lnTo>
                  <a:lnTo>
                    <a:pt x="1167" y="242"/>
                  </a:lnTo>
                  <a:lnTo>
                    <a:pt x="1180" y="237"/>
                  </a:lnTo>
                  <a:lnTo>
                    <a:pt x="1182" y="236"/>
                  </a:lnTo>
                  <a:lnTo>
                    <a:pt x="1183" y="234"/>
                  </a:lnTo>
                  <a:lnTo>
                    <a:pt x="1183" y="233"/>
                  </a:lnTo>
                  <a:lnTo>
                    <a:pt x="1184" y="232"/>
                  </a:lnTo>
                  <a:lnTo>
                    <a:pt x="1171" y="229"/>
                  </a:lnTo>
                  <a:lnTo>
                    <a:pt x="1156" y="226"/>
                  </a:lnTo>
                  <a:lnTo>
                    <a:pt x="1141" y="222"/>
                  </a:lnTo>
                  <a:lnTo>
                    <a:pt x="1127" y="220"/>
                  </a:lnTo>
                  <a:lnTo>
                    <a:pt x="1113" y="216"/>
                  </a:lnTo>
                  <a:lnTo>
                    <a:pt x="1100" y="210"/>
                  </a:lnTo>
                  <a:lnTo>
                    <a:pt x="1088" y="205"/>
                  </a:lnTo>
                  <a:lnTo>
                    <a:pt x="1079" y="198"/>
                  </a:lnTo>
                  <a:lnTo>
                    <a:pt x="1079" y="163"/>
                  </a:lnTo>
                  <a:lnTo>
                    <a:pt x="1080" y="133"/>
                  </a:lnTo>
                  <a:lnTo>
                    <a:pt x="1083" y="102"/>
                  </a:lnTo>
                  <a:lnTo>
                    <a:pt x="1087" y="71"/>
                  </a:lnTo>
                  <a:lnTo>
                    <a:pt x="1097" y="66"/>
                  </a:lnTo>
                  <a:lnTo>
                    <a:pt x="1108" y="61"/>
                  </a:lnTo>
                  <a:lnTo>
                    <a:pt x="1119" y="57"/>
                  </a:lnTo>
                  <a:lnTo>
                    <a:pt x="1128" y="53"/>
                  </a:lnTo>
                  <a:lnTo>
                    <a:pt x="1139" y="50"/>
                  </a:lnTo>
                  <a:lnTo>
                    <a:pt x="1151" y="47"/>
                  </a:lnTo>
                  <a:lnTo>
                    <a:pt x="1163" y="46"/>
                  </a:lnTo>
                  <a:lnTo>
                    <a:pt x="1178" y="43"/>
                  </a:lnTo>
                  <a:lnTo>
                    <a:pt x="1206" y="42"/>
                  </a:lnTo>
                  <a:lnTo>
                    <a:pt x="1235" y="39"/>
                  </a:lnTo>
                  <a:lnTo>
                    <a:pt x="1264" y="38"/>
                  </a:lnTo>
                  <a:lnTo>
                    <a:pt x="1294" y="36"/>
                  </a:lnTo>
                  <a:lnTo>
                    <a:pt x="1325" y="35"/>
                  </a:lnTo>
                  <a:lnTo>
                    <a:pt x="1354" y="34"/>
                  </a:lnTo>
                  <a:lnTo>
                    <a:pt x="1383" y="34"/>
                  </a:lnTo>
                  <a:lnTo>
                    <a:pt x="1414" y="34"/>
                  </a:lnTo>
                  <a:lnTo>
                    <a:pt x="1445" y="34"/>
                  </a:lnTo>
                  <a:lnTo>
                    <a:pt x="1474" y="34"/>
                  </a:lnTo>
                  <a:lnTo>
                    <a:pt x="1505" y="35"/>
                  </a:lnTo>
                  <a:lnTo>
                    <a:pt x="1534" y="36"/>
                  </a:lnTo>
                  <a:lnTo>
                    <a:pt x="1565" y="38"/>
                  </a:lnTo>
                  <a:lnTo>
                    <a:pt x="1595" y="41"/>
                  </a:lnTo>
                  <a:lnTo>
                    <a:pt x="1625" y="45"/>
                  </a:lnTo>
                  <a:lnTo>
                    <a:pt x="1655" y="49"/>
                  </a:lnTo>
                  <a:lnTo>
                    <a:pt x="1664" y="51"/>
                  </a:lnTo>
                  <a:lnTo>
                    <a:pt x="1674" y="54"/>
                  </a:lnTo>
                  <a:lnTo>
                    <a:pt x="1684" y="58"/>
                  </a:lnTo>
                  <a:lnTo>
                    <a:pt x="1694" y="61"/>
                  </a:lnTo>
                  <a:lnTo>
                    <a:pt x="1699" y="87"/>
                  </a:lnTo>
                  <a:lnTo>
                    <a:pt x="1700" y="122"/>
                  </a:lnTo>
                  <a:lnTo>
                    <a:pt x="1699" y="158"/>
                  </a:lnTo>
                  <a:lnTo>
                    <a:pt x="1694" y="190"/>
                  </a:lnTo>
                  <a:lnTo>
                    <a:pt x="1676" y="202"/>
                  </a:lnTo>
                  <a:lnTo>
                    <a:pt x="1653" y="213"/>
                  </a:lnTo>
                  <a:lnTo>
                    <a:pt x="1627" y="220"/>
                  </a:lnTo>
                  <a:lnTo>
                    <a:pt x="1599" y="225"/>
                  </a:lnTo>
                  <a:lnTo>
                    <a:pt x="1569" y="228"/>
                  </a:lnTo>
                  <a:lnTo>
                    <a:pt x="1541" y="230"/>
                  </a:lnTo>
                  <a:lnTo>
                    <a:pt x="1516" y="232"/>
                  </a:lnTo>
                  <a:lnTo>
                    <a:pt x="1496" y="232"/>
                  </a:lnTo>
                  <a:lnTo>
                    <a:pt x="1473" y="249"/>
                  </a:lnTo>
                  <a:lnTo>
                    <a:pt x="1452" y="262"/>
                  </a:lnTo>
                  <a:lnTo>
                    <a:pt x="1432" y="274"/>
                  </a:lnTo>
                  <a:lnTo>
                    <a:pt x="1410" y="284"/>
                  </a:lnTo>
                  <a:lnTo>
                    <a:pt x="1387" y="290"/>
                  </a:lnTo>
                  <a:lnTo>
                    <a:pt x="1365" y="297"/>
                  </a:lnTo>
                  <a:lnTo>
                    <a:pt x="1339" y="302"/>
                  </a:lnTo>
                  <a:lnTo>
                    <a:pt x="1313" y="308"/>
                  </a:lnTo>
                  <a:lnTo>
                    <a:pt x="1307" y="310"/>
                  </a:lnTo>
                  <a:lnTo>
                    <a:pt x="1301" y="313"/>
                  </a:lnTo>
                  <a:lnTo>
                    <a:pt x="1294" y="317"/>
                  </a:lnTo>
                  <a:lnTo>
                    <a:pt x="1284" y="322"/>
                  </a:lnTo>
                  <a:lnTo>
                    <a:pt x="1272" y="329"/>
                  </a:lnTo>
                  <a:lnTo>
                    <a:pt x="1256" y="339"/>
                  </a:lnTo>
                  <a:lnTo>
                    <a:pt x="1236" y="349"/>
                  </a:lnTo>
                  <a:lnTo>
                    <a:pt x="1210" y="364"/>
                  </a:lnTo>
                  <a:lnTo>
                    <a:pt x="1196" y="373"/>
                  </a:lnTo>
                  <a:lnTo>
                    <a:pt x="1182" y="381"/>
                  </a:lnTo>
                  <a:lnTo>
                    <a:pt x="1167" y="389"/>
                  </a:lnTo>
                  <a:lnTo>
                    <a:pt x="1152" y="399"/>
                  </a:lnTo>
                  <a:lnTo>
                    <a:pt x="1137" y="407"/>
                  </a:lnTo>
                  <a:lnTo>
                    <a:pt x="1123" y="413"/>
                  </a:lnTo>
                  <a:lnTo>
                    <a:pt x="1108" y="421"/>
                  </a:lnTo>
                  <a:lnTo>
                    <a:pt x="1093" y="429"/>
                  </a:lnTo>
                  <a:lnTo>
                    <a:pt x="1079" y="437"/>
                  </a:lnTo>
                  <a:lnTo>
                    <a:pt x="1064" y="445"/>
                  </a:lnTo>
                  <a:lnTo>
                    <a:pt x="1049" y="452"/>
                  </a:lnTo>
                  <a:lnTo>
                    <a:pt x="1034" y="460"/>
                  </a:lnTo>
                  <a:lnTo>
                    <a:pt x="1020" y="468"/>
                  </a:lnTo>
                  <a:lnTo>
                    <a:pt x="1005" y="476"/>
                  </a:lnTo>
                  <a:lnTo>
                    <a:pt x="990" y="484"/>
                  </a:lnTo>
                  <a:lnTo>
                    <a:pt x="977" y="492"/>
                  </a:lnTo>
                  <a:lnTo>
                    <a:pt x="977" y="494"/>
                  </a:lnTo>
                  <a:lnTo>
                    <a:pt x="977" y="496"/>
                  </a:lnTo>
                  <a:lnTo>
                    <a:pt x="977" y="498"/>
                  </a:lnTo>
                  <a:lnTo>
                    <a:pt x="977" y="500"/>
                  </a:lnTo>
                  <a:lnTo>
                    <a:pt x="984" y="504"/>
                  </a:lnTo>
                  <a:lnTo>
                    <a:pt x="990" y="507"/>
                  </a:lnTo>
                  <a:lnTo>
                    <a:pt x="997" y="512"/>
                  </a:lnTo>
                  <a:lnTo>
                    <a:pt x="1005" y="519"/>
                  </a:lnTo>
                  <a:lnTo>
                    <a:pt x="1020" y="583"/>
                  </a:lnTo>
                  <a:lnTo>
                    <a:pt x="1029" y="650"/>
                  </a:lnTo>
                  <a:lnTo>
                    <a:pt x="1033" y="718"/>
                  </a:lnTo>
                  <a:lnTo>
                    <a:pt x="1033" y="786"/>
                  </a:lnTo>
                  <a:lnTo>
                    <a:pt x="1032" y="854"/>
                  </a:lnTo>
                  <a:lnTo>
                    <a:pt x="1026" y="924"/>
                  </a:lnTo>
                  <a:lnTo>
                    <a:pt x="1021" y="992"/>
                  </a:lnTo>
                  <a:lnTo>
                    <a:pt x="1016" y="1060"/>
                  </a:lnTo>
                  <a:lnTo>
                    <a:pt x="1013" y="1066"/>
                  </a:lnTo>
                  <a:lnTo>
                    <a:pt x="1009" y="1070"/>
                  </a:lnTo>
                  <a:lnTo>
                    <a:pt x="1004" y="1072"/>
                  </a:lnTo>
                  <a:lnTo>
                    <a:pt x="1000" y="1075"/>
                  </a:lnTo>
                  <a:lnTo>
                    <a:pt x="961" y="1080"/>
                  </a:lnTo>
                  <a:lnTo>
                    <a:pt x="924" y="1086"/>
                  </a:lnTo>
                  <a:lnTo>
                    <a:pt x="885" y="1091"/>
                  </a:lnTo>
                  <a:lnTo>
                    <a:pt x="847" y="1095"/>
                  </a:lnTo>
                  <a:lnTo>
                    <a:pt x="810" y="1098"/>
                  </a:lnTo>
                  <a:lnTo>
                    <a:pt x="771" y="1102"/>
                  </a:lnTo>
                  <a:lnTo>
                    <a:pt x="734" y="1104"/>
                  </a:lnTo>
                  <a:lnTo>
                    <a:pt x="696" y="1107"/>
                  </a:lnTo>
                  <a:lnTo>
                    <a:pt x="659" y="1108"/>
                  </a:lnTo>
                  <a:lnTo>
                    <a:pt x="620" y="1111"/>
                  </a:lnTo>
                  <a:lnTo>
                    <a:pt x="583" y="1112"/>
                  </a:lnTo>
                  <a:lnTo>
                    <a:pt x="545" y="1114"/>
                  </a:lnTo>
                  <a:lnTo>
                    <a:pt x="508" y="1115"/>
                  </a:lnTo>
                  <a:lnTo>
                    <a:pt x="470" y="1116"/>
                  </a:lnTo>
                  <a:lnTo>
                    <a:pt x="432" y="1118"/>
                  </a:lnTo>
                  <a:lnTo>
                    <a:pt x="394" y="1119"/>
                  </a:lnTo>
                  <a:lnTo>
                    <a:pt x="374" y="1118"/>
                  </a:lnTo>
                  <a:lnTo>
                    <a:pt x="353" y="1116"/>
                  </a:lnTo>
                  <a:lnTo>
                    <a:pt x="333" y="1115"/>
                  </a:lnTo>
                  <a:lnTo>
                    <a:pt x="313" y="1115"/>
                  </a:lnTo>
                  <a:lnTo>
                    <a:pt x="293" y="1114"/>
                  </a:lnTo>
                  <a:lnTo>
                    <a:pt x="271" y="1112"/>
                  </a:lnTo>
                  <a:lnTo>
                    <a:pt x="251" y="1111"/>
                  </a:lnTo>
                  <a:lnTo>
                    <a:pt x="231" y="1110"/>
                  </a:lnTo>
                  <a:lnTo>
                    <a:pt x="211" y="1107"/>
                  </a:lnTo>
                  <a:lnTo>
                    <a:pt x="191" y="1106"/>
                  </a:lnTo>
                  <a:lnTo>
                    <a:pt x="171" y="1103"/>
                  </a:lnTo>
                  <a:lnTo>
                    <a:pt x="151" y="1102"/>
                  </a:lnTo>
                  <a:lnTo>
                    <a:pt x="132" y="1099"/>
                  </a:lnTo>
                  <a:lnTo>
                    <a:pt x="112" y="1095"/>
                  </a:lnTo>
                  <a:lnTo>
                    <a:pt x="92" y="1092"/>
                  </a:lnTo>
                  <a:lnTo>
                    <a:pt x="73" y="1088"/>
                  </a:lnTo>
                  <a:lnTo>
                    <a:pt x="53" y="1080"/>
                  </a:lnTo>
                  <a:lnTo>
                    <a:pt x="37" y="1074"/>
                  </a:lnTo>
                  <a:lnTo>
                    <a:pt x="26" y="1067"/>
                  </a:lnTo>
                  <a:lnTo>
                    <a:pt x="18" y="1062"/>
                  </a:lnTo>
                  <a:lnTo>
                    <a:pt x="13" y="1054"/>
                  </a:lnTo>
                  <a:lnTo>
                    <a:pt x="9" y="1043"/>
                  </a:lnTo>
                  <a:lnTo>
                    <a:pt x="6" y="1029"/>
                  </a:lnTo>
                  <a:lnTo>
                    <a:pt x="4" y="1011"/>
                  </a:lnTo>
                  <a:lnTo>
                    <a:pt x="2" y="896"/>
                  </a:lnTo>
                  <a:lnTo>
                    <a:pt x="2" y="834"/>
                  </a:lnTo>
                  <a:lnTo>
                    <a:pt x="2" y="808"/>
                  </a:lnTo>
                  <a:lnTo>
                    <a:pt x="4" y="792"/>
                  </a:lnTo>
                  <a:lnTo>
                    <a:pt x="0" y="6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67" name="Freeform 107"/>
            <p:cNvSpPr>
              <a:spLocks/>
            </p:cNvSpPr>
            <p:nvPr/>
          </p:nvSpPr>
          <p:spPr bwMode="auto">
            <a:xfrm>
              <a:off x="1847" y="3388"/>
              <a:ext cx="20" cy="3"/>
            </a:xfrm>
            <a:custGeom>
              <a:avLst/>
              <a:gdLst>
                <a:gd name="T0" fmla="*/ 4 w 39"/>
                <a:gd name="T1" fmla="*/ 3 h 6"/>
                <a:gd name="T2" fmla="*/ 2 w 39"/>
                <a:gd name="T3" fmla="*/ 3 h 6"/>
                <a:gd name="T4" fmla="*/ 1 w 39"/>
                <a:gd name="T5" fmla="*/ 3 h 6"/>
                <a:gd name="T6" fmla="*/ 1 w 39"/>
                <a:gd name="T7" fmla="*/ 2 h 6"/>
                <a:gd name="T8" fmla="*/ 0 w 39"/>
                <a:gd name="T9" fmla="*/ 1 h 6"/>
                <a:gd name="T10" fmla="*/ 0 w 39"/>
                <a:gd name="T11" fmla="*/ 1 h 6"/>
                <a:gd name="T12" fmla="*/ 0 w 39"/>
                <a:gd name="T13" fmla="*/ 1 h 6"/>
                <a:gd name="T14" fmla="*/ 0 w 39"/>
                <a:gd name="T15" fmla="*/ 0 h 6"/>
                <a:gd name="T16" fmla="*/ 1 w 39"/>
                <a:gd name="T17" fmla="*/ 0 h 6"/>
                <a:gd name="T18" fmla="*/ 6 w 39"/>
                <a:gd name="T19" fmla="*/ 0 h 6"/>
                <a:gd name="T20" fmla="*/ 10 w 39"/>
                <a:gd name="T21" fmla="*/ 0 h 6"/>
                <a:gd name="T22" fmla="*/ 15 w 39"/>
                <a:gd name="T23" fmla="*/ 0 h 6"/>
                <a:gd name="T24" fmla="*/ 20 w 39"/>
                <a:gd name="T25" fmla="*/ 0 h 6"/>
                <a:gd name="T26" fmla="*/ 20 w 39"/>
                <a:gd name="T27" fmla="*/ 1 h 6"/>
                <a:gd name="T28" fmla="*/ 20 w 39"/>
                <a:gd name="T29" fmla="*/ 1 h 6"/>
                <a:gd name="T30" fmla="*/ 20 w 39"/>
                <a:gd name="T31" fmla="*/ 2 h 6"/>
                <a:gd name="T32" fmla="*/ 20 w 39"/>
                <a:gd name="T33" fmla="*/ 3 h 6"/>
                <a:gd name="T34" fmla="*/ 16 w 39"/>
                <a:gd name="T35" fmla="*/ 3 h 6"/>
                <a:gd name="T36" fmla="*/ 12 w 39"/>
                <a:gd name="T37" fmla="*/ 3 h 6"/>
                <a:gd name="T38" fmla="*/ 8 w 39"/>
                <a:gd name="T39" fmla="*/ 3 h 6"/>
                <a:gd name="T40" fmla="*/ 4 w 39"/>
                <a:gd name="T41" fmla="*/ 3 h 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9"/>
                <a:gd name="T64" fmla="*/ 0 h 6"/>
                <a:gd name="T65" fmla="*/ 39 w 39"/>
                <a:gd name="T66" fmla="*/ 6 h 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9" h="6">
                  <a:moveTo>
                    <a:pt x="7" y="6"/>
                  </a:moveTo>
                  <a:lnTo>
                    <a:pt x="4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1" y="0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39" y="0"/>
                  </a:lnTo>
                  <a:lnTo>
                    <a:pt x="39" y="1"/>
                  </a:lnTo>
                  <a:lnTo>
                    <a:pt x="39" y="2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1" y="5"/>
                  </a:lnTo>
                  <a:lnTo>
                    <a:pt x="23" y="5"/>
                  </a:lnTo>
                  <a:lnTo>
                    <a:pt x="15" y="5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68" name="Freeform 108"/>
            <p:cNvSpPr>
              <a:spLocks/>
            </p:cNvSpPr>
            <p:nvPr/>
          </p:nvSpPr>
          <p:spPr bwMode="auto">
            <a:xfrm>
              <a:off x="1854" y="3363"/>
              <a:ext cx="32" cy="3"/>
            </a:xfrm>
            <a:custGeom>
              <a:avLst/>
              <a:gdLst>
                <a:gd name="T0" fmla="*/ 17 w 64"/>
                <a:gd name="T1" fmla="*/ 3 h 6"/>
                <a:gd name="T2" fmla="*/ 13 w 64"/>
                <a:gd name="T3" fmla="*/ 3 h 6"/>
                <a:gd name="T4" fmla="*/ 9 w 64"/>
                <a:gd name="T5" fmla="*/ 3 h 6"/>
                <a:gd name="T6" fmla="*/ 5 w 64"/>
                <a:gd name="T7" fmla="*/ 3 h 6"/>
                <a:gd name="T8" fmla="*/ 0 w 64"/>
                <a:gd name="T9" fmla="*/ 3 h 6"/>
                <a:gd name="T10" fmla="*/ 0 w 64"/>
                <a:gd name="T11" fmla="*/ 2 h 6"/>
                <a:gd name="T12" fmla="*/ 0 w 64"/>
                <a:gd name="T13" fmla="*/ 2 h 6"/>
                <a:gd name="T14" fmla="*/ 0 w 64"/>
                <a:gd name="T15" fmla="*/ 1 h 6"/>
                <a:gd name="T16" fmla="*/ 0 w 64"/>
                <a:gd name="T17" fmla="*/ 0 h 6"/>
                <a:gd name="T18" fmla="*/ 4 w 64"/>
                <a:gd name="T19" fmla="*/ 0 h 6"/>
                <a:gd name="T20" fmla="*/ 8 w 64"/>
                <a:gd name="T21" fmla="*/ 0 h 6"/>
                <a:gd name="T22" fmla="*/ 12 w 64"/>
                <a:gd name="T23" fmla="*/ 0 h 6"/>
                <a:gd name="T24" fmla="*/ 16 w 64"/>
                <a:gd name="T25" fmla="*/ 0 h 6"/>
                <a:gd name="T26" fmla="*/ 20 w 64"/>
                <a:gd name="T27" fmla="*/ 0 h 6"/>
                <a:gd name="T28" fmla="*/ 24 w 64"/>
                <a:gd name="T29" fmla="*/ 0 h 6"/>
                <a:gd name="T30" fmla="*/ 28 w 64"/>
                <a:gd name="T31" fmla="*/ 0 h 6"/>
                <a:gd name="T32" fmla="*/ 32 w 64"/>
                <a:gd name="T33" fmla="*/ 0 h 6"/>
                <a:gd name="T34" fmla="*/ 32 w 64"/>
                <a:gd name="T35" fmla="*/ 1 h 6"/>
                <a:gd name="T36" fmla="*/ 32 w 64"/>
                <a:gd name="T37" fmla="*/ 2 h 6"/>
                <a:gd name="T38" fmla="*/ 32 w 64"/>
                <a:gd name="T39" fmla="*/ 2 h 6"/>
                <a:gd name="T40" fmla="*/ 32 w 64"/>
                <a:gd name="T41" fmla="*/ 3 h 6"/>
                <a:gd name="T42" fmla="*/ 29 w 64"/>
                <a:gd name="T43" fmla="*/ 3 h 6"/>
                <a:gd name="T44" fmla="*/ 25 w 64"/>
                <a:gd name="T45" fmla="*/ 3 h 6"/>
                <a:gd name="T46" fmla="*/ 21 w 64"/>
                <a:gd name="T47" fmla="*/ 3 h 6"/>
                <a:gd name="T48" fmla="*/ 17 w 64"/>
                <a:gd name="T49" fmla="*/ 3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4"/>
                <a:gd name="T76" fmla="*/ 0 h 6"/>
                <a:gd name="T77" fmla="*/ 64 w 64"/>
                <a:gd name="T78" fmla="*/ 6 h 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4" h="6">
                  <a:moveTo>
                    <a:pt x="35" y="6"/>
                  </a:moveTo>
                  <a:lnTo>
                    <a:pt x="27" y="6"/>
                  </a:lnTo>
                  <a:lnTo>
                    <a:pt x="18" y="6"/>
                  </a:lnTo>
                  <a:lnTo>
                    <a:pt x="1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4" y="6"/>
                  </a:lnTo>
                  <a:lnTo>
                    <a:pt x="58" y="6"/>
                  </a:lnTo>
                  <a:lnTo>
                    <a:pt x="50" y="6"/>
                  </a:lnTo>
                  <a:lnTo>
                    <a:pt x="42" y="6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69" name="Freeform 109"/>
            <p:cNvSpPr>
              <a:spLocks/>
            </p:cNvSpPr>
            <p:nvPr/>
          </p:nvSpPr>
          <p:spPr bwMode="auto">
            <a:xfrm>
              <a:off x="1865" y="3328"/>
              <a:ext cx="5" cy="3"/>
            </a:xfrm>
            <a:custGeom>
              <a:avLst/>
              <a:gdLst>
                <a:gd name="T0" fmla="*/ 1 w 9"/>
                <a:gd name="T1" fmla="*/ 3 h 5"/>
                <a:gd name="T2" fmla="*/ 0 w 9"/>
                <a:gd name="T3" fmla="*/ 2 h 5"/>
                <a:gd name="T4" fmla="*/ 0 w 9"/>
                <a:gd name="T5" fmla="*/ 1 h 5"/>
                <a:gd name="T6" fmla="*/ 0 w 9"/>
                <a:gd name="T7" fmla="*/ 1 h 5"/>
                <a:gd name="T8" fmla="*/ 0 w 9"/>
                <a:gd name="T9" fmla="*/ 0 h 5"/>
                <a:gd name="T10" fmla="*/ 2 w 9"/>
                <a:gd name="T11" fmla="*/ 0 h 5"/>
                <a:gd name="T12" fmla="*/ 3 w 9"/>
                <a:gd name="T13" fmla="*/ 0 h 5"/>
                <a:gd name="T14" fmla="*/ 4 w 9"/>
                <a:gd name="T15" fmla="*/ 1 h 5"/>
                <a:gd name="T16" fmla="*/ 5 w 9"/>
                <a:gd name="T17" fmla="*/ 1 h 5"/>
                <a:gd name="T18" fmla="*/ 5 w 9"/>
                <a:gd name="T19" fmla="*/ 2 h 5"/>
                <a:gd name="T20" fmla="*/ 5 w 9"/>
                <a:gd name="T21" fmla="*/ 2 h 5"/>
                <a:gd name="T22" fmla="*/ 5 w 9"/>
                <a:gd name="T23" fmla="*/ 2 h 5"/>
                <a:gd name="T24" fmla="*/ 5 w 9"/>
                <a:gd name="T25" fmla="*/ 3 h 5"/>
                <a:gd name="T26" fmla="*/ 4 w 9"/>
                <a:gd name="T27" fmla="*/ 3 h 5"/>
                <a:gd name="T28" fmla="*/ 3 w 9"/>
                <a:gd name="T29" fmla="*/ 3 h 5"/>
                <a:gd name="T30" fmla="*/ 2 w 9"/>
                <a:gd name="T31" fmla="*/ 3 h 5"/>
                <a:gd name="T32" fmla="*/ 1 w 9"/>
                <a:gd name="T33" fmla="*/ 3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"/>
                <a:gd name="T52" fmla="*/ 0 h 5"/>
                <a:gd name="T53" fmla="*/ 9 w 9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" h="5">
                  <a:moveTo>
                    <a:pt x="1" y="5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8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0" name="Freeform 110"/>
            <p:cNvSpPr>
              <a:spLocks/>
            </p:cNvSpPr>
            <p:nvPr/>
          </p:nvSpPr>
          <p:spPr bwMode="auto">
            <a:xfrm>
              <a:off x="1869" y="3296"/>
              <a:ext cx="15" cy="4"/>
            </a:xfrm>
            <a:custGeom>
              <a:avLst/>
              <a:gdLst>
                <a:gd name="T0" fmla="*/ 1 w 29"/>
                <a:gd name="T1" fmla="*/ 4 h 6"/>
                <a:gd name="T2" fmla="*/ 0 w 29"/>
                <a:gd name="T3" fmla="*/ 4 h 6"/>
                <a:gd name="T4" fmla="*/ 0 w 29"/>
                <a:gd name="T5" fmla="*/ 3 h 6"/>
                <a:gd name="T6" fmla="*/ 0 w 29"/>
                <a:gd name="T7" fmla="*/ 3 h 6"/>
                <a:gd name="T8" fmla="*/ 0 w 29"/>
                <a:gd name="T9" fmla="*/ 0 h 6"/>
                <a:gd name="T10" fmla="*/ 3 w 29"/>
                <a:gd name="T11" fmla="*/ 0 h 6"/>
                <a:gd name="T12" fmla="*/ 7 w 29"/>
                <a:gd name="T13" fmla="*/ 0 h 6"/>
                <a:gd name="T14" fmla="*/ 11 w 29"/>
                <a:gd name="T15" fmla="*/ 0 h 6"/>
                <a:gd name="T16" fmla="*/ 15 w 29"/>
                <a:gd name="T17" fmla="*/ 0 h 6"/>
                <a:gd name="T18" fmla="*/ 15 w 29"/>
                <a:gd name="T19" fmla="*/ 1 h 6"/>
                <a:gd name="T20" fmla="*/ 15 w 29"/>
                <a:gd name="T21" fmla="*/ 1 h 6"/>
                <a:gd name="T22" fmla="*/ 15 w 29"/>
                <a:gd name="T23" fmla="*/ 3 h 6"/>
                <a:gd name="T24" fmla="*/ 14 w 29"/>
                <a:gd name="T25" fmla="*/ 4 h 6"/>
                <a:gd name="T26" fmla="*/ 11 w 29"/>
                <a:gd name="T27" fmla="*/ 4 h 6"/>
                <a:gd name="T28" fmla="*/ 7 w 29"/>
                <a:gd name="T29" fmla="*/ 4 h 6"/>
                <a:gd name="T30" fmla="*/ 4 w 29"/>
                <a:gd name="T31" fmla="*/ 4 h 6"/>
                <a:gd name="T32" fmla="*/ 1 w 29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"/>
                <a:gd name="T52" fmla="*/ 0 h 6"/>
                <a:gd name="T53" fmla="*/ 29 w 29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28" y="6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8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1" name="Freeform 111"/>
            <p:cNvSpPr>
              <a:spLocks/>
            </p:cNvSpPr>
            <p:nvPr/>
          </p:nvSpPr>
          <p:spPr bwMode="auto">
            <a:xfrm>
              <a:off x="1852" y="3269"/>
              <a:ext cx="22" cy="3"/>
            </a:xfrm>
            <a:custGeom>
              <a:avLst/>
              <a:gdLst>
                <a:gd name="T0" fmla="*/ 0 w 43"/>
                <a:gd name="T1" fmla="*/ 3 h 6"/>
                <a:gd name="T2" fmla="*/ 0 w 43"/>
                <a:gd name="T3" fmla="*/ 3 h 6"/>
                <a:gd name="T4" fmla="*/ 0 w 43"/>
                <a:gd name="T5" fmla="*/ 1 h 6"/>
                <a:gd name="T6" fmla="*/ 0 w 43"/>
                <a:gd name="T7" fmla="*/ 1 h 6"/>
                <a:gd name="T8" fmla="*/ 0 w 43"/>
                <a:gd name="T9" fmla="*/ 0 h 6"/>
                <a:gd name="T10" fmla="*/ 3 w 43"/>
                <a:gd name="T11" fmla="*/ 0 h 6"/>
                <a:gd name="T12" fmla="*/ 6 w 43"/>
                <a:gd name="T13" fmla="*/ 0 h 6"/>
                <a:gd name="T14" fmla="*/ 8 w 43"/>
                <a:gd name="T15" fmla="*/ 0 h 6"/>
                <a:gd name="T16" fmla="*/ 11 w 43"/>
                <a:gd name="T17" fmla="*/ 0 h 6"/>
                <a:gd name="T18" fmla="*/ 14 w 43"/>
                <a:gd name="T19" fmla="*/ 0 h 6"/>
                <a:gd name="T20" fmla="*/ 16 w 43"/>
                <a:gd name="T21" fmla="*/ 0 h 6"/>
                <a:gd name="T22" fmla="*/ 19 w 43"/>
                <a:gd name="T23" fmla="*/ 0 h 6"/>
                <a:gd name="T24" fmla="*/ 22 w 43"/>
                <a:gd name="T25" fmla="*/ 0 h 6"/>
                <a:gd name="T26" fmla="*/ 22 w 43"/>
                <a:gd name="T27" fmla="*/ 1 h 6"/>
                <a:gd name="T28" fmla="*/ 22 w 43"/>
                <a:gd name="T29" fmla="*/ 1 h 6"/>
                <a:gd name="T30" fmla="*/ 22 w 43"/>
                <a:gd name="T31" fmla="*/ 2 h 6"/>
                <a:gd name="T32" fmla="*/ 22 w 43"/>
                <a:gd name="T33" fmla="*/ 3 h 6"/>
                <a:gd name="T34" fmla="*/ 19 w 43"/>
                <a:gd name="T35" fmla="*/ 3 h 6"/>
                <a:gd name="T36" fmla="*/ 16 w 43"/>
                <a:gd name="T37" fmla="*/ 3 h 6"/>
                <a:gd name="T38" fmla="*/ 14 w 43"/>
                <a:gd name="T39" fmla="*/ 3 h 6"/>
                <a:gd name="T40" fmla="*/ 11 w 43"/>
                <a:gd name="T41" fmla="*/ 3 h 6"/>
                <a:gd name="T42" fmla="*/ 8 w 43"/>
                <a:gd name="T43" fmla="*/ 3 h 6"/>
                <a:gd name="T44" fmla="*/ 6 w 43"/>
                <a:gd name="T45" fmla="*/ 3 h 6"/>
                <a:gd name="T46" fmla="*/ 3 w 43"/>
                <a:gd name="T47" fmla="*/ 3 h 6"/>
                <a:gd name="T48" fmla="*/ 0 w 43"/>
                <a:gd name="T49" fmla="*/ 3 h 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"/>
                <a:gd name="T76" fmla="*/ 0 h 6"/>
                <a:gd name="T77" fmla="*/ 43 w 43"/>
                <a:gd name="T78" fmla="*/ 6 h 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" h="6">
                  <a:moveTo>
                    <a:pt x="0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38" y="5"/>
                  </a:lnTo>
                  <a:lnTo>
                    <a:pt x="32" y="5"/>
                  </a:lnTo>
                  <a:lnTo>
                    <a:pt x="27" y="5"/>
                  </a:lnTo>
                  <a:lnTo>
                    <a:pt x="22" y="5"/>
                  </a:lnTo>
                  <a:lnTo>
                    <a:pt x="16" y="6"/>
                  </a:lnTo>
                  <a:lnTo>
                    <a:pt x="11" y="6"/>
                  </a:lnTo>
                  <a:lnTo>
                    <a:pt x="6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2" name="Freeform 112"/>
            <p:cNvSpPr>
              <a:spLocks/>
            </p:cNvSpPr>
            <p:nvPr/>
          </p:nvSpPr>
          <p:spPr bwMode="auto">
            <a:xfrm>
              <a:off x="1881" y="3251"/>
              <a:ext cx="11" cy="3"/>
            </a:xfrm>
            <a:custGeom>
              <a:avLst/>
              <a:gdLst>
                <a:gd name="T0" fmla="*/ 1 w 22"/>
                <a:gd name="T1" fmla="*/ 3 h 6"/>
                <a:gd name="T2" fmla="*/ 1 w 22"/>
                <a:gd name="T3" fmla="*/ 3 h 6"/>
                <a:gd name="T4" fmla="*/ 0 w 22"/>
                <a:gd name="T5" fmla="*/ 3 h 6"/>
                <a:gd name="T6" fmla="*/ 0 w 22"/>
                <a:gd name="T7" fmla="*/ 2 h 6"/>
                <a:gd name="T8" fmla="*/ 0 w 22"/>
                <a:gd name="T9" fmla="*/ 0 h 6"/>
                <a:gd name="T10" fmla="*/ 5 w 22"/>
                <a:gd name="T11" fmla="*/ 1 h 6"/>
                <a:gd name="T12" fmla="*/ 9 w 22"/>
                <a:gd name="T13" fmla="*/ 1 h 6"/>
                <a:gd name="T14" fmla="*/ 10 w 22"/>
                <a:gd name="T15" fmla="*/ 1 h 6"/>
                <a:gd name="T16" fmla="*/ 11 w 22"/>
                <a:gd name="T17" fmla="*/ 2 h 6"/>
                <a:gd name="T18" fmla="*/ 9 w 22"/>
                <a:gd name="T19" fmla="*/ 3 h 6"/>
                <a:gd name="T20" fmla="*/ 7 w 22"/>
                <a:gd name="T21" fmla="*/ 3 h 6"/>
                <a:gd name="T22" fmla="*/ 5 w 22"/>
                <a:gd name="T23" fmla="*/ 3 h 6"/>
                <a:gd name="T24" fmla="*/ 1 w 22"/>
                <a:gd name="T25" fmla="*/ 3 h 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"/>
                <a:gd name="T40" fmla="*/ 0 h 6"/>
                <a:gd name="T41" fmla="*/ 22 w 22"/>
                <a:gd name="T42" fmla="*/ 6 h 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" h="6">
                  <a:moveTo>
                    <a:pt x="2" y="6"/>
                  </a:move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7" y="1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3" name="Freeform 113"/>
            <p:cNvSpPr>
              <a:spLocks/>
            </p:cNvSpPr>
            <p:nvPr/>
          </p:nvSpPr>
          <p:spPr bwMode="auto">
            <a:xfrm>
              <a:off x="1669" y="3153"/>
              <a:ext cx="92" cy="96"/>
            </a:xfrm>
            <a:custGeom>
              <a:avLst/>
              <a:gdLst>
                <a:gd name="T0" fmla="*/ 48 w 183"/>
                <a:gd name="T1" fmla="*/ 96 h 191"/>
                <a:gd name="T2" fmla="*/ 30 w 183"/>
                <a:gd name="T3" fmla="*/ 91 h 191"/>
                <a:gd name="T4" fmla="*/ 16 w 183"/>
                <a:gd name="T5" fmla="*/ 82 h 191"/>
                <a:gd name="T6" fmla="*/ 6 w 183"/>
                <a:gd name="T7" fmla="*/ 70 h 191"/>
                <a:gd name="T8" fmla="*/ 1 w 183"/>
                <a:gd name="T9" fmla="*/ 57 h 191"/>
                <a:gd name="T10" fmla="*/ 0 w 183"/>
                <a:gd name="T11" fmla="*/ 42 h 191"/>
                <a:gd name="T12" fmla="*/ 4 w 183"/>
                <a:gd name="T13" fmla="*/ 28 h 191"/>
                <a:gd name="T14" fmla="*/ 14 w 183"/>
                <a:gd name="T15" fmla="*/ 15 h 191"/>
                <a:gd name="T16" fmla="*/ 28 w 183"/>
                <a:gd name="T17" fmla="*/ 4 h 191"/>
                <a:gd name="T18" fmla="*/ 39 w 183"/>
                <a:gd name="T19" fmla="*/ 1 h 191"/>
                <a:gd name="T20" fmla="*/ 48 w 183"/>
                <a:gd name="T21" fmla="*/ 0 h 191"/>
                <a:gd name="T22" fmla="*/ 57 w 183"/>
                <a:gd name="T23" fmla="*/ 1 h 191"/>
                <a:gd name="T24" fmla="*/ 65 w 183"/>
                <a:gd name="T25" fmla="*/ 3 h 191"/>
                <a:gd name="T26" fmla="*/ 72 w 183"/>
                <a:gd name="T27" fmla="*/ 7 h 191"/>
                <a:gd name="T28" fmla="*/ 80 w 183"/>
                <a:gd name="T29" fmla="*/ 13 h 191"/>
                <a:gd name="T30" fmla="*/ 86 w 183"/>
                <a:gd name="T31" fmla="*/ 21 h 191"/>
                <a:gd name="T32" fmla="*/ 91 w 183"/>
                <a:gd name="T33" fmla="*/ 31 h 191"/>
                <a:gd name="T34" fmla="*/ 92 w 183"/>
                <a:gd name="T35" fmla="*/ 44 h 191"/>
                <a:gd name="T36" fmla="*/ 91 w 183"/>
                <a:gd name="T37" fmla="*/ 56 h 191"/>
                <a:gd name="T38" fmla="*/ 90 w 183"/>
                <a:gd name="T39" fmla="*/ 65 h 191"/>
                <a:gd name="T40" fmla="*/ 87 w 183"/>
                <a:gd name="T41" fmla="*/ 74 h 191"/>
                <a:gd name="T42" fmla="*/ 82 w 183"/>
                <a:gd name="T43" fmla="*/ 80 h 191"/>
                <a:gd name="T44" fmla="*/ 76 w 183"/>
                <a:gd name="T45" fmla="*/ 86 h 191"/>
                <a:gd name="T46" fmla="*/ 66 w 183"/>
                <a:gd name="T47" fmla="*/ 92 h 191"/>
                <a:gd name="T48" fmla="*/ 54 w 183"/>
                <a:gd name="T49" fmla="*/ 96 h 191"/>
                <a:gd name="T50" fmla="*/ 52 w 183"/>
                <a:gd name="T51" fmla="*/ 96 h 191"/>
                <a:gd name="T52" fmla="*/ 51 w 183"/>
                <a:gd name="T53" fmla="*/ 96 h 191"/>
                <a:gd name="T54" fmla="*/ 49 w 183"/>
                <a:gd name="T55" fmla="*/ 96 h 191"/>
                <a:gd name="T56" fmla="*/ 48 w 183"/>
                <a:gd name="T57" fmla="*/ 96 h 19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3"/>
                <a:gd name="T88" fmla="*/ 0 h 191"/>
                <a:gd name="T89" fmla="*/ 183 w 183"/>
                <a:gd name="T90" fmla="*/ 191 h 19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3" h="191">
                  <a:moveTo>
                    <a:pt x="95" y="191"/>
                  </a:moveTo>
                  <a:lnTo>
                    <a:pt x="59" y="181"/>
                  </a:lnTo>
                  <a:lnTo>
                    <a:pt x="31" y="164"/>
                  </a:lnTo>
                  <a:lnTo>
                    <a:pt x="12" y="140"/>
                  </a:lnTo>
                  <a:lnTo>
                    <a:pt x="1" y="113"/>
                  </a:lnTo>
                  <a:lnTo>
                    <a:pt x="0" y="84"/>
                  </a:lnTo>
                  <a:lnTo>
                    <a:pt x="8" y="56"/>
                  </a:lnTo>
                  <a:lnTo>
                    <a:pt x="27" y="29"/>
                  </a:lnTo>
                  <a:lnTo>
                    <a:pt x="56" y="8"/>
                  </a:lnTo>
                  <a:lnTo>
                    <a:pt x="77" y="2"/>
                  </a:lnTo>
                  <a:lnTo>
                    <a:pt x="96" y="0"/>
                  </a:lnTo>
                  <a:lnTo>
                    <a:pt x="114" y="1"/>
                  </a:lnTo>
                  <a:lnTo>
                    <a:pt x="130" y="5"/>
                  </a:lnTo>
                  <a:lnTo>
                    <a:pt x="144" y="13"/>
                  </a:lnTo>
                  <a:lnTo>
                    <a:pt x="159" y="25"/>
                  </a:lnTo>
                  <a:lnTo>
                    <a:pt x="171" y="41"/>
                  </a:lnTo>
                  <a:lnTo>
                    <a:pt x="182" y="62"/>
                  </a:lnTo>
                  <a:lnTo>
                    <a:pt x="183" y="88"/>
                  </a:lnTo>
                  <a:lnTo>
                    <a:pt x="182" y="111"/>
                  </a:lnTo>
                  <a:lnTo>
                    <a:pt x="179" y="129"/>
                  </a:lnTo>
                  <a:lnTo>
                    <a:pt x="174" y="147"/>
                  </a:lnTo>
                  <a:lnTo>
                    <a:pt x="164" y="160"/>
                  </a:lnTo>
                  <a:lnTo>
                    <a:pt x="151" y="172"/>
                  </a:lnTo>
                  <a:lnTo>
                    <a:pt x="132" y="183"/>
                  </a:lnTo>
                  <a:lnTo>
                    <a:pt x="107" y="191"/>
                  </a:lnTo>
                  <a:lnTo>
                    <a:pt x="104" y="191"/>
                  </a:lnTo>
                  <a:lnTo>
                    <a:pt x="102" y="191"/>
                  </a:lnTo>
                  <a:lnTo>
                    <a:pt x="98" y="191"/>
                  </a:lnTo>
                  <a:lnTo>
                    <a:pt x="95" y="191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4" name="Freeform 114"/>
            <p:cNvSpPr>
              <a:spLocks/>
            </p:cNvSpPr>
            <p:nvPr/>
          </p:nvSpPr>
          <p:spPr bwMode="auto">
            <a:xfrm>
              <a:off x="1454" y="2910"/>
              <a:ext cx="494" cy="536"/>
            </a:xfrm>
            <a:custGeom>
              <a:avLst/>
              <a:gdLst>
                <a:gd name="T0" fmla="*/ 384 w 990"/>
                <a:gd name="T1" fmla="*/ 190 h 1072"/>
                <a:gd name="T2" fmla="*/ 380 w 990"/>
                <a:gd name="T3" fmla="*/ 174 h 1072"/>
                <a:gd name="T4" fmla="*/ 374 w 990"/>
                <a:gd name="T5" fmla="*/ 161 h 1072"/>
                <a:gd name="T6" fmla="*/ 372 w 990"/>
                <a:gd name="T7" fmla="*/ 151 h 1072"/>
                <a:gd name="T8" fmla="*/ 375 w 990"/>
                <a:gd name="T9" fmla="*/ 129 h 1072"/>
                <a:gd name="T10" fmla="*/ 368 w 990"/>
                <a:gd name="T11" fmla="*/ 118 h 1072"/>
                <a:gd name="T12" fmla="*/ 368 w 990"/>
                <a:gd name="T13" fmla="*/ 100 h 1072"/>
                <a:gd name="T14" fmla="*/ 350 w 990"/>
                <a:gd name="T15" fmla="*/ 80 h 1072"/>
                <a:gd name="T16" fmla="*/ 353 w 990"/>
                <a:gd name="T17" fmla="*/ 64 h 1072"/>
                <a:gd name="T18" fmla="*/ 343 w 990"/>
                <a:gd name="T19" fmla="*/ 43 h 1072"/>
                <a:gd name="T20" fmla="*/ 326 w 990"/>
                <a:gd name="T21" fmla="*/ 25 h 1072"/>
                <a:gd name="T22" fmla="*/ 209 w 990"/>
                <a:gd name="T23" fmla="*/ 21 h 1072"/>
                <a:gd name="T24" fmla="*/ 186 w 990"/>
                <a:gd name="T25" fmla="*/ 45 h 1072"/>
                <a:gd name="T26" fmla="*/ 186 w 990"/>
                <a:gd name="T27" fmla="*/ 62 h 1072"/>
                <a:gd name="T28" fmla="*/ 163 w 990"/>
                <a:gd name="T29" fmla="*/ 85 h 1072"/>
                <a:gd name="T30" fmla="*/ 170 w 990"/>
                <a:gd name="T31" fmla="*/ 106 h 1072"/>
                <a:gd name="T32" fmla="*/ 151 w 990"/>
                <a:gd name="T33" fmla="*/ 125 h 1072"/>
                <a:gd name="T34" fmla="*/ 160 w 990"/>
                <a:gd name="T35" fmla="*/ 153 h 1072"/>
                <a:gd name="T36" fmla="*/ 141 w 990"/>
                <a:gd name="T37" fmla="*/ 176 h 1072"/>
                <a:gd name="T38" fmla="*/ 140 w 990"/>
                <a:gd name="T39" fmla="*/ 198 h 1072"/>
                <a:gd name="T40" fmla="*/ 88 w 990"/>
                <a:gd name="T41" fmla="*/ 222 h 1072"/>
                <a:gd name="T42" fmla="*/ 82 w 990"/>
                <a:gd name="T43" fmla="*/ 235 h 1072"/>
                <a:gd name="T44" fmla="*/ 72 w 990"/>
                <a:gd name="T45" fmla="*/ 249 h 1072"/>
                <a:gd name="T46" fmla="*/ 35 w 990"/>
                <a:gd name="T47" fmla="*/ 262 h 1072"/>
                <a:gd name="T48" fmla="*/ 27 w 990"/>
                <a:gd name="T49" fmla="*/ 274 h 1072"/>
                <a:gd name="T50" fmla="*/ 33 w 990"/>
                <a:gd name="T51" fmla="*/ 289 h 1072"/>
                <a:gd name="T52" fmla="*/ 26 w 990"/>
                <a:gd name="T53" fmla="*/ 306 h 1072"/>
                <a:gd name="T54" fmla="*/ 37 w 990"/>
                <a:gd name="T55" fmla="*/ 319 h 1072"/>
                <a:gd name="T56" fmla="*/ 5 w 990"/>
                <a:gd name="T57" fmla="*/ 355 h 1072"/>
                <a:gd name="T58" fmla="*/ 17 w 990"/>
                <a:gd name="T59" fmla="*/ 379 h 1072"/>
                <a:gd name="T60" fmla="*/ 25 w 990"/>
                <a:gd name="T61" fmla="*/ 389 h 1072"/>
                <a:gd name="T62" fmla="*/ 15 w 990"/>
                <a:gd name="T63" fmla="*/ 405 h 1072"/>
                <a:gd name="T64" fmla="*/ 22 w 990"/>
                <a:gd name="T65" fmla="*/ 418 h 1072"/>
                <a:gd name="T66" fmla="*/ 27 w 990"/>
                <a:gd name="T67" fmla="*/ 435 h 1072"/>
                <a:gd name="T68" fmla="*/ 17 w 990"/>
                <a:gd name="T69" fmla="*/ 448 h 1072"/>
                <a:gd name="T70" fmla="*/ 27 w 990"/>
                <a:gd name="T71" fmla="*/ 461 h 1072"/>
                <a:gd name="T72" fmla="*/ 45 w 990"/>
                <a:gd name="T73" fmla="*/ 476 h 1072"/>
                <a:gd name="T74" fmla="*/ 18 w 990"/>
                <a:gd name="T75" fmla="*/ 486 h 1072"/>
                <a:gd name="T76" fmla="*/ 43 w 990"/>
                <a:gd name="T77" fmla="*/ 499 h 1072"/>
                <a:gd name="T78" fmla="*/ 33 w 990"/>
                <a:gd name="T79" fmla="*/ 514 h 1072"/>
                <a:gd name="T80" fmla="*/ 97 w 990"/>
                <a:gd name="T81" fmla="*/ 532 h 1072"/>
                <a:gd name="T82" fmla="*/ 253 w 990"/>
                <a:gd name="T83" fmla="*/ 534 h 1072"/>
                <a:gd name="T84" fmla="*/ 451 w 990"/>
                <a:gd name="T85" fmla="*/ 520 h 1072"/>
                <a:gd name="T86" fmla="*/ 470 w 990"/>
                <a:gd name="T87" fmla="*/ 505 h 1072"/>
                <a:gd name="T88" fmla="*/ 487 w 990"/>
                <a:gd name="T89" fmla="*/ 488 h 1072"/>
                <a:gd name="T90" fmla="*/ 489 w 990"/>
                <a:gd name="T91" fmla="*/ 469 h 1072"/>
                <a:gd name="T92" fmla="*/ 491 w 990"/>
                <a:gd name="T93" fmla="*/ 448 h 1072"/>
                <a:gd name="T94" fmla="*/ 491 w 990"/>
                <a:gd name="T95" fmla="*/ 427 h 1072"/>
                <a:gd name="T96" fmla="*/ 493 w 990"/>
                <a:gd name="T97" fmla="*/ 409 h 1072"/>
                <a:gd name="T98" fmla="*/ 493 w 990"/>
                <a:gd name="T99" fmla="*/ 391 h 1072"/>
                <a:gd name="T100" fmla="*/ 489 w 990"/>
                <a:gd name="T101" fmla="*/ 376 h 1072"/>
                <a:gd name="T102" fmla="*/ 481 w 990"/>
                <a:gd name="T103" fmla="*/ 359 h 1072"/>
                <a:gd name="T104" fmla="*/ 477 w 990"/>
                <a:gd name="T105" fmla="*/ 344 h 1072"/>
                <a:gd name="T106" fmla="*/ 476 w 990"/>
                <a:gd name="T107" fmla="*/ 329 h 1072"/>
                <a:gd name="T108" fmla="*/ 469 w 990"/>
                <a:gd name="T109" fmla="*/ 313 h 1072"/>
                <a:gd name="T110" fmla="*/ 459 w 990"/>
                <a:gd name="T111" fmla="*/ 298 h 1072"/>
                <a:gd name="T112" fmla="*/ 463 w 990"/>
                <a:gd name="T113" fmla="*/ 284 h 1072"/>
                <a:gd name="T114" fmla="*/ 441 w 990"/>
                <a:gd name="T115" fmla="*/ 274 h 1072"/>
                <a:gd name="T116" fmla="*/ 467 w 990"/>
                <a:gd name="T117" fmla="*/ 258 h 1072"/>
                <a:gd name="T118" fmla="*/ 368 w 990"/>
                <a:gd name="T119" fmla="*/ 288 h 1072"/>
                <a:gd name="T120" fmla="*/ 216 w 990"/>
                <a:gd name="T121" fmla="*/ 315 h 10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90"/>
                <a:gd name="T184" fmla="*/ 0 h 1072"/>
                <a:gd name="T185" fmla="*/ 990 w 990"/>
                <a:gd name="T186" fmla="*/ 1072 h 107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90" h="1072">
                  <a:moveTo>
                    <a:pt x="772" y="404"/>
                  </a:moveTo>
                  <a:lnTo>
                    <a:pt x="775" y="404"/>
                  </a:lnTo>
                  <a:lnTo>
                    <a:pt x="772" y="404"/>
                  </a:lnTo>
                  <a:lnTo>
                    <a:pt x="769" y="404"/>
                  </a:lnTo>
                  <a:lnTo>
                    <a:pt x="772" y="404"/>
                  </a:lnTo>
                  <a:lnTo>
                    <a:pt x="772" y="400"/>
                  </a:lnTo>
                  <a:lnTo>
                    <a:pt x="773" y="396"/>
                  </a:lnTo>
                  <a:lnTo>
                    <a:pt x="773" y="393"/>
                  </a:lnTo>
                  <a:lnTo>
                    <a:pt x="773" y="389"/>
                  </a:lnTo>
                  <a:lnTo>
                    <a:pt x="768" y="389"/>
                  </a:lnTo>
                  <a:lnTo>
                    <a:pt x="761" y="389"/>
                  </a:lnTo>
                  <a:lnTo>
                    <a:pt x="756" y="389"/>
                  </a:lnTo>
                  <a:lnTo>
                    <a:pt x="749" y="389"/>
                  </a:lnTo>
                  <a:lnTo>
                    <a:pt x="749" y="388"/>
                  </a:lnTo>
                  <a:lnTo>
                    <a:pt x="749" y="386"/>
                  </a:lnTo>
                  <a:lnTo>
                    <a:pt x="749" y="385"/>
                  </a:lnTo>
                  <a:lnTo>
                    <a:pt x="754" y="384"/>
                  </a:lnTo>
                  <a:lnTo>
                    <a:pt x="760" y="382"/>
                  </a:lnTo>
                  <a:lnTo>
                    <a:pt x="765" y="382"/>
                  </a:lnTo>
                  <a:lnTo>
                    <a:pt x="769" y="381"/>
                  </a:lnTo>
                  <a:lnTo>
                    <a:pt x="769" y="380"/>
                  </a:lnTo>
                  <a:lnTo>
                    <a:pt x="769" y="377"/>
                  </a:lnTo>
                  <a:lnTo>
                    <a:pt x="769" y="374"/>
                  </a:lnTo>
                  <a:lnTo>
                    <a:pt x="769" y="372"/>
                  </a:lnTo>
                  <a:lnTo>
                    <a:pt x="754" y="370"/>
                  </a:lnTo>
                  <a:lnTo>
                    <a:pt x="746" y="369"/>
                  </a:lnTo>
                  <a:lnTo>
                    <a:pt x="741" y="369"/>
                  </a:lnTo>
                  <a:lnTo>
                    <a:pt x="736" y="368"/>
                  </a:lnTo>
                  <a:lnTo>
                    <a:pt x="737" y="366"/>
                  </a:lnTo>
                  <a:lnTo>
                    <a:pt x="737" y="365"/>
                  </a:lnTo>
                  <a:lnTo>
                    <a:pt x="738" y="365"/>
                  </a:lnTo>
                  <a:lnTo>
                    <a:pt x="745" y="364"/>
                  </a:lnTo>
                  <a:lnTo>
                    <a:pt x="753" y="362"/>
                  </a:lnTo>
                  <a:lnTo>
                    <a:pt x="761" y="362"/>
                  </a:lnTo>
                  <a:lnTo>
                    <a:pt x="768" y="361"/>
                  </a:lnTo>
                  <a:lnTo>
                    <a:pt x="768" y="358"/>
                  </a:lnTo>
                  <a:lnTo>
                    <a:pt x="768" y="354"/>
                  </a:lnTo>
                  <a:lnTo>
                    <a:pt x="768" y="352"/>
                  </a:lnTo>
                  <a:lnTo>
                    <a:pt x="768" y="349"/>
                  </a:lnTo>
                  <a:lnTo>
                    <a:pt x="762" y="349"/>
                  </a:lnTo>
                  <a:lnTo>
                    <a:pt x="757" y="349"/>
                  </a:lnTo>
                  <a:lnTo>
                    <a:pt x="752" y="349"/>
                  </a:lnTo>
                  <a:lnTo>
                    <a:pt x="746" y="348"/>
                  </a:lnTo>
                  <a:lnTo>
                    <a:pt x="746" y="346"/>
                  </a:lnTo>
                  <a:lnTo>
                    <a:pt x="746" y="345"/>
                  </a:lnTo>
                  <a:lnTo>
                    <a:pt x="748" y="344"/>
                  </a:lnTo>
                  <a:lnTo>
                    <a:pt x="756" y="342"/>
                  </a:lnTo>
                  <a:lnTo>
                    <a:pt x="761" y="342"/>
                  </a:lnTo>
                  <a:lnTo>
                    <a:pt x="764" y="342"/>
                  </a:lnTo>
                  <a:lnTo>
                    <a:pt x="765" y="341"/>
                  </a:lnTo>
                  <a:lnTo>
                    <a:pt x="765" y="338"/>
                  </a:lnTo>
                  <a:lnTo>
                    <a:pt x="765" y="334"/>
                  </a:lnTo>
                  <a:lnTo>
                    <a:pt x="765" y="330"/>
                  </a:lnTo>
                  <a:lnTo>
                    <a:pt x="765" y="328"/>
                  </a:lnTo>
                  <a:lnTo>
                    <a:pt x="761" y="326"/>
                  </a:lnTo>
                  <a:lnTo>
                    <a:pt x="757" y="326"/>
                  </a:lnTo>
                  <a:lnTo>
                    <a:pt x="753" y="326"/>
                  </a:lnTo>
                  <a:lnTo>
                    <a:pt x="749" y="326"/>
                  </a:lnTo>
                  <a:lnTo>
                    <a:pt x="749" y="325"/>
                  </a:lnTo>
                  <a:lnTo>
                    <a:pt x="750" y="322"/>
                  </a:lnTo>
                  <a:lnTo>
                    <a:pt x="750" y="321"/>
                  </a:lnTo>
                  <a:lnTo>
                    <a:pt x="750" y="320"/>
                  </a:lnTo>
                  <a:lnTo>
                    <a:pt x="753" y="318"/>
                  </a:lnTo>
                  <a:lnTo>
                    <a:pt x="757" y="318"/>
                  </a:lnTo>
                  <a:lnTo>
                    <a:pt x="760" y="318"/>
                  </a:lnTo>
                  <a:lnTo>
                    <a:pt x="764" y="317"/>
                  </a:lnTo>
                  <a:lnTo>
                    <a:pt x="762" y="314"/>
                  </a:lnTo>
                  <a:lnTo>
                    <a:pt x="762" y="313"/>
                  </a:lnTo>
                  <a:lnTo>
                    <a:pt x="762" y="310"/>
                  </a:lnTo>
                  <a:lnTo>
                    <a:pt x="762" y="308"/>
                  </a:lnTo>
                  <a:lnTo>
                    <a:pt x="756" y="308"/>
                  </a:lnTo>
                  <a:lnTo>
                    <a:pt x="748" y="308"/>
                  </a:lnTo>
                  <a:lnTo>
                    <a:pt x="740" y="308"/>
                  </a:lnTo>
                  <a:lnTo>
                    <a:pt x="733" y="308"/>
                  </a:lnTo>
                  <a:lnTo>
                    <a:pt x="733" y="306"/>
                  </a:lnTo>
                  <a:lnTo>
                    <a:pt x="732" y="306"/>
                  </a:lnTo>
                  <a:lnTo>
                    <a:pt x="732" y="305"/>
                  </a:lnTo>
                  <a:lnTo>
                    <a:pt x="736" y="304"/>
                  </a:lnTo>
                  <a:lnTo>
                    <a:pt x="740" y="302"/>
                  </a:lnTo>
                  <a:lnTo>
                    <a:pt x="746" y="302"/>
                  </a:lnTo>
                  <a:lnTo>
                    <a:pt x="758" y="301"/>
                  </a:lnTo>
                  <a:lnTo>
                    <a:pt x="758" y="295"/>
                  </a:lnTo>
                  <a:lnTo>
                    <a:pt x="758" y="291"/>
                  </a:lnTo>
                  <a:lnTo>
                    <a:pt x="757" y="287"/>
                  </a:lnTo>
                  <a:lnTo>
                    <a:pt x="757" y="283"/>
                  </a:lnTo>
                  <a:lnTo>
                    <a:pt x="749" y="282"/>
                  </a:lnTo>
                  <a:lnTo>
                    <a:pt x="741" y="282"/>
                  </a:lnTo>
                  <a:lnTo>
                    <a:pt x="733" y="282"/>
                  </a:lnTo>
                  <a:lnTo>
                    <a:pt x="726" y="282"/>
                  </a:lnTo>
                  <a:lnTo>
                    <a:pt x="726" y="281"/>
                  </a:lnTo>
                  <a:lnTo>
                    <a:pt x="726" y="279"/>
                  </a:lnTo>
                  <a:lnTo>
                    <a:pt x="725" y="278"/>
                  </a:lnTo>
                  <a:lnTo>
                    <a:pt x="725" y="277"/>
                  </a:lnTo>
                  <a:lnTo>
                    <a:pt x="732" y="275"/>
                  </a:lnTo>
                  <a:lnTo>
                    <a:pt x="740" y="275"/>
                  </a:lnTo>
                  <a:lnTo>
                    <a:pt x="746" y="274"/>
                  </a:lnTo>
                  <a:lnTo>
                    <a:pt x="753" y="274"/>
                  </a:lnTo>
                  <a:lnTo>
                    <a:pt x="753" y="270"/>
                  </a:lnTo>
                  <a:lnTo>
                    <a:pt x="753" y="266"/>
                  </a:lnTo>
                  <a:lnTo>
                    <a:pt x="752" y="262"/>
                  </a:lnTo>
                  <a:lnTo>
                    <a:pt x="752" y="258"/>
                  </a:lnTo>
                  <a:lnTo>
                    <a:pt x="746" y="258"/>
                  </a:lnTo>
                  <a:lnTo>
                    <a:pt x="741" y="258"/>
                  </a:lnTo>
                  <a:lnTo>
                    <a:pt x="736" y="258"/>
                  </a:lnTo>
                  <a:lnTo>
                    <a:pt x="730" y="257"/>
                  </a:lnTo>
                  <a:lnTo>
                    <a:pt x="732" y="255"/>
                  </a:lnTo>
                  <a:lnTo>
                    <a:pt x="732" y="254"/>
                  </a:lnTo>
                  <a:lnTo>
                    <a:pt x="732" y="253"/>
                  </a:lnTo>
                  <a:lnTo>
                    <a:pt x="733" y="251"/>
                  </a:lnTo>
                  <a:lnTo>
                    <a:pt x="740" y="250"/>
                  </a:lnTo>
                  <a:lnTo>
                    <a:pt x="742" y="250"/>
                  </a:lnTo>
                  <a:lnTo>
                    <a:pt x="745" y="250"/>
                  </a:lnTo>
                  <a:lnTo>
                    <a:pt x="748" y="249"/>
                  </a:lnTo>
                  <a:lnTo>
                    <a:pt x="746" y="246"/>
                  </a:lnTo>
                  <a:lnTo>
                    <a:pt x="746" y="243"/>
                  </a:lnTo>
                  <a:lnTo>
                    <a:pt x="746" y="241"/>
                  </a:lnTo>
                  <a:lnTo>
                    <a:pt x="746" y="238"/>
                  </a:lnTo>
                  <a:lnTo>
                    <a:pt x="744" y="238"/>
                  </a:lnTo>
                  <a:lnTo>
                    <a:pt x="742" y="238"/>
                  </a:lnTo>
                  <a:lnTo>
                    <a:pt x="740" y="238"/>
                  </a:lnTo>
                  <a:lnTo>
                    <a:pt x="737" y="238"/>
                  </a:lnTo>
                  <a:lnTo>
                    <a:pt x="737" y="237"/>
                  </a:lnTo>
                  <a:lnTo>
                    <a:pt x="737" y="235"/>
                  </a:lnTo>
                  <a:lnTo>
                    <a:pt x="737" y="234"/>
                  </a:lnTo>
                  <a:lnTo>
                    <a:pt x="737" y="233"/>
                  </a:lnTo>
                  <a:lnTo>
                    <a:pt x="738" y="231"/>
                  </a:lnTo>
                  <a:lnTo>
                    <a:pt x="740" y="231"/>
                  </a:lnTo>
                  <a:lnTo>
                    <a:pt x="742" y="230"/>
                  </a:lnTo>
                  <a:lnTo>
                    <a:pt x="744" y="230"/>
                  </a:lnTo>
                  <a:lnTo>
                    <a:pt x="744" y="227"/>
                  </a:lnTo>
                  <a:lnTo>
                    <a:pt x="744" y="225"/>
                  </a:lnTo>
                  <a:lnTo>
                    <a:pt x="744" y="223"/>
                  </a:lnTo>
                  <a:lnTo>
                    <a:pt x="744" y="221"/>
                  </a:lnTo>
                  <a:lnTo>
                    <a:pt x="734" y="219"/>
                  </a:lnTo>
                  <a:lnTo>
                    <a:pt x="729" y="218"/>
                  </a:lnTo>
                  <a:lnTo>
                    <a:pt x="726" y="217"/>
                  </a:lnTo>
                  <a:lnTo>
                    <a:pt x="724" y="215"/>
                  </a:lnTo>
                  <a:lnTo>
                    <a:pt x="726" y="214"/>
                  </a:lnTo>
                  <a:lnTo>
                    <a:pt x="729" y="213"/>
                  </a:lnTo>
                  <a:lnTo>
                    <a:pt x="733" y="211"/>
                  </a:lnTo>
                  <a:lnTo>
                    <a:pt x="740" y="210"/>
                  </a:lnTo>
                  <a:lnTo>
                    <a:pt x="738" y="206"/>
                  </a:lnTo>
                  <a:lnTo>
                    <a:pt x="738" y="201"/>
                  </a:lnTo>
                  <a:lnTo>
                    <a:pt x="737" y="197"/>
                  </a:lnTo>
                  <a:lnTo>
                    <a:pt x="736" y="191"/>
                  </a:lnTo>
                  <a:lnTo>
                    <a:pt x="730" y="191"/>
                  </a:lnTo>
                  <a:lnTo>
                    <a:pt x="725" y="191"/>
                  </a:lnTo>
                  <a:lnTo>
                    <a:pt x="720" y="191"/>
                  </a:lnTo>
                  <a:lnTo>
                    <a:pt x="714" y="190"/>
                  </a:lnTo>
                  <a:lnTo>
                    <a:pt x="714" y="189"/>
                  </a:lnTo>
                  <a:lnTo>
                    <a:pt x="714" y="187"/>
                  </a:lnTo>
                  <a:lnTo>
                    <a:pt x="714" y="186"/>
                  </a:lnTo>
                  <a:lnTo>
                    <a:pt x="714" y="185"/>
                  </a:lnTo>
                  <a:lnTo>
                    <a:pt x="718" y="185"/>
                  </a:lnTo>
                  <a:lnTo>
                    <a:pt x="722" y="183"/>
                  </a:lnTo>
                  <a:lnTo>
                    <a:pt x="726" y="183"/>
                  </a:lnTo>
                  <a:lnTo>
                    <a:pt x="730" y="183"/>
                  </a:lnTo>
                  <a:lnTo>
                    <a:pt x="729" y="170"/>
                  </a:lnTo>
                  <a:lnTo>
                    <a:pt x="721" y="165"/>
                  </a:lnTo>
                  <a:lnTo>
                    <a:pt x="710" y="165"/>
                  </a:lnTo>
                  <a:lnTo>
                    <a:pt x="701" y="165"/>
                  </a:lnTo>
                  <a:lnTo>
                    <a:pt x="701" y="163"/>
                  </a:lnTo>
                  <a:lnTo>
                    <a:pt x="701" y="162"/>
                  </a:lnTo>
                  <a:lnTo>
                    <a:pt x="701" y="161"/>
                  </a:lnTo>
                  <a:lnTo>
                    <a:pt x="701" y="159"/>
                  </a:lnTo>
                  <a:lnTo>
                    <a:pt x="705" y="159"/>
                  </a:lnTo>
                  <a:lnTo>
                    <a:pt x="710" y="159"/>
                  </a:lnTo>
                  <a:lnTo>
                    <a:pt x="717" y="158"/>
                  </a:lnTo>
                  <a:lnTo>
                    <a:pt x="722" y="155"/>
                  </a:lnTo>
                  <a:lnTo>
                    <a:pt x="721" y="151"/>
                  </a:lnTo>
                  <a:lnTo>
                    <a:pt x="720" y="146"/>
                  </a:lnTo>
                  <a:lnTo>
                    <a:pt x="718" y="142"/>
                  </a:lnTo>
                  <a:lnTo>
                    <a:pt x="717" y="138"/>
                  </a:lnTo>
                  <a:lnTo>
                    <a:pt x="710" y="138"/>
                  </a:lnTo>
                  <a:lnTo>
                    <a:pt x="704" y="138"/>
                  </a:lnTo>
                  <a:lnTo>
                    <a:pt x="697" y="138"/>
                  </a:lnTo>
                  <a:lnTo>
                    <a:pt x="690" y="136"/>
                  </a:lnTo>
                  <a:lnTo>
                    <a:pt x="690" y="135"/>
                  </a:lnTo>
                  <a:lnTo>
                    <a:pt x="690" y="134"/>
                  </a:lnTo>
                  <a:lnTo>
                    <a:pt x="690" y="132"/>
                  </a:lnTo>
                  <a:lnTo>
                    <a:pt x="694" y="131"/>
                  </a:lnTo>
                  <a:lnTo>
                    <a:pt x="700" y="130"/>
                  </a:lnTo>
                  <a:lnTo>
                    <a:pt x="704" y="130"/>
                  </a:lnTo>
                  <a:lnTo>
                    <a:pt x="708" y="128"/>
                  </a:lnTo>
                  <a:lnTo>
                    <a:pt x="709" y="126"/>
                  </a:lnTo>
                  <a:lnTo>
                    <a:pt x="709" y="123"/>
                  </a:lnTo>
                  <a:lnTo>
                    <a:pt x="708" y="120"/>
                  </a:lnTo>
                  <a:lnTo>
                    <a:pt x="706" y="118"/>
                  </a:lnTo>
                  <a:lnTo>
                    <a:pt x="700" y="116"/>
                  </a:lnTo>
                  <a:lnTo>
                    <a:pt x="692" y="115"/>
                  </a:lnTo>
                  <a:lnTo>
                    <a:pt x="685" y="114"/>
                  </a:lnTo>
                  <a:lnTo>
                    <a:pt x="677" y="112"/>
                  </a:lnTo>
                  <a:lnTo>
                    <a:pt x="677" y="111"/>
                  </a:lnTo>
                  <a:lnTo>
                    <a:pt x="677" y="108"/>
                  </a:lnTo>
                  <a:lnTo>
                    <a:pt x="677" y="107"/>
                  </a:lnTo>
                  <a:lnTo>
                    <a:pt x="678" y="106"/>
                  </a:lnTo>
                  <a:lnTo>
                    <a:pt x="684" y="106"/>
                  </a:lnTo>
                  <a:lnTo>
                    <a:pt x="689" y="106"/>
                  </a:lnTo>
                  <a:lnTo>
                    <a:pt x="693" y="106"/>
                  </a:lnTo>
                  <a:lnTo>
                    <a:pt x="698" y="106"/>
                  </a:lnTo>
                  <a:lnTo>
                    <a:pt x="700" y="103"/>
                  </a:lnTo>
                  <a:lnTo>
                    <a:pt x="698" y="100"/>
                  </a:lnTo>
                  <a:lnTo>
                    <a:pt x="697" y="96"/>
                  </a:lnTo>
                  <a:lnTo>
                    <a:pt x="693" y="88"/>
                  </a:lnTo>
                  <a:lnTo>
                    <a:pt x="688" y="87"/>
                  </a:lnTo>
                  <a:lnTo>
                    <a:pt x="682" y="86"/>
                  </a:lnTo>
                  <a:lnTo>
                    <a:pt x="676" y="86"/>
                  </a:lnTo>
                  <a:lnTo>
                    <a:pt x="664" y="86"/>
                  </a:lnTo>
                  <a:lnTo>
                    <a:pt x="664" y="84"/>
                  </a:lnTo>
                  <a:lnTo>
                    <a:pt x="664" y="83"/>
                  </a:lnTo>
                  <a:lnTo>
                    <a:pt x="664" y="82"/>
                  </a:lnTo>
                  <a:lnTo>
                    <a:pt x="664" y="80"/>
                  </a:lnTo>
                  <a:lnTo>
                    <a:pt x="669" y="79"/>
                  </a:lnTo>
                  <a:lnTo>
                    <a:pt x="674" y="78"/>
                  </a:lnTo>
                  <a:lnTo>
                    <a:pt x="678" y="78"/>
                  </a:lnTo>
                  <a:lnTo>
                    <a:pt x="684" y="76"/>
                  </a:lnTo>
                  <a:lnTo>
                    <a:pt x="674" y="64"/>
                  </a:lnTo>
                  <a:lnTo>
                    <a:pt x="666" y="58"/>
                  </a:lnTo>
                  <a:lnTo>
                    <a:pt x="658" y="56"/>
                  </a:lnTo>
                  <a:lnTo>
                    <a:pt x="648" y="55"/>
                  </a:lnTo>
                  <a:lnTo>
                    <a:pt x="648" y="54"/>
                  </a:lnTo>
                  <a:lnTo>
                    <a:pt x="648" y="52"/>
                  </a:lnTo>
                  <a:lnTo>
                    <a:pt x="648" y="51"/>
                  </a:lnTo>
                  <a:lnTo>
                    <a:pt x="650" y="51"/>
                  </a:lnTo>
                  <a:lnTo>
                    <a:pt x="653" y="51"/>
                  </a:lnTo>
                  <a:lnTo>
                    <a:pt x="653" y="50"/>
                  </a:lnTo>
                  <a:lnTo>
                    <a:pt x="654" y="48"/>
                  </a:lnTo>
                  <a:lnTo>
                    <a:pt x="641" y="38"/>
                  </a:lnTo>
                  <a:lnTo>
                    <a:pt x="627" y="28"/>
                  </a:lnTo>
                  <a:lnTo>
                    <a:pt x="613" y="20"/>
                  </a:lnTo>
                  <a:lnTo>
                    <a:pt x="598" y="14"/>
                  </a:lnTo>
                  <a:lnTo>
                    <a:pt x="583" y="8"/>
                  </a:lnTo>
                  <a:lnTo>
                    <a:pt x="569" y="4"/>
                  </a:lnTo>
                  <a:lnTo>
                    <a:pt x="554" y="1"/>
                  </a:lnTo>
                  <a:lnTo>
                    <a:pt x="539" y="0"/>
                  </a:lnTo>
                  <a:lnTo>
                    <a:pt x="523" y="0"/>
                  </a:lnTo>
                  <a:lnTo>
                    <a:pt x="508" y="1"/>
                  </a:lnTo>
                  <a:lnTo>
                    <a:pt x="492" y="5"/>
                  </a:lnTo>
                  <a:lnTo>
                    <a:pt x="478" y="9"/>
                  </a:lnTo>
                  <a:lnTo>
                    <a:pt x="463" y="15"/>
                  </a:lnTo>
                  <a:lnTo>
                    <a:pt x="448" y="22"/>
                  </a:lnTo>
                  <a:lnTo>
                    <a:pt x="434" y="28"/>
                  </a:lnTo>
                  <a:lnTo>
                    <a:pt x="419" y="38"/>
                  </a:lnTo>
                  <a:lnTo>
                    <a:pt x="418" y="39"/>
                  </a:lnTo>
                  <a:lnTo>
                    <a:pt x="418" y="42"/>
                  </a:lnTo>
                  <a:lnTo>
                    <a:pt x="418" y="43"/>
                  </a:lnTo>
                  <a:lnTo>
                    <a:pt x="418" y="46"/>
                  </a:lnTo>
                  <a:lnTo>
                    <a:pt x="410" y="48"/>
                  </a:lnTo>
                  <a:lnTo>
                    <a:pt x="404" y="51"/>
                  </a:lnTo>
                  <a:lnTo>
                    <a:pt x="399" y="54"/>
                  </a:lnTo>
                  <a:lnTo>
                    <a:pt x="394" y="59"/>
                  </a:lnTo>
                  <a:lnTo>
                    <a:pt x="394" y="60"/>
                  </a:lnTo>
                  <a:lnTo>
                    <a:pt x="394" y="62"/>
                  </a:lnTo>
                  <a:lnTo>
                    <a:pt x="394" y="63"/>
                  </a:lnTo>
                  <a:lnTo>
                    <a:pt x="394" y="64"/>
                  </a:lnTo>
                  <a:lnTo>
                    <a:pt x="398" y="66"/>
                  </a:lnTo>
                  <a:lnTo>
                    <a:pt x="402" y="66"/>
                  </a:lnTo>
                  <a:lnTo>
                    <a:pt x="406" y="66"/>
                  </a:lnTo>
                  <a:lnTo>
                    <a:pt x="410" y="67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08" y="71"/>
                  </a:lnTo>
                  <a:lnTo>
                    <a:pt x="408" y="72"/>
                  </a:lnTo>
                  <a:lnTo>
                    <a:pt x="392" y="74"/>
                  </a:lnTo>
                  <a:lnTo>
                    <a:pt x="384" y="75"/>
                  </a:lnTo>
                  <a:lnTo>
                    <a:pt x="379" y="79"/>
                  </a:lnTo>
                  <a:lnTo>
                    <a:pt x="373" y="91"/>
                  </a:lnTo>
                  <a:lnTo>
                    <a:pt x="379" y="92"/>
                  </a:lnTo>
                  <a:lnTo>
                    <a:pt x="381" y="92"/>
                  </a:lnTo>
                  <a:lnTo>
                    <a:pt x="383" y="92"/>
                  </a:lnTo>
                  <a:lnTo>
                    <a:pt x="385" y="91"/>
                  </a:lnTo>
                  <a:lnTo>
                    <a:pt x="385" y="92"/>
                  </a:lnTo>
                  <a:lnTo>
                    <a:pt x="385" y="94"/>
                  </a:lnTo>
                  <a:lnTo>
                    <a:pt x="385" y="95"/>
                  </a:lnTo>
                  <a:lnTo>
                    <a:pt x="387" y="96"/>
                  </a:lnTo>
                  <a:lnTo>
                    <a:pt x="381" y="96"/>
                  </a:lnTo>
                  <a:lnTo>
                    <a:pt x="376" y="98"/>
                  </a:lnTo>
                  <a:lnTo>
                    <a:pt x="372" y="98"/>
                  </a:lnTo>
                  <a:lnTo>
                    <a:pt x="367" y="99"/>
                  </a:lnTo>
                  <a:lnTo>
                    <a:pt x="363" y="104"/>
                  </a:lnTo>
                  <a:lnTo>
                    <a:pt x="359" y="111"/>
                  </a:lnTo>
                  <a:lnTo>
                    <a:pt x="355" y="116"/>
                  </a:lnTo>
                  <a:lnTo>
                    <a:pt x="352" y="123"/>
                  </a:lnTo>
                  <a:lnTo>
                    <a:pt x="357" y="123"/>
                  </a:lnTo>
                  <a:lnTo>
                    <a:pt x="363" y="123"/>
                  </a:lnTo>
                  <a:lnTo>
                    <a:pt x="367" y="123"/>
                  </a:lnTo>
                  <a:lnTo>
                    <a:pt x="372" y="123"/>
                  </a:lnTo>
                  <a:lnTo>
                    <a:pt x="372" y="124"/>
                  </a:lnTo>
                  <a:lnTo>
                    <a:pt x="372" y="126"/>
                  </a:lnTo>
                  <a:lnTo>
                    <a:pt x="372" y="127"/>
                  </a:lnTo>
                  <a:lnTo>
                    <a:pt x="365" y="128"/>
                  </a:lnTo>
                  <a:lnTo>
                    <a:pt x="359" y="128"/>
                  </a:lnTo>
                  <a:lnTo>
                    <a:pt x="351" y="130"/>
                  </a:lnTo>
                  <a:lnTo>
                    <a:pt x="344" y="131"/>
                  </a:lnTo>
                  <a:lnTo>
                    <a:pt x="343" y="136"/>
                  </a:lnTo>
                  <a:lnTo>
                    <a:pt x="341" y="140"/>
                  </a:lnTo>
                  <a:lnTo>
                    <a:pt x="340" y="146"/>
                  </a:lnTo>
                  <a:lnTo>
                    <a:pt x="339" y="151"/>
                  </a:lnTo>
                  <a:lnTo>
                    <a:pt x="344" y="151"/>
                  </a:lnTo>
                  <a:lnTo>
                    <a:pt x="352" y="150"/>
                  </a:lnTo>
                  <a:lnTo>
                    <a:pt x="360" y="151"/>
                  </a:lnTo>
                  <a:lnTo>
                    <a:pt x="367" y="155"/>
                  </a:lnTo>
                  <a:lnTo>
                    <a:pt x="357" y="157"/>
                  </a:lnTo>
                  <a:lnTo>
                    <a:pt x="349" y="157"/>
                  </a:lnTo>
                  <a:lnTo>
                    <a:pt x="341" y="158"/>
                  </a:lnTo>
                  <a:lnTo>
                    <a:pt x="333" y="159"/>
                  </a:lnTo>
                  <a:lnTo>
                    <a:pt x="329" y="167"/>
                  </a:lnTo>
                  <a:lnTo>
                    <a:pt x="327" y="171"/>
                  </a:lnTo>
                  <a:lnTo>
                    <a:pt x="325" y="175"/>
                  </a:lnTo>
                  <a:lnTo>
                    <a:pt x="325" y="181"/>
                  </a:lnTo>
                  <a:lnTo>
                    <a:pt x="336" y="181"/>
                  </a:lnTo>
                  <a:lnTo>
                    <a:pt x="341" y="181"/>
                  </a:lnTo>
                  <a:lnTo>
                    <a:pt x="345" y="182"/>
                  </a:lnTo>
                  <a:lnTo>
                    <a:pt x="351" y="183"/>
                  </a:lnTo>
                  <a:lnTo>
                    <a:pt x="349" y="185"/>
                  </a:lnTo>
                  <a:lnTo>
                    <a:pt x="343" y="185"/>
                  </a:lnTo>
                  <a:lnTo>
                    <a:pt x="335" y="186"/>
                  </a:lnTo>
                  <a:lnTo>
                    <a:pt x="327" y="186"/>
                  </a:lnTo>
                  <a:lnTo>
                    <a:pt x="319" y="187"/>
                  </a:lnTo>
                  <a:lnTo>
                    <a:pt x="319" y="193"/>
                  </a:lnTo>
                  <a:lnTo>
                    <a:pt x="317" y="197"/>
                  </a:lnTo>
                  <a:lnTo>
                    <a:pt x="316" y="202"/>
                  </a:lnTo>
                  <a:lnTo>
                    <a:pt x="316" y="210"/>
                  </a:lnTo>
                  <a:lnTo>
                    <a:pt x="329" y="211"/>
                  </a:lnTo>
                  <a:lnTo>
                    <a:pt x="337" y="211"/>
                  </a:lnTo>
                  <a:lnTo>
                    <a:pt x="341" y="213"/>
                  </a:lnTo>
                  <a:lnTo>
                    <a:pt x="343" y="214"/>
                  </a:lnTo>
                  <a:lnTo>
                    <a:pt x="341" y="215"/>
                  </a:lnTo>
                  <a:lnTo>
                    <a:pt x="337" y="217"/>
                  </a:lnTo>
                  <a:lnTo>
                    <a:pt x="328" y="218"/>
                  </a:lnTo>
                  <a:lnTo>
                    <a:pt x="311" y="219"/>
                  </a:lnTo>
                  <a:lnTo>
                    <a:pt x="309" y="225"/>
                  </a:lnTo>
                  <a:lnTo>
                    <a:pt x="309" y="230"/>
                  </a:lnTo>
                  <a:lnTo>
                    <a:pt x="308" y="237"/>
                  </a:lnTo>
                  <a:lnTo>
                    <a:pt x="308" y="242"/>
                  </a:lnTo>
                  <a:lnTo>
                    <a:pt x="313" y="242"/>
                  </a:lnTo>
                  <a:lnTo>
                    <a:pt x="320" y="242"/>
                  </a:lnTo>
                  <a:lnTo>
                    <a:pt x="325" y="242"/>
                  </a:lnTo>
                  <a:lnTo>
                    <a:pt x="332" y="243"/>
                  </a:lnTo>
                  <a:lnTo>
                    <a:pt x="333" y="245"/>
                  </a:lnTo>
                  <a:lnTo>
                    <a:pt x="333" y="246"/>
                  </a:lnTo>
                  <a:lnTo>
                    <a:pt x="333" y="247"/>
                  </a:lnTo>
                  <a:lnTo>
                    <a:pt x="333" y="249"/>
                  </a:lnTo>
                  <a:lnTo>
                    <a:pt x="324" y="249"/>
                  </a:lnTo>
                  <a:lnTo>
                    <a:pt x="316" y="247"/>
                  </a:lnTo>
                  <a:lnTo>
                    <a:pt x="309" y="249"/>
                  </a:lnTo>
                  <a:lnTo>
                    <a:pt x="303" y="250"/>
                  </a:lnTo>
                  <a:lnTo>
                    <a:pt x="301" y="255"/>
                  </a:lnTo>
                  <a:lnTo>
                    <a:pt x="301" y="261"/>
                  </a:lnTo>
                  <a:lnTo>
                    <a:pt x="300" y="266"/>
                  </a:lnTo>
                  <a:lnTo>
                    <a:pt x="300" y="271"/>
                  </a:lnTo>
                  <a:lnTo>
                    <a:pt x="311" y="271"/>
                  </a:lnTo>
                  <a:lnTo>
                    <a:pt x="317" y="271"/>
                  </a:lnTo>
                  <a:lnTo>
                    <a:pt x="321" y="273"/>
                  </a:lnTo>
                  <a:lnTo>
                    <a:pt x="327" y="274"/>
                  </a:lnTo>
                  <a:lnTo>
                    <a:pt x="325" y="275"/>
                  </a:lnTo>
                  <a:lnTo>
                    <a:pt x="321" y="277"/>
                  </a:lnTo>
                  <a:lnTo>
                    <a:pt x="313" y="278"/>
                  </a:lnTo>
                  <a:lnTo>
                    <a:pt x="297" y="281"/>
                  </a:lnTo>
                  <a:lnTo>
                    <a:pt x="296" y="286"/>
                  </a:lnTo>
                  <a:lnTo>
                    <a:pt x="296" y="291"/>
                  </a:lnTo>
                  <a:lnTo>
                    <a:pt x="295" y="297"/>
                  </a:lnTo>
                  <a:lnTo>
                    <a:pt x="293" y="302"/>
                  </a:lnTo>
                  <a:lnTo>
                    <a:pt x="301" y="304"/>
                  </a:lnTo>
                  <a:lnTo>
                    <a:pt x="308" y="304"/>
                  </a:lnTo>
                  <a:lnTo>
                    <a:pt x="315" y="304"/>
                  </a:lnTo>
                  <a:lnTo>
                    <a:pt x="321" y="305"/>
                  </a:lnTo>
                  <a:lnTo>
                    <a:pt x="321" y="306"/>
                  </a:lnTo>
                  <a:lnTo>
                    <a:pt x="321" y="308"/>
                  </a:lnTo>
                  <a:lnTo>
                    <a:pt x="320" y="310"/>
                  </a:lnTo>
                  <a:lnTo>
                    <a:pt x="320" y="312"/>
                  </a:lnTo>
                  <a:lnTo>
                    <a:pt x="307" y="310"/>
                  </a:lnTo>
                  <a:lnTo>
                    <a:pt x="300" y="309"/>
                  </a:lnTo>
                  <a:lnTo>
                    <a:pt x="296" y="309"/>
                  </a:lnTo>
                  <a:lnTo>
                    <a:pt x="292" y="310"/>
                  </a:lnTo>
                  <a:lnTo>
                    <a:pt x="291" y="313"/>
                  </a:lnTo>
                  <a:lnTo>
                    <a:pt x="289" y="317"/>
                  </a:lnTo>
                  <a:lnTo>
                    <a:pt x="289" y="324"/>
                  </a:lnTo>
                  <a:lnTo>
                    <a:pt x="288" y="336"/>
                  </a:lnTo>
                  <a:lnTo>
                    <a:pt x="296" y="337"/>
                  </a:lnTo>
                  <a:lnTo>
                    <a:pt x="304" y="337"/>
                  </a:lnTo>
                  <a:lnTo>
                    <a:pt x="311" y="340"/>
                  </a:lnTo>
                  <a:lnTo>
                    <a:pt x="311" y="344"/>
                  </a:lnTo>
                  <a:lnTo>
                    <a:pt x="300" y="342"/>
                  </a:lnTo>
                  <a:lnTo>
                    <a:pt x="295" y="342"/>
                  </a:lnTo>
                  <a:lnTo>
                    <a:pt x="291" y="342"/>
                  </a:lnTo>
                  <a:lnTo>
                    <a:pt x="285" y="344"/>
                  </a:lnTo>
                  <a:lnTo>
                    <a:pt x="284" y="349"/>
                  </a:lnTo>
                  <a:lnTo>
                    <a:pt x="283" y="353"/>
                  </a:lnTo>
                  <a:lnTo>
                    <a:pt x="281" y="358"/>
                  </a:lnTo>
                  <a:lnTo>
                    <a:pt x="280" y="364"/>
                  </a:lnTo>
                  <a:lnTo>
                    <a:pt x="289" y="364"/>
                  </a:lnTo>
                  <a:lnTo>
                    <a:pt x="297" y="364"/>
                  </a:lnTo>
                  <a:lnTo>
                    <a:pt x="305" y="366"/>
                  </a:lnTo>
                  <a:lnTo>
                    <a:pt x="315" y="370"/>
                  </a:lnTo>
                  <a:lnTo>
                    <a:pt x="307" y="370"/>
                  </a:lnTo>
                  <a:lnTo>
                    <a:pt x="297" y="370"/>
                  </a:lnTo>
                  <a:lnTo>
                    <a:pt x="288" y="372"/>
                  </a:lnTo>
                  <a:lnTo>
                    <a:pt x="279" y="372"/>
                  </a:lnTo>
                  <a:lnTo>
                    <a:pt x="277" y="376"/>
                  </a:lnTo>
                  <a:lnTo>
                    <a:pt x="276" y="378"/>
                  </a:lnTo>
                  <a:lnTo>
                    <a:pt x="276" y="382"/>
                  </a:lnTo>
                  <a:lnTo>
                    <a:pt x="275" y="389"/>
                  </a:lnTo>
                  <a:lnTo>
                    <a:pt x="283" y="390"/>
                  </a:lnTo>
                  <a:lnTo>
                    <a:pt x="289" y="392"/>
                  </a:lnTo>
                  <a:lnTo>
                    <a:pt x="293" y="393"/>
                  </a:lnTo>
                  <a:lnTo>
                    <a:pt x="300" y="396"/>
                  </a:lnTo>
                  <a:lnTo>
                    <a:pt x="293" y="396"/>
                  </a:lnTo>
                  <a:lnTo>
                    <a:pt x="287" y="397"/>
                  </a:lnTo>
                  <a:lnTo>
                    <a:pt x="280" y="397"/>
                  </a:lnTo>
                  <a:lnTo>
                    <a:pt x="273" y="398"/>
                  </a:lnTo>
                  <a:lnTo>
                    <a:pt x="272" y="405"/>
                  </a:lnTo>
                  <a:lnTo>
                    <a:pt x="271" y="408"/>
                  </a:lnTo>
                  <a:lnTo>
                    <a:pt x="269" y="410"/>
                  </a:lnTo>
                  <a:lnTo>
                    <a:pt x="267" y="413"/>
                  </a:lnTo>
                  <a:lnTo>
                    <a:pt x="250" y="417"/>
                  </a:lnTo>
                  <a:lnTo>
                    <a:pt x="233" y="421"/>
                  </a:lnTo>
                  <a:lnTo>
                    <a:pt x="217" y="424"/>
                  </a:lnTo>
                  <a:lnTo>
                    <a:pt x="201" y="425"/>
                  </a:lnTo>
                  <a:lnTo>
                    <a:pt x="184" y="428"/>
                  </a:lnTo>
                  <a:lnTo>
                    <a:pt x="168" y="432"/>
                  </a:lnTo>
                  <a:lnTo>
                    <a:pt x="152" y="436"/>
                  </a:lnTo>
                  <a:lnTo>
                    <a:pt x="135" y="442"/>
                  </a:lnTo>
                  <a:lnTo>
                    <a:pt x="134" y="444"/>
                  </a:lnTo>
                  <a:lnTo>
                    <a:pt x="134" y="445"/>
                  </a:lnTo>
                  <a:lnTo>
                    <a:pt x="134" y="447"/>
                  </a:lnTo>
                  <a:lnTo>
                    <a:pt x="148" y="445"/>
                  </a:lnTo>
                  <a:lnTo>
                    <a:pt x="158" y="445"/>
                  </a:lnTo>
                  <a:lnTo>
                    <a:pt x="168" y="444"/>
                  </a:lnTo>
                  <a:lnTo>
                    <a:pt x="176" y="444"/>
                  </a:lnTo>
                  <a:lnTo>
                    <a:pt x="184" y="444"/>
                  </a:lnTo>
                  <a:lnTo>
                    <a:pt x="193" y="444"/>
                  </a:lnTo>
                  <a:lnTo>
                    <a:pt x="204" y="444"/>
                  </a:lnTo>
                  <a:lnTo>
                    <a:pt x="217" y="444"/>
                  </a:lnTo>
                  <a:lnTo>
                    <a:pt x="216" y="444"/>
                  </a:lnTo>
                  <a:lnTo>
                    <a:pt x="213" y="445"/>
                  </a:lnTo>
                  <a:lnTo>
                    <a:pt x="208" y="445"/>
                  </a:lnTo>
                  <a:lnTo>
                    <a:pt x="201" y="447"/>
                  </a:lnTo>
                  <a:lnTo>
                    <a:pt x="190" y="448"/>
                  </a:lnTo>
                  <a:lnTo>
                    <a:pt x="173" y="449"/>
                  </a:lnTo>
                  <a:lnTo>
                    <a:pt x="150" y="452"/>
                  </a:lnTo>
                  <a:lnTo>
                    <a:pt x="121" y="455"/>
                  </a:lnTo>
                  <a:lnTo>
                    <a:pt x="118" y="459"/>
                  </a:lnTo>
                  <a:lnTo>
                    <a:pt x="117" y="461"/>
                  </a:lnTo>
                  <a:lnTo>
                    <a:pt x="115" y="464"/>
                  </a:lnTo>
                  <a:lnTo>
                    <a:pt x="115" y="469"/>
                  </a:lnTo>
                  <a:lnTo>
                    <a:pt x="131" y="469"/>
                  </a:lnTo>
                  <a:lnTo>
                    <a:pt x="144" y="471"/>
                  </a:lnTo>
                  <a:lnTo>
                    <a:pt x="153" y="471"/>
                  </a:lnTo>
                  <a:lnTo>
                    <a:pt x="158" y="471"/>
                  </a:lnTo>
                  <a:lnTo>
                    <a:pt x="164" y="471"/>
                  </a:lnTo>
                  <a:lnTo>
                    <a:pt x="166" y="472"/>
                  </a:lnTo>
                  <a:lnTo>
                    <a:pt x="170" y="472"/>
                  </a:lnTo>
                  <a:lnTo>
                    <a:pt x="173" y="473"/>
                  </a:lnTo>
                  <a:lnTo>
                    <a:pt x="168" y="476"/>
                  </a:lnTo>
                  <a:lnTo>
                    <a:pt x="160" y="477"/>
                  </a:lnTo>
                  <a:lnTo>
                    <a:pt x="150" y="477"/>
                  </a:lnTo>
                  <a:lnTo>
                    <a:pt x="141" y="479"/>
                  </a:lnTo>
                  <a:lnTo>
                    <a:pt x="130" y="479"/>
                  </a:lnTo>
                  <a:lnTo>
                    <a:pt x="121" y="479"/>
                  </a:lnTo>
                  <a:lnTo>
                    <a:pt x="114" y="479"/>
                  </a:lnTo>
                  <a:lnTo>
                    <a:pt x="109" y="479"/>
                  </a:lnTo>
                  <a:lnTo>
                    <a:pt x="107" y="484"/>
                  </a:lnTo>
                  <a:lnTo>
                    <a:pt x="107" y="488"/>
                  </a:lnTo>
                  <a:lnTo>
                    <a:pt x="106" y="493"/>
                  </a:lnTo>
                  <a:lnTo>
                    <a:pt x="105" y="499"/>
                  </a:lnTo>
                  <a:lnTo>
                    <a:pt x="111" y="499"/>
                  </a:lnTo>
                  <a:lnTo>
                    <a:pt x="117" y="499"/>
                  </a:lnTo>
                  <a:lnTo>
                    <a:pt x="123" y="499"/>
                  </a:lnTo>
                  <a:lnTo>
                    <a:pt x="130" y="499"/>
                  </a:lnTo>
                  <a:lnTo>
                    <a:pt x="137" y="499"/>
                  </a:lnTo>
                  <a:lnTo>
                    <a:pt x="145" y="499"/>
                  </a:lnTo>
                  <a:lnTo>
                    <a:pt x="152" y="499"/>
                  </a:lnTo>
                  <a:lnTo>
                    <a:pt x="158" y="499"/>
                  </a:lnTo>
                  <a:lnTo>
                    <a:pt x="157" y="500"/>
                  </a:lnTo>
                  <a:lnTo>
                    <a:pt x="157" y="501"/>
                  </a:lnTo>
                  <a:lnTo>
                    <a:pt x="157" y="503"/>
                  </a:lnTo>
                  <a:lnTo>
                    <a:pt x="156" y="504"/>
                  </a:lnTo>
                  <a:lnTo>
                    <a:pt x="141" y="503"/>
                  </a:lnTo>
                  <a:lnTo>
                    <a:pt x="126" y="501"/>
                  </a:lnTo>
                  <a:lnTo>
                    <a:pt x="110" y="503"/>
                  </a:lnTo>
                  <a:lnTo>
                    <a:pt x="95" y="504"/>
                  </a:lnTo>
                  <a:lnTo>
                    <a:pt x="79" y="507"/>
                  </a:lnTo>
                  <a:lnTo>
                    <a:pt x="65" y="509"/>
                  </a:lnTo>
                  <a:lnTo>
                    <a:pt x="51" y="513"/>
                  </a:lnTo>
                  <a:lnTo>
                    <a:pt x="38" y="517"/>
                  </a:lnTo>
                  <a:lnTo>
                    <a:pt x="37" y="519"/>
                  </a:lnTo>
                  <a:lnTo>
                    <a:pt x="37" y="520"/>
                  </a:lnTo>
                  <a:lnTo>
                    <a:pt x="37" y="521"/>
                  </a:lnTo>
                  <a:lnTo>
                    <a:pt x="37" y="523"/>
                  </a:lnTo>
                  <a:lnTo>
                    <a:pt x="49" y="523"/>
                  </a:lnTo>
                  <a:lnTo>
                    <a:pt x="59" y="524"/>
                  </a:lnTo>
                  <a:lnTo>
                    <a:pt x="71" y="524"/>
                  </a:lnTo>
                  <a:lnTo>
                    <a:pt x="83" y="524"/>
                  </a:lnTo>
                  <a:lnTo>
                    <a:pt x="95" y="525"/>
                  </a:lnTo>
                  <a:lnTo>
                    <a:pt x="107" y="527"/>
                  </a:lnTo>
                  <a:lnTo>
                    <a:pt x="119" y="528"/>
                  </a:lnTo>
                  <a:lnTo>
                    <a:pt x="133" y="529"/>
                  </a:lnTo>
                  <a:lnTo>
                    <a:pt x="119" y="529"/>
                  </a:lnTo>
                  <a:lnTo>
                    <a:pt x="106" y="531"/>
                  </a:lnTo>
                  <a:lnTo>
                    <a:pt x="91" y="531"/>
                  </a:lnTo>
                  <a:lnTo>
                    <a:pt x="78" y="531"/>
                  </a:lnTo>
                  <a:lnTo>
                    <a:pt x="65" y="532"/>
                  </a:lnTo>
                  <a:lnTo>
                    <a:pt x="50" y="532"/>
                  </a:lnTo>
                  <a:lnTo>
                    <a:pt x="37" y="533"/>
                  </a:lnTo>
                  <a:lnTo>
                    <a:pt x="23" y="533"/>
                  </a:lnTo>
                  <a:lnTo>
                    <a:pt x="22" y="537"/>
                  </a:lnTo>
                  <a:lnTo>
                    <a:pt x="21" y="541"/>
                  </a:lnTo>
                  <a:lnTo>
                    <a:pt x="19" y="545"/>
                  </a:lnTo>
                  <a:lnTo>
                    <a:pt x="18" y="549"/>
                  </a:lnTo>
                  <a:lnTo>
                    <a:pt x="27" y="549"/>
                  </a:lnTo>
                  <a:lnTo>
                    <a:pt x="35" y="549"/>
                  </a:lnTo>
                  <a:lnTo>
                    <a:pt x="45" y="548"/>
                  </a:lnTo>
                  <a:lnTo>
                    <a:pt x="54" y="548"/>
                  </a:lnTo>
                  <a:lnTo>
                    <a:pt x="65" y="549"/>
                  </a:lnTo>
                  <a:lnTo>
                    <a:pt x="74" y="551"/>
                  </a:lnTo>
                  <a:lnTo>
                    <a:pt x="85" y="552"/>
                  </a:lnTo>
                  <a:lnTo>
                    <a:pt x="94" y="556"/>
                  </a:lnTo>
                  <a:lnTo>
                    <a:pt x="83" y="556"/>
                  </a:lnTo>
                  <a:lnTo>
                    <a:pt x="74" y="557"/>
                  </a:lnTo>
                  <a:lnTo>
                    <a:pt x="63" y="557"/>
                  </a:lnTo>
                  <a:lnTo>
                    <a:pt x="54" y="557"/>
                  </a:lnTo>
                  <a:lnTo>
                    <a:pt x="43" y="559"/>
                  </a:lnTo>
                  <a:lnTo>
                    <a:pt x="34" y="559"/>
                  </a:lnTo>
                  <a:lnTo>
                    <a:pt x="23" y="559"/>
                  </a:lnTo>
                  <a:lnTo>
                    <a:pt x="14" y="559"/>
                  </a:lnTo>
                  <a:lnTo>
                    <a:pt x="11" y="568"/>
                  </a:lnTo>
                  <a:lnTo>
                    <a:pt x="11" y="573"/>
                  </a:lnTo>
                  <a:lnTo>
                    <a:pt x="10" y="576"/>
                  </a:lnTo>
                  <a:lnTo>
                    <a:pt x="11" y="580"/>
                  </a:lnTo>
                  <a:lnTo>
                    <a:pt x="21" y="580"/>
                  </a:lnTo>
                  <a:lnTo>
                    <a:pt x="31" y="580"/>
                  </a:lnTo>
                  <a:lnTo>
                    <a:pt x="43" y="579"/>
                  </a:lnTo>
                  <a:lnTo>
                    <a:pt x="54" y="579"/>
                  </a:lnTo>
                  <a:lnTo>
                    <a:pt x="66" y="579"/>
                  </a:lnTo>
                  <a:lnTo>
                    <a:pt x="78" y="580"/>
                  </a:lnTo>
                  <a:lnTo>
                    <a:pt x="90" y="580"/>
                  </a:lnTo>
                  <a:lnTo>
                    <a:pt x="101" y="583"/>
                  </a:lnTo>
                  <a:lnTo>
                    <a:pt x="90" y="585"/>
                  </a:lnTo>
                  <a:lnTo>
                    <a:pt x="78" y="588"/>
                  </a:lnTo>
                  <a:lnTo>
                    <a:pt x="66" y="588"/>
                  </a:lnTo>
                  <a:lnTo>
                    <a:pt x="54" y="590"/>
                  </a:lnTo>
                  <a:lnTo>
                    <a:pt x="42" y="590"/>
                  </a:lnTo>
                  <a:lnTo>
                    <a:pt x="30" y="590"/>
                  </a:lnTo>
                  <a:lnTo>
                    <a:pt x="19" y="590"/>
                  </a:lnTo>
                  <a:lnTo>
                    <a:pt x="8" y="590"/>
                  </a:lnTo>
                  <a:lnTo>
                    <a:pt x="7" y="595"/>
                  </a:lnTo>
                  <a:lnTo>
                    <a:pt x="7" y="599"/>
                  </a:lnTo>
                  <a:lnTo>
                    <a:pt x="7" y="604"/>
                  </a:lnTo>
                  <a:lnTo>
                    <a:pt x="7" y="610"/>
                  </a:lnTo>
                  <a:lnTo>
                    <a:pt x="22" y="610"/>
                  </a:lnTo>
                  <a:lnTo>
                    <a:pt x="33" y="611"/>
                  </a:lnTo>
                  <a:lnTo>
                    <a:pt x="41" y="611"/>
                  </a:lnTo>
                  <a:lnTo>
                    <a:pt x="46" y="611"/>
                  </a:lnTo>
                  <a:lnTo>
                    <a:pt x="50" y="611"/>
                  </a:lnTo>
                  <a:lnTo>
                    <a:pt x="53" y="612"/>
                  </a:lnTo>
                  <a:lnTo>
                    <a:pt x="57" y="612"/>
                  </a:lnTo>
                  <a:lnTo>
                    <a:pt x="59" y="614"/>
                  </a:lnTo>
                  <a:lnTo>
                    <a:pt x="54" y="616"/>
                  </a:lnTo>
                  <a:lnTo>
                    <a:pt x="49" y="618"/>
                  </a:lnTo>
                  <a:lnTo>
                    <a:pt x="41" y="618"/>
                  </a:lnTo>
                  <a:lnTo>
                    <a:pt x="33" y="619"/>
                  </a:lnTo>
                  <a:lnTo>
                    <a:pt x="25" y="619"/>
                  </a:lnTo>
                  <a:lnTo>
                    <a:pt x="18" y="619"/>
                  </a:lnTo>
                  <a:lnTo>
                    <a:pt x="11" y="619"/>
                  </a:lnTo>
                  <a:lnTo>
                    <a:pt x="7" y="619"/>
                  </a:lnTo>
                  <a:lnTo>
                    <a:pt x="6" y="626"/>
                  </a:lnTo>
                  <a:lnTo>
                    <a:pt x="4" y="628"/>
                  </a:lnTo>
                  <a:lnTo>
                    <a:pt x="4" y="632"/>
                  </a:lnTo>
                  <a:lnTo>
                    <a:pt x="6" y="635"/>
                  </a:lnTo>
                  <a:lnTo>
                    <a:pt x="15" y="636"/>
                  </a:lnTo>
                  <a:lnTo>
                    <a:pt x="27" y="638"/>
                  </a:lnTo>
                  <a:lnTo>
                    <a:pt x="39" y="638"/>
                  </a:lnTo>
                  <a:lnTo>
                    <a:pt x="50" y="639"/>
                  </a:lnTo>
                  <a:lnTo>
                    <a:pt x="61" y="639"/>
                  </a:lnTo>
                  <a:lnTo>
                    <a:pt x="70" y="639"/>
                  </a:lnTo>
                  <a:lnTo>
                    <a:pt x="75" y="639"/>
                  </a:lnTo>
                  <a:lnTo>
                    <a:pt x="78" y="639"/>
                  </a:lnTo>
                  <a:lnTo>
                    <a:pt x="71" y="642"/>
                  </a:lnTo>
                  <a:lnTo>
                    <a:pt x="61" y="646"/>
                  </a:lnTo>
                  <a:lnTo>
                    <a:pt x="49" y="647"/>
                  </a:lnTo>
                  <a:lnTo>
                    <a:pt x="37" y="650"/>
                  </a:lnTo>
                  <a:lnTo>
                    <a:pt x="26" y="651"/>
                  </a:lnTo>
                  <a:lnTo>
                    <a:pt x="17" y="651"/>
                  </a:lnTo>
                  <a:lnTo>
                    <a:pt x="10" y="652"/>
                  </a:lnTo>
                  <a:lnTo>
                    <a:pt x="7" y="652"/>
                  </a:lnTo>
                  <a:lnTo>
                    <a:pt x="4" y="670"/>
                  </a:lnTo>
                  <a:lnTo>
                    <a:pt x="15" y="671"/>
                  </a:lnTo>
                  <a:lnTo>
                    <a:pt x="26" y="672"/>
                  </a:lnTo>
                  <a:lnTo>
                    <a:pt x="37" y="674"/>
                  </a:lnTo>
                  <a:lnTo>
                    <a:pt x="47" y="675"/>
                  </a:lnTo>
                  <a:lnTo>
                    <a:pt x="57" y="676"/>
                  </a:lnTo>
                  <a:lnTo>
                    <a:pt x="65" y="676"/>
                  </a:lnTo>
                  <a:lnTo>
                    <a:pt x="71" y="678"/>
                  </a:lnTo>
                  <a:lnTo>
                    <a:pt x="75" y="679"/>
                  </a:lnTo>
                  <a:lnTo>
                    <a:pt x="4" y="687"/>
                  </a:lnTo>
                  <a:lnTo>
                    <a:pt x="0" y="710"/>
                  </a:lnTo>
                  <a:lnTo>
                    <a:pt x="11" y="711"/>
                  </a:lnTo>
                  <a:lnTo>
                    <a:pt x="23" y="712"/>
                  </a:lnTo>
                  <a:lnTo>
                    <a:pt x="38" y="714"/>
                  </a:lnTo>
                  <a:lnTo>
                    <a:pt x="53" y="715"/>
                  </a:lnTo>
                  <a:lnTo>
                    <a:pt x="67" y="716"/>
                  </a:lnTo>
                  <a:lnTo>
                    <a:pt x="82" y="716"/>
                  </a:lnTo>
                  <a:lnTo>
                    <a:pt x="93" y="718"/>
                  </a:lnTo>
                  <a:lnTo>
                    <a:pt x="101" y="719"/>
                  </a:lnTo>
                  <a:lnTo>
                    <a:pt x="4" y="724"/>
                  </a:lnTo>
                  <a:lnTo>
                    <a:pt x="10" y="746"/>
                  </a:lnTo>
                  <a:lnTo>
                    <a:pt x="11" y="747"/>
                  </a:lnTo>
                  <a:lnTo>
                    <a:pt x="12" y="747"/>
                  </a:lnTo>
                  <a:lnTo>
                    <a:pt x="15" y="749"/>
                  </a:lnTo>
                  <a:lnTo>
                    <a:pt x="19" y="749"/>
                  </a:lnTo>
                  <a:lnTo>
                    <a:pt x="25" y="750"/>
                  </a:lnTo>
                  <a:lnTo>
                    <a:pt x="34" y="750"/>
                  </a:lnTo>
                  <a:lnTo>
                    <a:pt x="45" y="751"/>
                  </a:lnTo>
                  <a:lnTo>
                    <a:pt x="61" y="753"/>
                  </a:lnTo>
                  <a:lnTo>
                    <a:pt x="55" y="755"/>
                  </a:lnTo>
                  <a:lnTo>
                    <a:pt x="49" y="757"/>
                  </a:lnTo>
                  <a:lnTo>
                    <a:pt x="41" y="758"/>
                  </a:lnTo>
                  <a:lnTo>
                    <a:pt x="34" y="758"/>
                  </a:lnTo>
                  <a:lnTo>
                    <a:pt x="26" y="758"/>
                  </a:lnTo>
                  <a:lnTo>
                    <a:pt x="19" y="758"/>
                  </a:lnTo>
                  <a:lnTo>
                    <a:pt x="12" y="758"/>
                  </a:lnTo>
                  <a:lnTo>
                    <a:pt x="7" y="758"/>
                  </a:lnTo>
                  <a:lnTo>
                    <a:pt x="7" y="761"/>
                  </a:lnTo>
                  <a:lnTo>
                    <a:pt x="7" y="765"/>
                  </a:lnTo>
                  <a:lnTo>
                    <a:pt x="6" y="767"/>
                  </a:lnTo>
                  <a:lnTo>
                    <a:pt x="6" y="771"/>
                  </a:lnTo>
                  <a:lnTo>
                    <a:pt x="21" y="771"/>
                  </a:lnTo>
                  <a:lnTo>
                    <a:pt x="37" y="770"/>
                  </a:lnTo>
                  <a:lnTo>
                    <a:pt x="51" y="770"/>
                  </a:lnTo>
                  <a:lnTo>
                    <a:pt x="67" y="770"/>
                  </a:lnTo>
                  <a:lnTo>
                    <a:pt x="82" y="770"/>
                  </a:lnTo>
                  <a:lnTo>
                    <a:pt x="97" y="770"/>
                  </a:lnTo>
                  <a:lnTo>
                    <a:pt x="113" y="770"/>
                  </a:lnTo>
                  <a:lnTo>
                    <a:pt x="127" y="770"/>
                  </a:lnTo>
                  <a:lnTo>
                    <a:pt x="113" y="774"/>
                  </a:lnTo>
                  <a:lnTo>
                    <a:pt x="97" y="775"/>
                  </a:lnTo>
                  <a:lnTo>
                    <a:pt x="82" y="777"/>
                  </a:lnTo>
                  <a:lnTo>
                    <a:pt x="67" y="778"/>
                  </a:lnTo>
                  <a:lnTo>
                    <a:pt x="51" y="778"/>
                  </a:lnTo>
                  <a:lnTo>
                    <a:pt x="37" y="778"/>
                  </a:lnTo>
                  <a:lnTo>
                    <a:pt x="21" y="778"/>
                  </a:lnTo>
                  <a:lnTo>
                    <a:pt x="6" y="779"/>
                  </a:lnTo>
                  <a:lnTo>
                    <a:pt x="4" y="785"/>
                  </a:lnTo>
                  <a:lnTo>
                    <a:pt x="4" y="789"/>
                  </a:lnTo>
                  <a:lnTo>
                    <a:pt x="3" y="794"/>
                  </a:lnTo>
                  <a:lnTo>
                    <a:pt x="3" y="799"/>
                  </a:lnTo>
                  <a:lnTo>
                    <a:pt x="10" y="802"/>
                  </a:lnTo>
                  <a:lnTo>
                    <a:pt x="22" y="803"/>
                  </a:lnTo>
                  <a:lnTo>
                    <a:pt x="38" y="803"/>
                  </a:lnTo>
                  <a:lnTo>
                    <a:pt x="55" y="805"/>
                  </a:lnTo>
                  <a:lnTo>
                    <a:pt x="74" y="805"/>
                  </a:lnTo>
                  <a:lnTo>
                    <a:pt x="91" y="805"/>
                  </a:lnTo>
                  <a:lnTo>
                    <a:pt x="105" y="805"/>
                  </a:lnTo>
                  <a:lnTo>
                    <a:pt x="115" y="805"/>
                  </a:lnTo>
                  <a:lnTo>
                    <a:pt x="102" y="809"/>
                  </a:lnTo>
                  <a:lnTo>
                    <a:pt x="87" y="810"/>
                  </a:lnTo>
                  <a:lnTo>
                    <a:pt x="73" y="811"/>
                  </a:lnTo>
                  <a:lnTo>
                    <a:pt x="58" y="811"/>
                  </a:lnTo>
                  <a:lnTo>
                    <a:pt x="43" y="813"/>
                  </a:lnTo>
                  <a:lnTo>
                    <a:pt x="30" y="811"/>
                  </a:lnTo>
                  <a:lnTo>
                    <a:pt x="17" y="811"/>
                  </a:lnTo>
                  <a:lnTo>
                    <a:pt x="3" y="811"/>
                  </a:lnTo>
                  <a:lnTo>
                    <a:pt x="3" y="817"/>
                  </a:lnTo>
                  <a:lnTo>
                    <a:pt x="3" y="821"/>
                  </a:lnTo>
                  <a:lnTo>
                    <a:pt x="3" y="825"/>
                  </a:lnTo>
                  <a:lnTo>
                    <a:pt x="4" y="830"/>
                  </a:lnTo>
                  <a:lnTo>
                    <a:pt x="8" y="831"/>
                  </a:lnTo>
                  <a:lnTo>
                    <a:pt x="11" y="831"/>
                  </a:lnTo>
                  <a:lnTo>
                    <a:pt x="15" y="833"/>
                  </a:lnTo>
                  <a:lnTo>
                    <a:pt x="21" y="833"/>
                  </a:lnTo>
                  <a:lnTo>
                    <a:pt x="29" y="833"/>
                  </a:lnTo>
                  <a:lnTo>
                    <a:pt x="39" y="834"/>
                  </a:lnTo>
                  <a:lnTo>
                    <a:pt x="53" y="834"/>
                  </a:lnTo>
                  <a:lnTo>
                    <a:pt x="71" y="835"/>
                  </a:lnTo>
                  <a:lnTo>
                    <a:pt x="70" y="835"/>
                  </a:lnTo>
                  <a:lnTo>
                    <a:pt x="70" y="837"/>
                  </a:lnTo>
                  <a:lnTo>
                    <a:pt x="62" y="837"/>
                  </a:lnTo>
                  <a:lnTo>
                    <a:pt x="53" y="837"/>
                  </a:lnTo>
                  <a:lnTo>
                    <a:pt x="45" y="837"/>
                  </a:lnTo>
                  <a:lnTo>
                    <a:pt x="37" y="838"/>
                  </a:lnTo>
                  <a:lnTo>
                    <a:pt x="29" y="838"/>
                  </a:lnTo>
                  <a:lnTo>
                    <a:pt x="21" y="838"/>
                  </a:lnTo>
                  <a:lnTo>
                    <a:pt x="12" y="839"/>
                  </a:lnTo>
                  <a:lnTo>
                    <a:pt x="4" y="839"/>
                  </a:lnTo>
                  <a:lnTo>
                    <a:pt x="4" y="843"/>
                  </a:lnTo>
                  <a:lnTo>
                    <a:pt x="4" y="849"/>
                  </a:lnTo>
                  <a:lnTo>
                    <a:pt x="4" y="853"/>
                  </a:lnTo>
                  <a:lnTo>
                    <a:pt x="4" y="858"/>
                  </a:lnTo>
                  <a:lnTo>
                    <a:pt x="12" y="859"/>
                  </a:lnTo>
                  <a:lnTo>
                    <a:pt x="21" y="861"/>
                  </a:lnTo>
                  <a:lnTo>
                    <a:pt x="29" y="861"/>
                  </a:lnTo>
                  <a:lnTo>
                    <a:pt x="37" y="862"/>
                  </a:lnTo>
                  <a:lnTo>
                    <a:pt x="49" y="862"/>
                  </a:lnTo>
                  <a:lnTo>
                    <a:pt x="63" y="862"/>
                  </a:lnTo>
                  <a:lnTo>
                    <a:pt x="83" y="863"/>
                  </a:lnTo>
                  <a:lnTo>
                    <a:pt x="110" y="863"/>
                  </a:lnTo>
                  <a:lnTo>
                    <a:pt x="97" y="866"/>
                  </a:lnTo>
                  <a:lnTo>
                    <a:pt x="83" y="869"/>
                  </a:lnTo>
                  <a:lnTo>
                    <a:pt x="70" y="870"/>
                  </a:lnTo>
                  <a:lnTo>
                    <a:pt x="55" y="870"/>
                  </a:lnTo>
                  <a:lnTo>
                    <a:pt x="42" y="870"/>
                  </a:lnTo>
                  <a:lnTo>
                    <a:pt x="29" y="869"/>
                  </a:lnTo>
                  <a:lnTo>
                    <a:pt x="15" y="869"/>
                  </a:lnTo>
                  <a:lnTo>
                    <a:pt x="3" y="869"/>
                  </a:lnTo>
                  <a:lnTo>
                    <a:pt x="3" y="873"/>
                  </a:lnTo>
                  <a:lnTo>
                    <a:pt x="3" y="877"/>
                  </a:lnTo>
                  <a:lnTo>
                    <a:pt x="3" y="882"/>
                  </a:lnTo>
                  <a:lnTo>
                    <a:pt x="3" y="886"/>
                  </a:lnTo>
                  <a:lnTo>
                    <a:pt x="29" y="888"/>
                  </a:lnTo>
                  <a:lnTo>
                    <a:pt x="47" y="889"/>
                  </a:lnTo>
                  <a:lnTo>
                    <a:pt x="61" y="890"/>
                  </a:lnTo>
                  <a:lnTo>
                    <a:pt x="71" y="892"/>
                  </a:lnTo>
                  <a:lnTo>
                    <a:pt x="77" y="892"/>
                  </a:lnTo>
                  <a:lnTo>
                    <a:pt x="82" y="893"/>
                  </a:lnTo>
                  <a:lnTo>
                    <a:pt x="85" y="893"/>
                  </a:lnTo>
                  <a:lnTo>
                    <a:pt x="87" y="894"/>
                  </a:lnTo>
                  <a:lnTo>
                    <a:pt x="77" y="894"/>
                  </a:lnTo>
                  <a:lnTo>
                    <a:pt x="66" y="894"/>
                  </a:lnTo>
                  <a:lnTo>
                    <a:pt x="55" y="894"/>
                  </a:lnTo>
                  <a:lnTo>
                    <a:pt x="45" y="894"/>
                  </a:lnTo>
                  <a:lnTo>
                    <a:pt x="34" y="896"/>
                  </a:lnTo>
                  <a:lnTo>
                    <a:pt x="23" y="896"/>
                  </a:lnTo>
                  <a:lnTo>
                    <a:pt x="12" y="896"/>
                  </a:lnTo>
                  <a:lnTo>
                    <a:pt x="2" y="896"/>
                  </a:lnTo>
                  <a:lnTo>
                    <a:pt x="2" y="900"/>
                  </a:lnTo>
                  <a:lnTo>
                    <a:pt x="2" y="904"/>
                  </a:lnTo>
                  <a:lnTo>
                    <a:pt x="2" y="908"/>
                  </a:lnTo>
                  <a:lnTo>
                    <a:pt x="2" y="912"/>
                  </a:lnTo>
                  <a:lnTo>
                    <a:pt x="10" y="912"/>
                  </a:lnTo>
                  <a:lnTo>
                    <a:pt x="19" y="913"/>
                  </a:lnTo>
                  <a:lnTo>
                    <a:pt x="27" y="913"/>
                  </a:lnTo>
                  <a:lnTo>
                    <a:pt x="37" y="913"/>
                  </a:lnTo>
                  <a:lnTo>
                    <a:pt x="45" y="914"/>
                  </a:lnTo>
                  <a:lnTo>
                    <a:pt x="53" y="914"/>
                  </a:lnTo>
                  <a:lnTo>
                    <a:pt x="62" y="916"/>
                  </a:lnTo>
                  <a:lnTo>
                    <a:pt x="70" y="916"/>
                  </a:lnTo>
                  <a:lnTo>
                    <a:pt x="70" y="917"/>
                  </a:lnTo>
                  <a:lnTo>
                    <a:pt x="70" y="918"/>
                  </a:lnTo>
                  <a:lnTo>
                    <a:pt x="70" y="920"/>
                  </a:lnTo>
                  <a:lnTo>
                    <a:pt x="70" y="921"/>
                  </a:lnTo>
                  <a:lnTo>
                    <a:pt x="62" y="921"/>
                  </a:lnTo>
                  <a:lnTo>
                    <a:pt x="55" y="922"/>
                  </a:lnTo>
                  <a:lnTo>
                    <a:pt x="50" y="922"/>
                  </a:lnTo>
                  <a:lnTo>
                    <a:pt x="43" y="922"/>
                  </a:lnTo>
                  <a:lnTo>
                    <a:pt x="37" y="921"/>
                  </a:lnTo>
                  <a:lnTo>
                    <a:pt x="27" y="921"/>
                  </a:lnTo>
                  <a:lnTo>
                    <a:pt x="17" y="921"/>
                  </a:lnTo>
                  <a:lnTo>
                    <a:pt x="2" y="920"/>
                  </a:lnTo>
                  <a:lnTo>
                    <a:pt x="3" y="925"/>
                  </a:lnTo>
                  <a:lnTo>
                    <a:pt x="3" y="929"/>
                  </a:lnTo>
                  <a:lnTo>
                    <a:pt x="3" y="933"/>
                  </a:lnTo>
                  <a:lnTo>
                    <a:pt x="4" y="938"/>
                  </a:lnTo>
                  <a:lnTo>
                    <a:pt x="21" y="941"/>
                  </a:lnTo>
                  <a:lnTo>
                    <a:pt x="37" y="942"/>
                  </a:lnTo>
                  <a:lnTo>
                    <a:pt x="53" y="944"/>
                  </a:lnTo>
                  <a:lnTo>
                    <a:pt x="70" y="945"/>
                  </a:lnTo>
                  <a:lnTo>
                    <a:pt x="87" y="946"/>
                  </a:lnTo>
                  <a:lnTo>
                    <a:pt x="103" y="946"/>
                  </a:lnTo>
                  <a:lnTo>
                    <a:pt x="121" y="946"/>
                  </a:lnTo>
                  <a:lnTo>
                    <a:pt x="138" y="946"/>
                  </a:lnTo>
                  <a:lnTo>
                    <a:pt x="126" y="950"/>
                  </a:lnTo>
                  <a:lnTo>
                    <a:pt x="109" y="953"/>
                  </a:lnTo>
                  <a:lnTo>
                    <a:pt x="90" y="953"/>
                  </a:lnTo>
                  <a:lnTo>
                    <a:pt x="69" y="953"/>
                  </a:lnTo>
                  <a:lnTo>
                    <a:pt x="49" y="953"/>
                  </a:lnTo>
                  <a:lnTo>
                    <a:pt x="29" y="952"/>
                  </a:lnTo>
                  <a:lnTo>
                    <a:pt x="12" y="950"/>
                  </a:lnTo>
                  <a:lnTo>
                    <a:pt x="2" y="950"/>
                  </a:lnTo>
                  <a:lnTo>
                    <a:pt x="2" y="953"/>
                  </a:lnTo>
                  <a:lnTo>
                    <a:pt x="3" y="956"/>
                  </a:lnTo>
                  <a:lnTo>
                    <a:pt x="3" y="960"/>
                  </a:lnTo>
                  <a:lnTo>
                    <a:pt x="3" y="962"/>
                  </a:lnTo>
                  <a:lnTo>
                    <a:pt x="8" y="962"/>
                  </a:lnTo>
                  <a:lnTo>
                    <a:pt x="17" y="964"/>
                  </a:lnTo>
                  <a:lnTo>
                    <a:pt x="26" y="965"/>
                  </a:lnTo>
                  <a:lnTo>
                    <a:pt x="38" y="965"/>
                  </a:lnTo>
                  <a:lnTo>
                    <a:pt x="49" y="968"/>
                  </a:lnTo>
                  <a:lnTo>
                    <a:pt x="58" y="969"/>
                  </a:lnTo>
                  <a:lnTo>
                    <a:pt x="66" y="970"/>
                  </a:lnTo>
                  <a:lnTo>
                    <a:pt x="71" y="973"/>
                  </a:lnTo>
                  <a:lnTo>
                    <a:pt x="62" y="973"/>
                  </a:lnTo>
                  <a:lnTo>
                    <a:pt x="54" y="972"/>
                  </a:lnTo>
                  <a:lnTo>
                    <a:pt x="45" y="972"/>
                  </a:lnTo>
                  <a:lnTo>
                    <a:pt x="37" y="972"/>
                  </a:lnTo>
                  <a:lnTo>
                    <a:pt x="27" y="970"/>
                  </a:lnTo>
                  <a:lnTo>
                    <a:pt x="19" y="970"/>
                  </a:lnTo>
                  <a:lnTo>
                    <a:pt x="10" y="970"/>
                  </a:lnTo>
                  <a:lnTo>
                    <a:pt x="2" y="970"/>
                  </a:lnTo>
                  <a:lnTo>
                    <a:pt x="2" y="974"/>
                  </a:lnTo>
                  <a:lnTo>
                    <a:pt x="2" y="977"/>
                  </a:lnTo>
                  <a:lnTo>
                    <a:pt x="2" y="981"/>
                  </a:lnTo>
                  <a:lnTo>
                    <a:pt x="2" y="984"/>
                  </a:lnTo>
                  <a:lnTo>
                    <a:pt x="14" y="985"/>
                  </a:lnTo>
                  <a:lnTo>
                    <a:pt x="26" y="988"/>
                  </a:lnTo>
                  <a:lnTo>
                    <a:pt x="39" y="989"/>
                  </a:lnTo>
                  <a:lnTo>
                    <a:pt x="51" y="992"/>
                  </a:lnTo>
                  <a:lnTo>
                    <a:pt x="63" y="993"/>
                  </a:lnTo>
                  <a:lnTo>
                    <a:pt x="77" y="994"/>
                  </a:lnTo>
                  <a:lnTo>
                    <a:pt x="90" y="994"/>
                  </a:lnTo>
                  <a:lnTo>
                    <a:pt x="103" y="996"/>
                  </a:lnTo>
                  <a:lnTo>
                    <a:pt x="102" y="996"/>
                  </a:lnTo>
                  <a:lnTo>
                    <a:pt x="102" y="997"/>
                  </a:lnTo>
                  <a:lnTo>
                    <a:pt x="101" y="997"/>
                  </a:lnTo>
                  <a:lnTo>
                    <a:pt x="101" y="998"/>
                  </a:lnTo>
                  <a:lnTo>
                    <a:pt x="87" y="998"/>
                  </a:lnTo>
                  <a:lnTo>
                    <a:pt x="74" y="997"/>
                  </a:lnTo>
                  <a:lnTo>
                    <a:pt x="62" y="997"/>
                  </a:lnTo>
                  <a:lnTo>
                    <a:pt x="49" y="996"/>
                  </a:lnTo>
                  <a:lnTo>
                    <a:pt x="37" y="994"/>
                  </a:lnTo>
                  <a:lnTo>
                    <a:pt x="25" y="994"/>
                  </a:lnTo>
                  <a:lnTo>
                    <a:pt x="14" y="994"/>
                  </a:lnTo>
                  <a:lnTo>
                    <a:pt x="3" y="994"/>
                  </a:lnTo>
                  <a:lnTo>
                    <a:pt x="3" y="998"/>
                  </a:lnTo>
                  <a:lnTo>
                    <a:pt x="4" y="1002"/>
                  </a:lnTo>
                  <a:lnTo>
                    <a:pt x="4" y="1008"/>
                  </a:lnTo>
                  <a:lnTo>
                    <a:pt x="6" y="1012"/>
                  </a:lnTo>
                  <a:lnTo>
                    <a:pt x="7" y="1013"/>
                  </a:lnTo>
                  <a:lnTo>
                    <a:pt x="10" y="1013"/>
                  </a:lnTo>
                  <a:lnTo>
                    <a:pt x="12" y="1014"/>
                  </a:lnTo>
                  <a:lnTo>
                    <a:pt x="19" y="1016"/>
                  </a:lnTo>
                  <a:lnTo>
                    <a:pt x="29" y="1017"/>
                  </a:lnTo>
                  <a:lnTo>
                    <a:pt x="42" y="1020"/>
                  </a:lnTo>
                  <a:lnTo>
                    <a:pt x="61" y="1023"/>
                  </a:lnTo>
                  <a:lnTo>
                    <a:pt x="86" y="1027"/>
                  </a:lnTo>
                  <a:lnTo>
                    <a:pt x="77" y="1027"/>
                  </a:lnTo>
                  <a:lnTo>
                    <a:pt x="67" y="1027"/>
                  </a:lnTo>
                  <a:lnTo>
                    <a:pt x="58" y="1027"/>
                  </a:lnTo>
                  <a:lnTo>
                    <a:pt x="49" y="1025"/>
                  </a:lnTo>
                  <a:lnTo>
                    <a:pt x="41" y="1025"/>
                  </a:lnTo>
                  <a:lnTo>
                    <a:pt x="31" y="1024"/>
                  </a:lnTo>
                  <a:lnTo>
                    <a:pt x="23" y="1023"/>
                  </a:lnTo>
                  <a:lnTo>
                    <a:pt x="15" y="1021"/>
                  </a:lnTo>
                  <a:lnTo>
                    <a:pt x="15" y="1023"/>
                  </a:lnTo>
                  <a:lnTo>
                    <a:pt x="17" y="1025"/>
                  </a:lnTo>
                  <a:lnTo>
                    <a:pt x="17" y="1027"/>
                  </a:lnTo>
                  <a:lnTo>
                    <a:pt x="17" y="1029"/>
                  </a:lnTo>
                  <a:lnTo>
                    <a:pt x="31" y="1035"/>
                  </a:lnTo>
                  <a:lnTo>
                    <a:pt x="46" y="1040"/>
                  </a:lnTo>
                  <a:lnTo>
                    <a:pt x="62" y="1044"/>
                  </a:lnTo>
                  <a:lnTo>
                    <a:pt x="78" y="1048"/>
                  </a:lnTo>
                  <a:lnTo>
                    <a:pt x="94" y="1051"/>
                  </a:lnTo>
                  <a:lnTo>
                    <a:pt x="110" y="1053"/>
                  </a:lnTo>
                  <a:lnTo>
                    <a:pt x="127" y="1056"/>
                  </a:lnTo>
                  <a:lnTo>
                    <a:pt x="144" y="1059"/>
                  </a:lnTo>
                  <a:lnTo>
                    <a:pt x="161" y="1060"/>
                  </a:lnTo>
                  <a:lnTo>
                    <a:pt x="178" y="1061"/>
                  </a:lnTo>
                  <a:lnTo>
                    <a:pt x="194" y="1063"/>
                  </a:lnTo>
                  <a:lnTo>
                    <a:pt x="212" y="1064"/>
                  </a:lnTo>
                  <a:lnTo>
                    <a:pt x="228" y="1065"/>
                  </a:lnTo>
                  <a:lnTo>
                    <a:pt x="245" y="1067"/>
                  </a:lnTo>
                  <a:lnTo>
                    <a:pt x="261" y="1067"/>
                  </a:lnTo>
                  <a:lnTo>
                    <a:pt x="277" y="1068"/>
                  </a:lnTo>
                  <a:lnTo>
                    <a:pt x="300" y="1068"/>
                  </a:lnTo>
                  <a:lnTo>
                    <a:pt x="317" y="1068"/>
                  </a:lnTo>
                  <a:lnTo>
                    <a:pt x="333" y="1069"/>
                  </a:lnTo>
                  <a:lnTo>
                    <a:pt x="348" y="1069"/>
                  </a:lnTo>
                  <a:lnTo>
                    <a:pt x="361" y="1071"/>
                  </a:lnTo>
                  <a:lnTo>
                    <a:pt x="379" y="1071"/>
                  </a:lnTo>
                  <a:lnTo>
                    <a:pt x="398" y="1072"/>
                  </a:lnTo>
                  <a:lnTo>
                    <a:pt x="422" y="1072"/>
                  </a:lnTo>
                  <a:lnTo>
                    <a:pt x="428" y="1072"/>
                  </a:lnTo>
                  <a:lnTo>
                    <a:pt x="436" y="1071"/>
                  </a:lnTo>
                  <a:lnTo>
                    <a:pt x="446" y="1071"/>
                  </a:lnTo>
                  <a:lnTo>
                    <a:pt x="456" y="1071"/>
                  </a:lnTo>
                  <a:lnTo>
                    <a:pt x="467" y="1069"/>
                  </a:lnTo>
                  <a:lnTo>
                    <a:pt x="480" y="1069"/>
                  </a:lnTo>
                  <a:lnTo>
                    <a:pt x="494" y="1069"/>
                  </a:lnTo>
                  <a:lnTo>
                    <a:pt x="507" y="1068"/>
                  </a:lnTo>
                  <a:lnTo>
                    <a:pt x="522" y="1068"/>
                  </a:lnTo>
                  <a:lnTo>
                    <a:pt x="538" y="1068"/>
                  </a:lnTo>
                  <a:lnTo>
                    <a:pt x="554" y="1067"/>
                  </a:lnTo>
                  <a:lnTo>
                    <a:pt x="570" y="1067"/>
                  </a:lnTo>
                  <a:lnTo>
                    <a:pt x="587" y="1065"/>
                  </a:lnTo>
                  <a:lnTo>
                    <a:pt x="605" y="1065"/>
                  </a:lnTo>
                  <a:lnTo>
                    <a:pt x="622" y="1065"/>
                  </a:lnTo>
                  <a:lnTo>
                    <a:pt x="639" y="1064"/>
                  </a:lnTo>
                  <a:lnTo>
                    <a:pt x="661" y="1063"/>
                  </a:lnTo>
                  <a:lnTo>
                    <a:pt x="681" y="1061"/>
                  </a:lnTo>
                  <a:lnTo>
                    <a:pt x="701" y="1060"/>
                  </a:lnTo>
                  <a:lnTo>
                    <a:pt x="722" y="1057"/>
                  </a:lnTo>
                  <a:lnTo>
                    <a:pt x="742" y="1056"/>
                  </a:lnTo>
                  <a:lnTo>
                    <a:pt x="762" y="1055"/>
                  </a:lnTo>
                  <a:lnTo>
                    <a:pt x="783" y="1052"/>
                  </a:lnTo>
                  <a:lnTo>
                    <a:pt x="803" y="1051"/>
                  </a:lnTo>
                  <a:lnTo>
                    <a:pt x="824" y="1049"/>
                  </a:lnTo>
                  <a:lnTo>
                    <a:pt x="844" y="1047"/>
                  </a:lnTo>
                  <a:lnTo>
                    <a:pt x="864" y="1045"/>
                  </a:lnTo>
                  <a:lnTo>
                    <a:pt x="884" y="1043"/>
                  </a:lnTo>
                  <a:lnTo>
                    <a:pt x="904" y="1040"/>
                  </a:lnTo>
                  <a:lnTo>
                    <a:pt x="924" y="1039"/>
                  </a:lnTo>
                  <a:lnTo>
                    <a:pt x="946" y="1036"/>
                  </a:lnTo>
                  <a:lnTo>
                    <a:pt x="966" y="1033"/>
                  </a:lnTo>
                  <a:lnTo>
                    <a:pt x="968" y="1031"/>
                  </a:lnTo>
                  <a:lnTo>
                    <a:pt x="971" y="1027"/>
                  </a:lnTo>
                  <a:lnTo>
                    <a:pt x="972" y="1024"/>
                  </a:lnTo>
                  <a:lnTo>
                    <a:pt x="972" y="1020"/>
                  </a:lnTo>
                  <a:lnTo>
                    <a:pt x="959" y="1020"/>
                  </a:lnTo>
                  <a:lnTo>
                    <a:pt x="943" y="1021"/>
                  </a:lnTo>
                  <a:lnTo>
                    <a:pt x="923" y="1021"/>
                  </a:lnTo>
                  <a:lnTo>
                    <a:pt x="903" y="1023"/>
                  </a:lnTo>
                  <a:lnTo>
                    <a:pt x="883" y="1023"/>
                  </a:lnTo>
                  <a:lnTo>
                    <a:pt x="865" y="1021"/>
                  </a:lnTo>
                  <a:lnTo>
                    <a:pt x="852" y="1020"/>
                  </a:lnTo>
                  <a:lnTo>
                    <a:pt x="844" y="1017"/>
                  </a:lnTo>
                  <a:lnTo>
                    <a:pt x="860" y="1016"/>
                  </a:lnTo>
                  <a:lnTo>
                    <a:pt x="876" y="1016"/>
                  </a:lnTo>
                  <a:lnTo>
                    <a:pt x="892" y="1014"/>
                  </a:lnTo>
                  <a:lnTo>
                    <a:pt x="910" y="1013"/>
                  </a:lnTo>
                  <a:lnTo>
                    <a:pt x="926" y="1012"/>
                  </a:lnTo>
                  <a:lnTo>
                    <a:pt x="942" y="1010"/>
                  </a:lnTo>
                  <a:lnTo>
                    <a:pt x="959" y="1009"/>
                  </a:lnTo>
                  <a:lnTo>
                    <a:pt x="975" y="1008"/>
                  </a:lnTo>
                  <a:lnTo>
                    <a:pt x="975" y="1002"/>
                  </a:lnTo>
                  <a:lnTo>
                    <a:pt x="975" y="997"/>
                  </a:lnTo>
                  <a:lnTo>
                    <a:pt x="975" y="992"/>
                  </a:lnTo>
                  <a:lnTo>
                    <a:pt x="976" y="986"/>
                  </a:lnTo>
                  <a:lnTo>
                    <a:pt x="964" y="986"/>
                  </a:lnTo>
                  <a:lnTo>
                    <a:pt x="950" y="988"/>
                  </a:lnTo>
                  <a:lnTo>
                    <a:pt x="936" y="989"/>
                  </a:lnTo>
                  <a:lnTo>
                    <a:pt x="922" y="989"/>
                  </a:lnTo>
                  <a:lnTo>
                    <a:pt x="908" y="990"/>
                  </a:lnTo>
                  <a:lnTo>
                    <a:pt x="895" y="990"/>
                  </a:lnTo>
                  <a:lnTo>
                    <a:pt x="883" y="989"/>
                  </a:lnTo>
                  <a:lnTo>
                    <a:pt x="872" y="988"/>
                  </a:lnTo>
                  <a:lnTo>
                    <a:pt x="904" y="984"/>
                  </a:lnTo>
                  <a:lnTo>
                    <a:pt x="930" y="981"/>
                  </a:lnTo>
                  <a:lnTo>
                    <a:pt x="947" y="980"/>
                  </a:lnTo>
                  <a:lnTo>
                    <a:pt x="959" y="978"/>
                  </a:lnTo>
                  <a:lnTo>
                    <a:pt x="967" y="977"/>
                  </a:lnTo>
                  <a:lnTo>
                    <a:pt x="972" y="976"/>
                  </a:lnTo>
                  <a:lnTo>
                    <a:pt x="975" y="976"/>
                  </a:lnTo>
                  <a:lnTo>
                    <a:pt x="978" y="974"/>
                  </a:lnTo>
                  <a:lnTo>
                    <a:pt x="978" y="969"/>
                  </a:lnTo>
                  <a:lnTo>
                    <a:pt x="979" y="962"/>
                  </a:lnTo>
                  <a:lnTo>
                    <a:pt x="979" y="957"/>
                  </a:lnTo>
                  <a:lnTo>
                    <a:pt x="979" y="950"/>
                  </a:lnTo>
                  <a:lnTo>
                    <a:pt x="966" y="950"/>
                  </a:lnTo>
                  <a:lnTo>
                    <a:pt x="950" y="952"/>
                  </a:lnTo>
                  <a:lnTo>
                    <a:pt x="930" y="952"/>
                  </a:lnTo>
                  <a:lnTo>
                    <a:pt x="910" y="953"/>
                  </a:lnTo>
                  <a:lnTo>
                    <a:pt x="889" y="953"/>
                  </a:lnTo>
                  <a:lnTo>
                    <a:pt x="871" y="953"/>
                  </a:lnTo>
                  <a:lnTo>
                    <a:pt x="857" y="952"/>
                  </a:lnTo>
                  <a:lnTo>
                    <a:pt x="848" y="950"/>
                  </a:lnTo>
                  <a:lnTo>
                    <a:pt x="860" y="949"/>
                  </a:lnTo>
                  <a:lnTo>
                    <a:pt x="876" y="948"/>
                  </a:lnTo>
                  <a:lnTo>
                    <a:pt x="895" y="946"/>
                  </a:lnTo>
                  <a:lnTo>
                    <a:pt x="915" y="944"/>
                  </a:lnTo>
                  <a:lnTo>
                    <a:pt x="935" y="942"/>
                  </a:lnTo>
                  <a:lnTo>
                    <a:pt x="954" y="941"/>
                  </a:lnTo>
                  <a:lnTo>
                    <a:pt x="968" y="940"/>
                  </a:lnTo>
                  <a:lnTo>
                    <a:pt x="979" y="938"/>
                  </a:lnTo>
                  <a:lnTo>
                    <a:pt x="980" y="934"/>
                  </a:lnTo>
                  <a:lnTo>
                    <a:pt x="982" y="930"/>
                  </a:lnTo>
                  <a:lnTo>
                    <a:pt x="982" y="924"/>
                  </a:lnTo>
                  <a:lnTo>
                    <a:pt x="982" y="912"/>
                  </a:lnTo>
                  <a:lnTo>
                    <a:pt x="972" y="912"/>
                  </a:lnTo>
                  <a:lnTo>
                    <a:pt x="962" y="912"/>
                  </a:lnTo>
                  <a:lnTo>
                    <a:pt x="950" y="912"/>
                  </a:lnTo>
                  <a:lnTo>
                    <a:pt x="938" y="912"/>
                  </a:lnTo>
                  <a:lnTo>
                    <a:pt x="926" y="912"/>
                  </a:lnTo>
                  <a:lnTo>
                    <a:pt x="915" y="912"/>
                  </a:lnTo>
                  <a:lnTo>
                    <a:pt x="906" y="910"/>
                  </a:lnTo>
                  <a:lnTo>
                    <a:pt x="898" y="909"/>
                  </a:lnTo>
                  <a:lnTo>
                    <a:pt x="922" y="908"/>
                  </a:lnTo>
                  <a:lnTo>
                    <a:pt x="939" y="906"/>
                  </a:lnTo>
                  <a:lnTo>
                    <a:pt x="952" y="906"/>
                  </a:lnTo>
                  <a:lnTo>
                    <a:pt x="962" y="905"/>
                  </a:lnTo>
                  <a:lnTo>
                    <a:pt x="968" y="905"/>
                  </a:lnTo>
                  <a:lnTo>
                    <a:pt x="972" y="904"/>
                  </a:lnTo>
                  <a:lnTo>
                    <a:pt x="978" y="904"/>
                  </a:lnTo>
                  <a:lnTo>
                    <a:pt x="982" y="902"/>
                  </a:lnTo>
                  <a:lnTo>
                    <a:pt x="983" y="897"/>
                  </a:lnTo>
                  <a:lnTo>
                    <a:pt x="983" y="890"/>
                  </a:lnTo>
                  <a:lnTo>
                    <a:pt x="983" y="885"/>
                  </a:lnTo>
                  <a:lnTo>
                    <a:pt x="984" y="880"/>
                  </a:lnTo>
                  <a:lnTo>
                    <a:pt x="974" y="880"/>
                  </a:lnTo>
                  <a:lnTo>
                    <a:pt x="962" y="880"/>
                  </a:lnTo>
                  <a:lnTo>
                    <a:pt x="950" y="881"/>
                  </a:lnTo>
                  <a:lnTo>
                    <a:pt x="938" y="881"/>
                  </a:lnTo>
                  <a:lnTo>
                    <a:pt x="926" y="881"/>
                  </a:lnTo>
                  <a:lnTo>
                    <a:pt x="915" y="881"/>
                  </a:lnTo>
                  <a:lnTo>
                    <a:pt x="903" y="880"/>
                  </a:lnTo>
                  <a:lnTo>
                    <a:pt x="894" y="878"/>
                  </a:lnTo>
                  <a:lnTo>
                    <a:pt x="918" y="875"/>
                  </a:lnTo>
                  <a:lnTo>
                    <a:pt x="935" y="874"/>
                  </a:lnTo>
                  <a:lnTo>
                    <a:pt x="950" y="873"/>
                  </a:lnTo>
                  <a:lnTo>
                    <a:pt x="959" y="871"/>
                  </a:lnTo>
                  <a:lnTo>
                    <a:pt x="967" y="871"/>
                  </a:lnTo>
                  <a:lnTo>
                    <a:pt x="972" y="870"/>
                  </a:lnTo>
                  <a:lnTo>
                    <a:pt x="978" y="869"/>
                  </a:lnTo>
                  <a:lnTo>
                    <a:pt x="984" y="867"/>
                  </a:lnTo>
                  <a:lnTo>
                    <a:pt x="984" y="861"/>
                  </a:lnTo>
                  <a:lnTo>
                    <a:pt x="984" y="855"/>
                  </a:lnTo>
                  <a:lnTo>
                    <a:pt x="984" y="849"/>
                  </a:lnTo>
                  <a:lnTo>
                    <a:pt x="986" y="843"/>
                  </a:lnTo>
                  <a:lnTo>
                    <a:pt x="970" y="843"/>
                  </a:lnTo>
                  <a:lnTo>
                    <a:pt x="954" y="845"/>
                  </a:lnTo>
                  <a:lnTo>
                    <a:pt x="936" y="845"/>
                  </a:lnTo>
                  <a:lnTo>
                    <a:pt x="920" y="845"/>
                  </a:lnTo>
                  <a:lnTo>
                    <a:pt x="904" y="845"/>
                  </a:lnTo>
                  <a:lnTo>
                    <a:pt x="887" y="845"/>
                  </a:lnTo>
                  <a:lnTo>
                    <a:pt x="872" y="843"/>
                  </a:lnTo>
                  <a:lnTo>
                    <a:pt x="857" y="841"/>
                  </a:lnTo>
                  <a:lnTo>
                    <a:pt x="872" y="841"/>
                  </a:lnTo>
                  <a:lnTo>
                    <a:pt x="888" y="839"/>
                  </a:lnTo>
                  <a:lnTo>
                    <a:pt x="904" y="839"/>
                  </a:lnTo>
                  <a:lnTo>
                    <a:pt x="919" y="838"/>
                  </a:lnTo>
                  <a:lnTo>
                    <a:pt x="935" y="837"/>
                  </a:lnTo>
                  <a:lnTo>
                    <a:pt x="951" y="837"/>
                  </a:lnTo>
                  <a:lnTo>
                    <a:pt x="968" y="835"/>
                  </a:lnTo>
                  <a:lnTo>
                    <a:pt x="984" y="834"/>
                  </a:lnTo>
                  <a:lnTo>
                    <a:pt x="986" y="827"/>
                  </a:lnTo>
                  <a:lnTo>
                    <a:pt x="987" y="822"/>
                  </a:lnTo>
                  <a:lnTo>
                    <a:pt x="987" y="818"/>
                  </a:lnTo>
                  <a:lnTo>
                    <a:pt x="986" y="813"/>
                  </a:lnTo>
                  <a:lnTo>
                    <a:pt x="975" y="813"/>
                  </a:lnTo>
                  <a:lnTo>
                    <a:pt x="964" y="813"/>
                  </a:lnTo>
                  <a:lnTo>
                    <a:pt x="955" y="813"/>
                  </a:lnTo>
                  <a:lnTo>
                    <a:pt x="946" y="813"/>
                  </a:lnTo>
                  <a:lnTo>
                    <a:pt x="935" y="813"/>
                  </a:lnTo>
                  <a:lnTo>
                    <a:pt x="926" y="813"/>
                  </a:lnTo>
                  <a:lnTo>
                    <a:pt x="918" y="813"/>
                  </a:lnTo>
                  <a:lnTo>
                    <a:pt x="908" y="811"/>
                  </a:lnTo>
                  <a:lnTo>
                    <a:pt x="918" y="810"/>
                  </a:lnTo>
                  <a:lnTo>
                    <a:pt x="927" y="809"/>
                  </a:lnTo>
                  <a:lnTo>
                    <a:pt x="938" y="809"/>
                  </a:lnTo>
                  <a:lnTo>
                    <a:pt x="947" y="807"/>
                  </a:lnTo>
                  <a:lnTo>
                    <a:pt x="956" y="806"/>
                  </a:lnTo>
                  <a:lnTo>
                    <a:pt x="967" y="805"/>
                  </a:lnTo>
                  <a:lnTo>
                    <a:pt x="976" y="803"/>
                  </a:lnTo>
                  <a:lnTo>
                    <a:pt x="986" y="802"/>
                  </a:lnTo>
                  <a:lnTo>
                    <a:pt x="986" y="798"/>
                  </a:lnTo>
                  <a:lnTo>
                    <a:pt x="987" y="793"/>
                  </a:lnTo>
                  <a:lnTo>
                    <a:pt x="987" y="787"/>
                  </a:lnTo>
                  <a:lnTo>
                    <a:pt x="987" y="782"/>
                  </a:lnTo>
                  <a:lnTo>
                    <a:pt x="974" y="782"/>
                  </a:lnTo>
                  <a:lnTo>
                    <a:pt x="962" y="782"/>
                  </a:lnTo>
                  <a:lnTo>
                    <a:pt x="950" y="782"/>
                  </a:lnTo>
                  <a:lnTo>
                    <a:pt x="936" y="782"/>
                  </a:lnTo>
                  <a:lnTo>
                    <a:pt x="924" y="781"/>
                  </a:lnTo>
                  <a:lnTo>
                    <a:pt x="912" y="781"/>
                  </a:lnTo>
                  <a:lnTo>
                    <a:pt x="902" y="779"/>
                  </a:lnTo>
                  <a:lnTo>
                    <a:pt x="889" y="778"/>
                  </a:lnTo>
                  <a:lnTo>
                    <a:pt x="902" y="777"/>
                  </a:lnTo>
                  <a:lnTo>
                    <a:pt x="914" y="777"/>
                  </a:lnTo>
                  <a:lnTo>
                    <a:pt x="926" y="775"/>
                  </a:lnTo>
                  <a:lnTo>
                    <a:pt x="938" y="775"/>
                  </a:lnTo>
                  <a:lnTo>
                    <a:pt x="950" y="774"/>
                  </a:lnTo>
                  <a:lnTo>
                    <a:pt x="962" y="774"/>
                  </a:lnTo>
                  <a:lnTo>
                    <a:pt x="975" y="773"/>
                  </a:lnTo>
                  <a:lnTo>
                    <a:pt x="987" y="773"/>
                  </a:lnTo>
                  <a:lnTo>
                    <a:pt x="987" y="769"/>
                  </a:lnTo>
                  <a:lnTo>
                    <a:pt x="987" y="763"/>
                  </a:lnTo>
                  <a:lnTo>
                    <a:pt x="987" y="758"/>
                  </a:lnTo>
                  <a:lnTo>
                    <a:pt x="988" y="753"/>
                  </a:lnTo>
                  <a:lnTo>
                    <a:pt x="980" y="753"/>
                  </a:lnTo>
                  <a:lnTo>
                    <a:pt x="974" y="753"/>
                  </a:lnTo>
                  <a:lnTo>
                    <a:pt x="966" y="753"/>
                  </a:lnTo>
                  <a:lnTo>
                    <a:pt x="958" y="753"/>
                  </a:lnTo>
                  <a:lnTo>
                    <a:pt x="951" y="753"/>
                  </a:lnTo>
                  <a:lnTo>
                    <a:pt x="944" y="753"/>
                  </a:lnTo>
                  <a:lnTo>
                    <a:pt x="938" y="751"/>
                  </a:lnTo>
                  <a:lnTo>
                    <a:pt x="931" y="750"/>
                  </a:lnTo>
                  <a:lnTo>
                    <a:pt x="944" y="749"/>
                  </a:lnTo>
                  <a:lnTo>
                    <a:pt x="955" y="747"/>
                  </a:lnTo>
                  <a:lnTo>
                    <a:pt x="962" y="746"/>
                  </a:lnTo>
                  <a:lnTo>
                    <a:pt x="968" y="745"/>
                  </a:lnTo>
                  <a:lnTo>
                    <a:pt x="974" y="743"/>
                  </a:lnTo>
                  <a:lnTo>
                    <a:pt x="978" y="743"/>
                  </a:lnTo>
                  <a:lnTo>
                    <a:pt x="983" y="742"/>
                  </a:lnTo>
                  <a:lnTo>
                    <a:pt x="988" y="741"/>
                  </a:lnTo>
                  <a:lnTo>
                    <a:pt x="988" y="735"/>
                  </a:lnTo>
                  <a:lnTo>
                    <a:pt x="988" y="728"/>
                  </a:lnTo>
                  <a:lnTo>
                    <a:pt x="988" y="723"/>
                  </a:lnTo>
                  <a:lnTo>
                    <a:pt x="990" y="718"/>
                  </a:lnTo>
                  <a:lnTo>
                    <a:pt x="976" y="718"/>
                  </a:lnTo>
                  <a:lnTo>
                    <a:pt x="964" y="719"/>
                  </a:lnTo>
                  <a:lnTo>
                    <a:pt x="952" y="719"/>
                  </a:lnTo>
                  <a:lnTo>
                    <a:pt x="939" y="719"/>
                  </a:lnTo>
                  <a:lnTo>
                    <a:pt x="927" y="719"/>
                  </a:lnTo>
                  <a:lnTo>
                    <a:pt x="915" y="719"/>
                  </a:lnTo>
                  <a:lnTo>
                    <a:pt x="904" y="719"/>
                  </a:lnTo>
                  <a:lnTo>
                    <a:pt x="892" y="719"/>
                  </a:lnTo>
                  <a:lnTo>
                    <a:pt x="916" y="716"/>
                  </a:lnTo>
                  <a:lnTo>
                    <a:pt x="934" y="715"/>
                  </a:lnTo>
                  <a:lnTo>
                    <a:pt x="947" y="714"/>
                  </a:lnTo>
                  <a:lnTo>
                    <a:pt x="958" y="712"/>
                  </a:lnTo>
                  <a:lnTo>
                    <a:pt x="966" y="712"/>
                  </a:lnTo>
                  <a:lnTo>
                    <a:pt x="972" y="711"/>
                  </a:lnTo>
                  <a:lnTo>
                    <a:pt x="979" y="710"/>
                  </a:lnTo>
                  <a:lnTo>
                    <a:pt x="987" y="708"/>
                  </a:lnTo>
                  <a:lnTo>
                    <a:pt x="987" y="703"/>
                  </a:lnTo>
                  <a:lnTo>
                    <a:pt x="988" y="698"/>
                  </a:lnTo>
                  <a:lnTo>
                    <a:pt x="988" y="692"/>
                  </a:lnTo>
                  <a:lnTo>
                    <a:pt x="988" y="687"/>
                  </a:lnTo>
                  <a:lnTo>
                    <a:pt x="979" y="687"/>
                  </a:lnTo>
                  <a:lnTo>
                    <a:pt x="968" y="688"/>
                  </a:lnTo>
                  <a:lnTo>
                    <a:pt x="955" y="688"/>
                  </a:lnTo>
                  <a:lnTo>
                    <a:pt x="942" y="690"/>
                  </a:lnTo>
                  <a:lnTo>
                    <a:pt x="927" y="690"/>
                  </a:lnTo>
                  <a:lnTo>
                    <a:pt x="915" y="690"/>
                  </a:lnTo>
                  <a:lnTo>
                    <a:pt x="904" y="688"/>
                  </a:lnTo>
                  <a:lnTo>
                    <a:pt x="898" y="687"/>
                  </a:lnTo>
                  <a:lnTo>
                    <a:pt x="906" y="687"/>
                  </a:lnTo>
                  <a:lnTo>
                    <a:pt x="914" y="686"/>
                  </a:lnTo>
                  <a:lnTo>
                    <a:pt x="922" y="686"/>
                  </a:lnTo>
                  <a:lnTo>
                    <a:pt x="930" y="684"/>
                  </a:lnTo>
                  <a:lnTo>
                    <a:pt x="936" y="684"/>
                  </a:lnTo>
                  <a:lnTo>
                    <a:pt x="944" y="684"/>
                  </a:lnTo>
                  <a:lnTo>
                    <a:pt x="952" y="683"/>
                  </a:lnTo>
                  <a:lnTo>
                    <a:pt x="960" y="683"/>
                  </a:lnTo>
                  <a:lnTo>
                    <a:pt x="975" y="680"/>
                  </a:lnTo>
                  <a:lnTo>
                    <a:pt x="984" y="678"/>
                  </a:lnTo>
                  <a:lnTo>
                    <a:pt x="987" y="670"/>
                  </a:lnTo>
                  <a:lnTo>
                    <a:pt x="987" y="656"/>
                  </a:lnTo>
                  <a:lnTo>
                    <a:pt x="979" y="656"/>
                  </a:lnTo>
                  <a:lnTo>
                    <a:pt x="970" y="658"/>
                  </a:lnTo>
                  <a:lnTo>
                    <a:pt x="962" y="658"/>
                  </a:lnTo>
                  <a:lnTo>
                    <a:pt x="954" y="658"/>
                  </a:lnTo>
                  <a:lnTo>
                    <a:pt x="946" y="658"/>
                  </a:lnTo>
                  <a:lnTo>
                    <a:pt x="938" y="658"/>
                  </a:lnTo>
                  <a:lnTo>
                    <a:pt x="930" y="658"/>
                  </a:lnTo>
                  <a:lnTo>
                    <a:pt x="922" y="658"/>
                  </a:lnTo>
                  <a:lnTo>
                    <a:pt x="926" y="658"/>
                  </a:lnTo>
                  <a:lnTo>
                    <a:pt x="932" y="656"/>
                  </a:lnTo>
                  <a:lnTo>
                    <a:pt x="940" y="655"/>
                  </a:lnTo>
                  <a:lnTo>
                    <a:pt x="948" y="655"/>
                  </a:lnTo>
                  <a:lnTo>
                    <a:pt x="958" y="654"/>
                  </a:lnTo>
                  <a:lnTo>
                    <a:pt x="967" y="652"/>
                  </a:lnTo>
                  <a:lnTo>
                    <a:pt x="976" y="650"/>
                  </a:lnTo>
                  <a:lnTo>
                    <a:pt x="986" y="648"/>
                  </a:lnTo>
                  <a:lnTo>
                    <a:pt x="987" y="638"/>
                  </a:lnTo>
                  <a:lnTo>
                    <a:pt x="987" y="632"/>
                  </a:lnTo>
                  <a:lnTo>
                    <a:pt x="987" y="630"/>
                  </a:lnTo>
                  <a:lnTo>
                    <a:pt x="986" y="627"/>
                  </a:lnTo>
                  <a:lnTo>
                    <a:pt x="976" y="627"/>
                  </a:lnTo>
                  <a:lnTo>
                    <a:pt x="968" y="627"/>
                  </a:lnTo>
                  <a:lnTo>
                    <a:pt x="959" y="627"/>
                  </a:lnTo>
                  <a:lnTo>
                    <a:pt x="950" y="627"/>
                  </a:lnTo>
                  <a:lnTo>
                    <a:pt x="940" y="627"/>
                  </a:lnTo>
                  <a:lnTo>
                    <a:pt x="932" y="627"/>
                  </a:lnTo>
                  <a:lnTo>
                    <a:pt x="923" y="628"/>
                  </a:lnTo>
                  <a:lnTo>
                    <a:pt x="914" y="628"/>
                  </a:lnTo>
                  <a:lnTo>
                    <a:pt x="919" y="628"/>
                  </a:lnTo>
                  <a:lnTo>
                    <a:pt x="928" y="627"/>
                  </a:lnTo>
                  <a:lnTo>
                    <a:pt x="938" y="626"/>
                  </a:lnTo>
                  <a:lnTo>
                    <a:pt x="950" y="624"/>
                  </a:lnTo>
                  <a:lnTo>
                    <a:pt x="960" y="622"/>
                  </a:lnTo>
                  <a:lnTo>
                    <a:pt x="970" y="620"/>
                  </a:lnTo>
                  <a:lnTo>
                    <a:pt x="979" y="616"/>
                  </a:lnTo>
                  <a:lnTo>
                    <a:pt x="984" y="614"/>
                  </a:lnTo>
                  <a:lnTo>
                    <a:pt x="983" y="608"/>
                  </a:lnTo>
                  <a:lnTo>
                    <a:pt x="983" y="603"/>
                  </a:lnTo>
                  <a:lnTo>
                    <a:pt x="983" y="596"/>
                  </a:lnTo>
                  <a:lnTo>
                    <a:pt x="983" y="591"/>
                  </a:lnTo>
                  <a:lnTo>
                    <a:pt x="974" y="592"/>
                  </a:lnTo>
                  <a:lnTo>
                    <a:pt x="966" y="594"/>
                  </a:lnTo>
                  <a:lnTo>
                    <a:pt x="958" y="594"/>
                  </a:lnTo>
                  <a:lnTo>
                    <a:pt x="948" y="595"/>
                  </a:lnTo>
                  <a:lnTo>
                    <a:pt x="935" y="595"/>
                  </a:lnTo>
                  <a:lnTo>
                    <a:pt x="919" y="596"/>
                  </a:lnTo>
                  <a:lnTo>
                    <a:pt x="898" y="596"/>
                  </a:lnTo>
                  <a:lnTo>
                    <a:pt x="869" y="598"/>
                  </a:lnTo>
                  <a:lnTo>
                    <a:pt x="880" y="598"/>
                  </a:lnTo>
                  <a:lnTo>
                    <a:pt x="894" y="596"/>
                  </a:lnTo>
                  <a:lnTo>
                    <a:pt x="910" y="595"/>
                  </a:lnTo>
                  <a:lnTo>
                    <a:pt x="926" y="594"/>
                  </a:lnTo>
                  <a:lnTo>
                    <a:pt x="942" y="592"/>
                  </a:lnTo>
                  <a:lnTo>
                    <a:pt x="956" y="590"/>
                  </a:lnTo>
                  <a:lnTo>
                    <a:pt x="970" y="585"/>
                  </a:lnTo>
                  <a:lnTo>
                    <a:pt x="979" y="581"/>
                  </a:lnTo>
                  <a:lnTo>
                    <a:pt x="980" y="573"/>
                  </a:lnTo>
                  <a:lnTo>
                    <a:pt x="982" y="569"/>
                  </a:lnTo>
                  <a:lnTo>
                    <a:pt x="982" y="567"/>
                  </a:lnTo>
                  <a:lnTo>
                    <a:pt x="980" y="565"/>
                  </a:lnTo>
                  <a:lnTo>
                    <a:pt x="972" y="567"/>
                  </a:lnTo>
                  <a:lnTo>
                    <a:pt x="966" y="567"/>
                  </a:lnTo>
                  <a:lnTo>
                    <a:pt x="960" y="568"/>
                  </a:lnTo>
                  <a:lnTo>
                    <a:pt x="954" y="568"/>
                  </a:lnTo>
                  <a:lnTo>
                    <a:pt x="947" y="568"/>
                  </a:lnTo>
                  <a:lnTo>
                    <a:pt x="939" y="568"/>
                  </a:lnTo>
                  <a:lnTo>
                    <a:pt x="928" y="568"/>
                  </a:lnTo>
                  <a:lnTo>
                    <a:pt x="915" y="568"/>
                  </a:lnTo>
                  <a:lnTo>
                    <a:pt x="923" y="567"/>
                  </a:lnTo>
                  <a:lnTo>
                    <a:pt x="930" y="565"/>
                  </a:lnTo>
                  <a:lnTo>
                    <a:pt x="938" y="564"/>
                  </a:lnTo>
                  <a:lnTo>
                    <a:pt x="946" y="563"/>
                  </a:lnTo>
                  <a:lnTo>
                    <a:pt x="954" y="561"/>
                  </a:lnTo>
                  <a:lnTo>
                    <a:pt x="962" y="560"/>
                  </a:lnTo>
                  <a:lnTo>
                    <a:pt x="968" y="559"/>
                  </a:lnTo>
                  <a:lnTo>
                    <a:pt x="976" y="557"/>
                  </a:lnTo>
                  <a:lnTo>
                    <a:pt x="976" y="553"/>
                  </a:lnTo>
                  <a:lnTo>
                    <a:pt x="978" y="549"/>
                  </a:lnTo>
                  <a:lnTo>
                    <a:pt x="978" y="545"/>
                  </a:lnTo>
                  <a:lnTo>
                    <a:pt x="978" y="541"/>
                  </a:lnTo>
                  <a:lnTo>
                    <a:pt x="952" y="544"/>
                  </a:lnTo>
                  <a:lnTo>
                    <a:pt x="934" y="545"/>
                  </a:lnTo>
                  <a:lnTo>
                    <a:pt x="919" y="547"/>
                  </a:lnTo>
                  <a:lnTo>
                    <a:pt x="910" y="548"/>
                  </a:lnTo>
                  <a:lnTo>
                    <a:pt x="902" y="548"/>
                  </a:lnTo>
                  <a:lnTo>
                    <a:pt x="895" y="548"/>
                  </a:lnTo>
                  <a:lnTo>
                    <a:pt x="889" y="548"/>
                  </a:lnTo>
                  <a:lnTo>
                    <a:pt x="884" y="548"/>
                  </a:lnTo>
                  <a:lnTo>
                    <a:pt x="896" y="545"/>
                  </a:lnTo>
                  <a:lnTo>
                    <a:pt x="907" y="544"/>
                  </a:lnTo>
                  <a:lnTo>
                    <a:pt x="919" y="541"/>
                  </a:lnTo>
                  <a:lnTo>
                    <a:pt x="930" y="540"/>
                  </a:lnTo>
                  <a:lnTo>
                    <a:pt x="940" y="537"/>
                  </a:lnTo>
                  <a:lnTo>
                    <a:pt x="951" y="536"/>
                  </a:lnTo>
                  <a:lnTo>
                    <a:pt x="963" y="533"/>
                  </a:lnTo>
                  <a:lnTo>
                    <a:pt x="974" y="532"/>
                  </a:lnTo>
                  <a:lnTo>
                    <a:pt x="975" y="527"/>
                  </a:lnTo>
                  <a:lnTo>
                    <a:pt x="975" y="524"/>
                  </a:lnTo>
                  <a:lnTo>
                    <a:pt x="974" y="521"/>
                  </a:lnTo>
                  <a:lnTo>
                    <a:pt x="972" y="519"/>
                  </a:lnTo>
                  <a:lnTo>
                    <a:pt x="960" y="519"/>
                  </a:lnTo>
                  <a:lnTo>
                    <a:pt x="951" y="519"/>
                  </a:lnTo>
                  <a:lnTo>
                    <a:pt x="944" y="519"/>
                  </a:lnTo>
                  <a:lnTo>
                    <a:pt x="939" y="519"/>
                  </a:lnTo>
                  <a:lnTo>
                    <a:pt x="935" y="519"/>
                  </a:lnTo>
                  <a:lnTo>
                    <a:pt x="932" y="519"/>
                  </a:lnTo>
                  <a:lnTo>
                    <a:pt x="930" y="517"/>
                  </a:lnTo>
                  <a:lnTo>
                    <a:pt x="927" y="517"/>
                  </a:lnTo>
                  <a:lnTo>
                    <a:pt x="935" y="516"/>
                  </a:lnTo>
                  <a:lnTo>
                    <a:pt x="946" y="515"/>
                  </a:lnTo>
                  <a:lnTo>
                    <a:pt x="956" y="512"/>
                  </a:lnTo>
                  <a:lnTo>
                    <a:pt x="964" y="508"/>
                  </a:lnTo>
                  <a:lnTo>
                    <a:pt x="951" y="499"/>
                  </a:lnTo>
                  <a:lnTo>
                    <a:pt x="942" y="497"/>
                  </a:lnTo>
                  <a:lnTo>
                    <a:pt x="934" y="496"/>
                  </a:lnTo>
                  <a:lnTo>
                    <a:pt x="928" y="487"/>
                  </a:lnTo>
                  <a:lnTo>
                    <a:pt x="931" y="487"/>
                  </a:lnTo>
                  <a:lnTo>
                    <a:pt x="927" y="487"/>
                  </a:lnTo>
                  <a:lnTo>
                    <a:pt x="920" y="487"/>
                  </a:lnTo>
                  <a:lnTo>
                    <a:pt x="912" y="487"/>
                  </a:lnTo>
                  <a:lnTo>
                    <a:pt x="895" y="496"/>
                  </a:lnTo>
                  <a:lnTo>
                    <a:pt x="877" y="505"/>
                  </a:lnTo>
                  <a:lnTo>
                    <a:pt x="860" y="513"/>
                  </a:lnTo>
                  <a:lnTo>
                    <a:pt x="843" y="523"/>
                  </a:lnTo>
                  <a:lnTo>
                    <a:pt x="825" y="532"/>
                  </a:lnTo>
                  <a:lnTo>
                    <a:pt x="807" y="540"/>
                  </a:lnTo>
                  <a:lnTo>
                    <a:pt x="789" y="549"/>
                  </a:lnTo>
                  <a:lnTo>
                    <a:pt x="772" y="559"/>
                  </a:lnTo>
                  <a:lnTo>
                    <a:pt x="754" y="567"/>
                  </a:lnTo>
                  <a:lnTo>
                    <a:pt x="737" y="576"/>
                  </a:lnTo>
                  <a:lnTo>
                    <a:pt x="718" y="585"/>
                  </a:lnTo>
                  <a:lnTo>
                    <a:pt x="701" y="594"/>
                  </a:lnTo>
                  <a:lnTo>
                    <a:pt x="684" y="603"/>
                  </a:lnTo>
                  <a:lnTo>
                    <a:pt x="666" y="612"/>
                  </a:lnTo>
                  <a:lnTo>
                    <a:pt x="649" y="622"/>
                  </a:lnTo>
                  <a:lnTo>
                    <a:pt x="631" y="631"/>
                  </a:lnTo>
                  <a:lnTo>
                    <a:pt x="626" y="635"/>
                  </a:lnTo>
                  <a:lnTo>
                    <a:pt x="623" y="636"/>
                  </a:lnTo>
                  <a:lnTo>
                    <a:pt x="618" y="640"/>
                  </a:lnTo>
                  <a:lnTo>
                    <a:pt x="610" y="650"/>
                  </a:lnTo>
                  <a:lnTo>
                    <a:pt x="594" y="663"/>
                  </a:lnTo>
                  <a:lnTo>
                    <a:pt x="577" y="674"/>
                  </a:lnTo>
                  <a:lnTo>
                    <a:pt x="559" y="680"/>
                  </a:lnTo>
                  <a:lnTo>
                    <a:pt x="542" y="686"/>
                  </a:lnTo>
                  <a:lnTo>
                    <a:pt x="523" y="687"/>
                  </a:lnTo>
                  <a:lnTo>
                    <a:pt x="504" y="684"/>
                  </a:lnTo>
                  <a:lnTo>
                    <a:pt x="486" y="679"/>
                  </a:lnTo>
                  <a:lnTo>
                    <a:pt x="468" y="670"/>
                  </a:lnTo>
                  <a:lnTo>
                    <a:pt x="454" y="659"/>
                  </a:lnTo>
                  <a:lnTo>
                    <a:pt x="442" y="646"/>
                  </a:lnTo>
                  <a:lnTo>
                    <a:pt x="432" y="631"/>
                  </a:lnTo>
                  <a:lnTo>
                    <a:pt x="424" y="616"/>
                  </a:lnTo>
                  <a:lnTo>
                    <a:pt x="419" y="602"/>
                  </a:lnTo>
                  <a:lnTo>
                    <a:pt x="416" y="587"/>
                  </a:lnTo>
                  <a:lnTo>
                    <a:pt x="415" y="573"/>
                  </a:lnTo>
                  <a:lnTo>
                    <a:pt x="416" y="563"/>
                  </a:lnTo>
                  <a:lnTo>
                    <a:pt x="430" y="532"/>
                  </a:lnTo>
                  <a:lnTo>
                    <a:pt x="448" y="507"/>
                  </a:lnTo>
                  <a:lnTo>
                    <a:pt x="471" y="487"/>
                  </a:lnTo>
                  <a:lnTo>
                    <a:pt x="496" y="473"/>
                  </a:lnTo>
                  <a:lnTo>
                    <a:pt x="523" y="467"/>
                  </a:lnTo>
                  <a:lnTo>
                    <a:pt x="550" y="467"/>
                  </a:lnTo>
                  <a:lnTo>
                    <a:pt x="575" y="475"/>
                  </a:lnTo>
                  <a:lnTo>
                    <a:pt x="599" y="489"/>
                  </a:lnTo>
                  <a:lnTo>
                    <a:pt x="602" y="489"/>
                  </a:lnTo>
                  <a:lnTo>
                    <a:pt x="603" y="491"/>
                  </a:lnTo>
                  <a:lnTo>
                    <a:pt x="603" y="493"/>
                  </a:lnTo>
                  <a:lnTo>
                    <a:pt x="606" y="493"/>
                  </a:lnTo>
                  <a:lnTo>
                    <a:pt x="772" y="404"/>
                  </a:lnTo>
                  <a:close/>
                </a:path>
              </a:pathLst>
            </a:custGeom>
            <a:solidFill>
              <a:srgbClr val="33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5" name="Freeform 115"/>
            <p:cNvSpPr>
              <a:spLocks/>
            </p:cNvSpPr>
            <p:nvPr/>
          </p:nvSpPr>
          <p:spPr bwMode="auto">
            <a:xfrm>
              <a:off x="1857" y="3209"/>
              <a:ext cx="28" cy="4"/>
            </a:xfrm>
            <a:custGeom>
              <a:avLst/>
              <a:gdLst>
                <a:gd name="T0" fmla="*/ 1 w 56"/>
                <a:gd name="T1" fmla="*/ 4 h 8"/>
                <a:gd name="T2" fmla="*/ 0 w 56"/>
                <a:gd name="T3" fmla="*/ 3 h 8"/>
                <a:gd name="T4" fmla="*/ 0 w 56"/>
                <a:gd name="T5" fmla="*/ 2 h 8"/>
                <a:gd name="T6" fmla="*/ 0 w 56"/>
                <a:gd name="T7" fmla="*/ 1 h 8"/>
                <a:gd name="T8" fmla="*/ 0 w 56"/>
                <a:gd name="T9" fmla="*/ 1 h 8"/>
                <a:gd name="T10" fmla="*/ 3 w 56"/>
                <a:gd name="T11" fmla="*/ 1 h 8"/>
                <a:gd name="T12" fmla="*/ 7 w 56"/>
                <a:gd name="T13" fmla="*/ 1 h 8"/>
                <a:gd name="T14" fmla="*/ 10 w 56"/>
                <a:gd name="T15" fmla="*/ 1 h 8"/>
                <a:gd name="T16" fmla="*/ 14 w 56"/>
                <a:gd name="T17" fmla="*/ 0 h 8"/>
                <a:gd name="T18" fmla="*/ 17 w 56"/>
                <a:gd name="T19" fmla="*/ 0 h 8"/>
                <a:gd name="T20" fmla="*/ 21 w 56"/>
                <a:gd name="T21" fmla="*/ 0 h 8"/>
                <a:gd name="T22" fmla="*/ 24 w 56"/>
                <a:gd name="T23" fmla="*/ 0 h 8"/>
                <a:gd name="T24" fmla="*/ 27 w 56"/>
                <a:gd name="T25" fmla="*/ 0 h 8"/>
                <a:gd name="T26" fmla="*/ 28 w 56"/>
                <a:gd name="T27" fmla="*/ 1 h 8"/>
                <a:gd name="T28" fmla="*/ 28 w 56"/>
                <a:gd name="T29" fmla="*/ 1 h 8"/>
                <a:gd name="T30" fmla="*/ 27 w 56"/>
                <a:gd name="T31" fmla="*/ 2 h 8"/>
                <a:gd name="T32" fmla="*/ 27 w 56"/>
                <a:gd name="T33" fmla="*/ 3 h 8"/>
                <a:gd name="T34" fmla="*/ 23 w 56"/>
                <a:gd name="T35" fmla="*/ 3 h 8"/>
                <a:gd name="T36" fmla="*/ 20 w 56"/>
                <a:gd name="T37" fmla="*/ 3 h 8"/>
                <a:gd name="T38" fmla="*/ 17 w 56"/>
                <a:gd name="T39" fmla="*/ 3 h 8"/>
                <a:gd name="T40" fmla="*/ 13 w 56"/>
                <a:gd name="T41" fmla="*/ 3 h 8"/>
                <a:gd name="T42" fmla="*/ 10 w 56"/>
                <a:gd name="T43" fmla="*/ 3 h 8"/>
                <a:gd name="T44" fmla="*/ 7 w 56"/>
                <a:gd name="T45" fmla="*/ 3 h 8"/>
                <a:gd name="T46" fmla="*/ 4 w 56"/>
                <a:gd name="T47" fmla="*/ 4 h 8"/>
                <a:gd name="T48" fmla="*/ 1 w 56"/>
                <a:gd name="T49" fmla="*/ 4 h 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6"/>
                <a:gd name="T76" fmla="*/ 0 h 8"/>
                <a:gd name="T77" fmla="*/ 56 w 56"/>
                <a:gd name="T78" fmla="*/ 8 h 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6" h="8">
                  <a:moveTo>
                    <a:pt x="1" y="8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6" y="1"/>
                  </a:lnTo>
                  <a:lnTo>
                    <a:pt x="13" y="1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6" y="1"/>
                  </a:lnTo>
                  <a:lnTo>
                    <a:pt x="54" y="4"/>
                  </a:lnTo>
                  <a:lnTo>
                    <a:pt x="53" y="6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33" y="6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8" y="8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6" name="Freeform 116"/>
            <p:cNvSpPr>
              <a:spLocks/>
            </p:cNvSpPr>
            <p:nvPr/>
          </p:nvSpPr>
          <p:spPr bwMode="auto">
            <a:xfrm>
              <a:off x="1760" y="3010"/>
              <a:ext cx="415" cy="204"/>
            </a:xfrm>
            <a:custGeom>
              <a:avLst/>
              <a:gdLst>
                <a:gd name="T0" fmla="*/ 17 w 830"/>
                <a:gd name="T1" fmla="*/ 181 h 407"/>
                <a:gd name="T2" fmla="*/ 21 w 830"/>
                <a:gd name="T3" fmla="*/ 198 h 407"/>
                <a:gd name="T4" fmla="*/ 28 w 830"/>
                <a:gd name="T5" fmla="*/ 195 h 407"/>
                <a:gd name="T6" fmla="*/ 33 w 830"/>
                <a:gd name="T7" fmla="*/ 183 h 407"/>
                <a:gd name="T8" fmla="*/ 44 w 830"/>
                <a:gd name="T9" fmla="*/ 174 h 407"/>
                <a:gd name="T10" fmla="*/ 48 w 830"/>
                <a:gd name="T11" fmla="*/ 168 h 407"/>
                <a:gd name="T12" fmla="*/ 58 w 830"/>
                <a:gd name="T13" fmla="*/ 180 h 407"/>
                <a:gd name="T14" fmla="*/ 57 w 830"/>
                <a:gd name="T15" fmla="*/ 155 h 407"/>
                <a:gd name="T16" fmla="*/ 61 w 830"/>
                <a:gd name="T17" fmla="*/ 166 h 407"/>
                <a:gd name="T18" fmla="*/ 74 w 830"/>
                <a:gd name="T19" fmla="*/ 147 h 407"/>
                <a:gd name="T20" fmla="*/ 90 w 830"/>
                <a:gd name="T21" fmla="*/ 162 h 407"/>
                <a:gd name="T22" fmla="*/ 93 w 830"/>
                <a:gd name="T23" fmla="*/ 154 h 407"/>
                <a:gd name="T24" fmla="*/ 102 w 830"/>
                <a:gd name="T25" fmla="*/ 145 h 407"/>
                <a:gd name="T26" fmla="*/ 105 w 830"/>
                <a:gd name="T27" fmla="*/ 134 h 407"/>
                <a:gd name="T28" fmla="*/ 118 w 830"/>
                <a:gd name="T29" fmla="*/ 147 h 407"/>
                <a:gd name="T30" fmla="*/ 118 w 830"/>
                <a:gd name="T31" fmla="*/ 122 h 407"/>
                <a:gd name="T32" fmla="*/ 128 w 830"/>
                <a:gd name="T33" fmla="*/ 142 h 407"/>
                <a:gd name="T34" fmla="*/ 132 w 830"/>
                <a:gd name="T35" fmla="*/ 120 h 407"/>
                <a:gd name="T36" fmla="*/ 139 w 830"/>
                <a:gd name="T37" fmla="*/ 135 h 407"/>
                <a:gd name="T38" fmla="*/ 149 w 830"/>
                <a:gd name="T39" fmla="*/ 107 h 407"/>
                <a:gd name="T40" fmla="*/ 158 w 830"/>
                <a:gd name="T41" fmla="*/ 126 h 407"/>
                <a:gd name="T42" fmla="*/ 163 w 830"/>
                <a:gd name="T43" fmla="*/ 103 h 407"/>
                <a:gd name="T44" fmla="*/ 176 w 830"/>
                <a:gd name="T45" fmla="*/ 116 h 407"/>
                <a:gd name="T46" fmla="*/ 176 w 830"/>
                <a:gd name="T47" fmla="*/ 94 h 407"/>
                <a:gd name="T48" fmla="*/ 185 w 830"/>
                <a:gd name="T49" fmla="*/ 112 h 407"/>
                <a:gd name="T50" fmla="*/ 190 w 830"/>
                <a:gd name="T51" fmla="*/ 84 h 407"/>
                <a:gd name="T52" fmla="*/ 194 w 830"/>
                <a:gd name="T53" fmla="*/ 106 h 407"/>
                <a:gd name="T54" fmla="*/ 206 w 830"/>
                <a:gd name="T55" fmla="*/ 84 h 407"/>
                <a:gd name="T56" fmla="*/ 215 w 830"/>
                <a:gd name="T57" fmla="*/ 94 h 407"/>
                <a:gd name="T58" fmla="*/ 222 w 830"/>
                <a:gd name="T59" fmla="*/ 70 h 407"/>
                <a:gd name="T60" fmla="*/ 238 w 830"/>
                <a:gd name="T61" fmla="*/ 84 h 407"/>
                <a:gd name="T62" fmla="*/ 238 w 830"/>
                <a:gd name="T63" fmla="*/ 57 h 407"/>
                <a:gd name="T64" fmla="*/ 248 w 830"/>
                <a:gd name="T65" fmla="*/ 78 h 407"/>
                <a:gd name="T66" fmla="*/ 252 w 830"/>
                <a:gd name="T67" fmla="*/ 49 h 407"/>
                <a:gd name="T68" fmla="*/ 258 w 830"/>
                <a:gd name="T69" fmla="*/ 72 h 407"/>
                <a:gd name="T70" fmla="*/ 266 w 830"/>
                <a:gd name="T71" fmla="*/ 50 h 407"/>
                <a:gd name="T72" fmla="*/ 269 w 830"/>
                <a:gd name="T73" fmla="*/ 47 h 407"/>
                <a:gd name="T74" fmla="*/ 282 w 830"/>
                <a:gd name="T75" fmla="*/ 54 h 407"/>
                <a:gd name="T76" fmla="*/ 283 w 830"/>
                <a:gd name="T77" fmla="*/ 38 h 407"/>
                <a:gd name="T78" fmla="*/ 294 w 830"/>
                <a:gd name="T79" fmla="*/ 54 h 407"/>
                <a:gd name="T80" fmla="*/ 296 w 830"/>
                <a:gd name="T81" fmla="*/ 35 h 407"/>
                <a:gd name="T82" fmla="*/ 304 w 830"/>
                <a:gd name="T83" fmla="*/ 49 h 407"/>
                <a:gd name="T84" fmla="*/ 307 w 830"/>
                <a:gd name="T85" fmla="*/ 25 h 407"/>
                <a:gd name="T86" fmla="*/ 312 w 830"/>
                <a:gd name="T87" fmla="*/ 36 h 407"/>
                <a:gd name="T88" fmla="*/ 322 w 830"/>
                <a:gd name="T89" fmla="*/ 20 h 407"/>
                <a:gd name="T90" fmla="*/ 331 w 830"/>
                <a:gd name="T91" fmla="*/ 31 h 407"/>
                <a:gd name="T92" fmla="*/ 336 w 830"/>
                <a:gd name="T93" fmla="*/ 15 h 407"/>
                <a:gd name="T94" fmla="*/ 342 w 830"/>
                <a:gd name="T95" fmla="*/ 22 h 407"/>
                <a:gd name="T96" fmla="*/ 353 w 830"/>
                <a:gd name="T97" fmla="*/ 18 h 407"/>
                <a:gd name="T98" fmla="*/ 356 w 830"/>
                <a:gd name="T99" fmla="*/ 16 h 407"/>
                <a:gd name="T100" fmla="*/ 370 w 830"/>
                <a:gd name="T101" fmla="*/ 22 h 407"/>
                <a:gd name="T102" fmla="*/ 370 w 830"/>
                <a:gd name="T103" fmla="*/ 11 h 407"/>
                <a:gd name="T104" fmla="*/ 380 w 830"/>
                <a:gd name="T105" fmla="*/ 19 h 407"/>
                <a:gd name="T106" fmla="*/ 386 w 830"/>
                <a:gd name="T107" fmla="*/ 10 h 407"/>
                <a:gd name="T108" fmla="*/ 390 w 830"/>
                <a:gd name="T109" fmla="*/ 14 h 407"/>
                <a:gd name="T110" fmla="*/ 398 w 830"/>
                <a:gd name="T111" fmla="*/ 9 h 407"/>
                <a:gd name="T112" fmla="*/ 401 w 830"/>
                <a:gd name="T113" fmla="*/ 0 h 407"/>
                <a:gd name="T114" fmla="*/ 348 w 830"/>
                <a:gd name="T115" fmla="*/ 1 h 407"/>
                <a:gd name="T116" fmla="*/ 297 w 830"/>
                <a:gd name="T117" fmla="*/ 1 h 407"/>
                <a:gd name="T118" fmla="*/ 234 w 830"/>
                <a:gd name="T119" fmla="*/ 34 h 407"/>
                <a:gd name="T120" fmla="*/ 108 w 830"/>
                <a:gd name="T121" fmla="*/ 99 h 407"/>
                <a:gd name="T122" fmla="*/ 5 w 830"/>
                <a:gd name="T123" fmla="*/ 164 h 4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30"/>
                <a:gd name="T187" fmla="*/ 0 h 407"/>
                <a:gd name="T188" fmla="*/ 830 w 830"/>
                <a:gd name="T189" fmla="*/ 407 h 4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30" h="407">
                  <a:moveTo>
                    <a:pt x="20" y="407"/>
                  </a:moveTo>
                  <a:lnTo>
                    <a:pt x="29" y="401"/>
                  </a:lnTo>
                  <a:lnTo>
                    <a:pt x="33" y="390"/>
                  </a:lnTo>
                  <a:lnTo>
                    <a:pt x="33" y="376"/>
                  </a:lnTo>
                  <a:lnTo>
                    <a:pt x="32" y="362"/>
                  </a:lnTo>
                  <a:lnTo>
                    <a:pt x="33" y="362"/>
                  </a:lnTo>
                  <a:lnTo>
                    <a:pt x="35" y="360"/>
                  </a:lnTo>
                  <a:lnTo>
                    <a:pt x="39" y="367"/>
                  </a:lnTo>
                  <a:lnTo>
                    <a:pt x="40" y="375"/>
                  </a:lnTo>
                  <a:lnTo>
                    <a:pt x="41" y="386"/>
                  </a:lnTo>
                  <a:lnTo>
                    <a:pt x="41" y="395"/>
                  </a:lnTo>
                  <a:lnTo>
                    <a:pt x="43" y="395"/>
                  </a:lnTo>
                  <a:lnTo>
                    <a:pt x="43" y="397"/>
                  </a:lnTo>
                  <a:lnTo>
                    <a:pt x="44" y="397"/>
                  </a:lnTo>
                  <a:lnTo>
                    <a:pt x="47" y="395"/>
                  </a:lnTo>
                  <a:lnTo>
                    <a:pt x="51" y="393"/>
                  </a:lnTo>
                  <a:lnTo>
                    <a:pt x="53" y="391"/>
                  </a:lnTo>
                  <a:lnTo>
                    <a:pt x="57" y="390"/>
                  </a:lnTo>
                  <a:lnTo>
                    <a:pt x="56" y="372"/>
                  </a:lnTo>
                  <a:lnTo>
                    <a:pt x="55" y="352"/>
                  </a:lnTo>
                  <a:lnTo>
                    <a:pt x="53" y="334"/>
                  </a:lnTo>
                  <a:lnTo>
                    <a:pt x="56" y="320"/>
                  </a:lnTo>
                  <a:lnTo>
                    <a:pt x="61" y="331"/>
                  </a:lnTo>
                  <a:lnTo>
                    <a:pt x="64" y="348"/>
                  </a:lnTo>
                  <a:lnTo>
                    <a:pt x="65" y="366"/>
                  </a:lnTo>
                  <a:lnTo>
                    <a:pt x="67" y="382"/>
                  </a:lnTo>
                  <a:lnTo>
                    <a:pt x="73" y="380"/>
                  </a:lnTo>
                  <a:lnTo>
                    <a:pt x="79" y="379"/>
                  </a:lnTo>
                  <a:lnTo>
                    <a:pt x="83" y="376"/>
                  </a:lnTo>
                  <a:lnTo>
                    <a:pt x="88" y="372"/>
                  </a:lnTo>
                  <a:lnTo>
                    <a:pt x="88" y="359"/>
                  </a:lnTo>
                  <a:lnTo>
                    <a:pt x="88" y="347"/>
                  </a:lnTo>
                  <a:lnTo>
                    <a:pt x="88" y="334"/>
                  </a:lnTo>
                  <a:lnTo>
                    <a:pt x="88" y="322"/>
                  </a:lnTo>
                  <a:lnTo>
                    <a:pt x="89" y="322"/>
                  </a:lnTo>
                  <a:lnTo>
                    <a:pt x="91" y="323"/>
                  </a:lnTo>
                  <a:lnTo>
                    <a:pt x="92" y="323"/>
                  </a:lnTo>
                  <a:lnTo>
                    <a:pt x="93" y="324"/>
                  </a:lnTo>
                  <a:lnTo>
                    <a:pt x="95" y="335"/>
                  </a:lnTo>
                  <a:lnTo>
                    <a:pt x="96" y="344"/>
                  </a:lnTo>
                  <a:lnTo>
                    <a:pt x="96" y="355"/>
                  </a:lnTo>
                  <a:lnTo>
                    <a:pt x="97" y="366"/>
                  </a:lnTo>
                  <a:lnTo>
                    <a:pt x="101" y="364"/>
                  </a:lnTo>
                  <a:lnTo>
                    <a:pt x="105" y="364"/>
                  </a:lnTo>
                  <a:lnTo>
                    <a:pt x="109" y="362"/>
                  </a:lnTo>
                  <a:lnTo>
                    <a:pt x="116" y="359"/>
                  </a:lnTo>
                  <a:lnTo>
                    <a:pt x="116" y="346"/>
                  </a:lnTo>
                  <a:lnTo>
                    <a:pt x="115" y="334"/>
                  </a:lnTo>
                  <a:lnTo>
                    <a:pt x="115" y="322"/>
                  </a:lnTo>
                  <a:lnTo>
                    <a:pt x="113" y="310"/>
                  </a:lnTo>
                  <a:lnTo>
                    <a:pt x="115" y="310"/>
                  </a:lnTo>
                  <a:lnTo>
                    <a:pt x="116" y="310"/>
                  </a:lnTo>
                  <a:lnTo>
                    <a:pt x="117" y="310"/>
                  </a:lnTo>
                  <a:lnTo>
                    <a:pt x="119" y="311"/>
                  </a:lnTo>
                  <a:lnTo>
                    <a:pt x="120" y="312"/>
                  </a:lnTo>
                  <a:lnTo>
                    <a:pt x="121" y="322"/>
                  </a:lnTo>
                  <a:lnTo>
                    <a:pt x="123" y="331"/>
                  </a:lnTo>
                  <a:lnTo>
                    <a:pt x="124" y="342"/>
                  </a:lnTo>
                  <a:lnTo>
                    <a:pt x="125" y="351"/>
                  </a:lnTo>
                  <a:lnTo>
                    <a:pt x="143" y="342"/>
                  </a:lnTo>
                  <a:lnTo>
                    <a:pt x="145" y="326"/>
                  </a:lnTo>
                  <a:lnTo>
                    <a:pt x="143" y="307"/>
                  </a:lnTo>
                  <a:lnTo>
                    <a:pt x="140" y="288"/>
                  </a:lnTo>
                  <a:lnTo>
                    <a:pt x="147" y="294"/>
                  </a:lnTo>
                  <a:lnTo>
                    <a:pt x="151" y="306"/>
                  </a:lnTo>
                  <a:lnTo>
                    <a:pt x="154" y="320"/>
                  </a:lnTo>
                  <a:lnTo>
                    <a:pt x="155" y="334"/>
                  </a:lnTo>
                  <a:lnTo>
                    <a:pt x="162" y="332"/>
                  </a:lnTo>
                  <a:lnTo>
                    <a:pt x="168" y="330"/>
                  </a:lnTo>
                  <a:lnTo>
                    <a:pt x="174" y="327"/>
                  </a:lnTo>
                  <a:lnTo>
                    <a:pt x="180" y="323"/>
                  </a:lnTo>
                  <a:lnTo>
                    <a:pt x="176" y="310"/>
                  </a:lnTo>
                  <a:lnTo>
                    <a:pt x="175" y="298"/>
                  </a:lnTo>
                  <a:lnTo>
                    <a:pt x="175" y="287"/>
                  </a:lnTo>
                  <a:lnTo>
                    <a:pt x="175" y="272"/>
                  </a:lnTo>
                  <a:lnTo>
                    <a:pt x="180" y="280"/>
                  </a:lnTo>
                  <a:lnTo>
                    <a:pt x="183" y="294"/>
                  </a:lnTo>
                  <a:lnTo>
                    <a:pt x="186" y="307"/>
                  </a:lnTo>
                  <a:lnTo>
                    <a:pt x="186" y="319"/>
                  </a:lnTo>
                  <a:lnTo>
                    <a:pt x="192" y="316"/>
                  </a:lnTo>
                  <a:lnTo>
                    <a:pt x="196" y="315"/>
                  </a:lnTo>
                  <a:lnTo>
                    <a:pt x="202" y="312"/>
                  </a:lnTo>
                  <a:lnTo>
                    <a:pt x="208" y="310"/>
                  </a:lnTo>
                  <a:lnTo>
                    <a:pt x="206" y="299"/>
                  </a:lnTo>
                  <a:lnTo>
                    <a:pt x="204" y="290"/>
                  </a:lnTo>
                  <a:lnTo>
                    <a:pt x="203" y="278"/>
                  </a:lnTo>
                  <a:lnTo>
                    <a:pt x="202" y="258"/>
                  </a:lnTo>
                  <a:lnTo>
                    <a:pt x="203" y="258"/>
                  </a:lnTo>
                  <a:lnTo>
                    <a:pt x="204" y="258"/>
                  </a:lnTo>
                  <a:lnTo>
                    <a:pt x="207" y="258"/>
                  </a:lnTo>
                  <a:lnTo>
                    <a:pt x="208" y="258"/>
                  </a:lnTo>
                  <a:lnTo>
                    <a:pt x="211" y="268"/>
                  </a:lnTo>
                  <a:lnTo>
                    <a:pt x="212" y="280"/>
                  </a:lnTo>
                  <a:lnTo>
                    <a:pt x="215" y="291"/>
                  </a:lnTo>
                  <a:lnTo>
                    <a:pt x="216" y="303"/>
                  </a:lnTo>
                  <a:lnTo>
                    <a:pt x="220" y="302"/>
                  </a:lnTo>
                  <a:lnTo>
                    <a:pt x="226" y="300"/>
                  </a:lnTo>
                  <a:lnTo>
                    <a:pt x="230" y="298"/>
                  </a:lnTo>
                  <a:lnTo>
                    <a:pt x="236" y="294"/>
                  </a:lnTo>
                  <a:lnTo>
                    <a:pt x="235" y="280"/>
                  </a:lnTo>
                  <a:lnTo>
                    <a:pt x="234" y="270"/>
                  </a:lnTo>
                  <a:lnTo>
                    <a:pt x="234" y="259"/>
                  </a:lnTo>
                  <a:lnTo>
                    <a:pt x="234" y="241"/>
                  </a:lnTo>
                  <a:lnTo>
                    <a:pt x="235" y="241"/>
                  </a:lnTo>
                  <a:lnTo>
                    <a:pt x="236" y="241"/>
                  </a:lnTo>
                  <a:lnTo>
                    <a:pt x="236" y="243"/>
                  </a:lnTo>
                  <a:lnTo>
                    <a:pt x="238" y="243"/>
                  </a:lnTo>
                  <a:lnTo>
                    <a:pt x="240" y="254"/>
                  </a:lnTo>
                  <a:lnTo>
                    <a:pt x="242" y="264"/>
                  </a:lnTo>
                  <a:lnTo>
                    <a:pt x="244" y="275"/>
                  </a:lnTo>
                  <a:lnTo>
                    <a:pt x="247" y="286"/>
                  </a:lnTo>
                  <a:lnTo>
                    <a:pt x="252" y="284"/>
                  </a:lnTo>
                  <a:lnTo>
                    <a:pt x="256" y="283"/>
                  </a:lnTo>
                  <a:lnTo>
                    <a:pt x="260" y="280"/>
                  </a:lnTo>
                  <a:lnTo>
                    <a:pt x="267" y="278"/>
                  </a:lnTo>
                  <a:lnTo>
                    <a:pt x="266" y="268"/>
                  </a:lnTo>
                  <a:lnTo>
                    <a:pt x="266" y="259"/>
                  </a:lnTo>
                  <a:lnTo>
                    <a:pt x="264" y="250"/>
                  </a:lnTo>
                  <a:lnTo>
                    <a:pt x="263" y="240"/>
                  </a:lnTo>
                  <a:lnTo>
                    <a:pt x="264" y="240"/>
                  </a:lnTo>
                  <a:lnTo>
                    <a:pt x="266" y="240"/>
                  </a:lnTo>
                  <a:lnTo>
                    <a:pt x="267" y="240"/>
                  </a:lnTo>
                  <a:lnTo>
                    <a:pt x="268" y="241"/>
                  </a:lnTo>
                  <a:lnTo>
                    <a:pt x="271" y="248"/>
                  </a:lnTo>
                  <a:lnTo>
                    <a:pt x="272" y="255"/>
                  </a:lnTo>
                  <a:lnTo>
                    <a:pt x="275" y="262"/>
                  </a:lnTo>
                  <a:lnTo>
                    <a:pt x="278" y="270"/>
                  </a:lnTo>
                  <a:lnTo>
                    <a:pt x="293" y="262"/>
                  </a:lnTo>
                  <a:lnTo>
                    <a:pt x="297" y="251"/>
                  </a:lnTo>
                  <a:lnTo>
                    <a:pt x="295" y="235"/>
                  </a:lnTo>
                  <a:lnTo>
                    <a:pt x="293" y="212"/>
                  </a:lnTo>
                  <a:lnTo>
                    <a:pt x="294" y="213"/>
                  </a:lnTo>
                  <a:lnTo>
                    <a:pt x="295" y="213"/>
                  </a:lnTo>
                  <a:lnTo>
                    <a:pt x="297" y="213"/>
                  </a:lnTo>
                  <a:lnTo>
                    <a:pt x="298" y="215"/>
                  </a:lnTo>
                  <a:lnTo>
                    <a:pt x="299" y="223"/>
                  </a:lnTo>
                  <a:lnTo>
                    <a:pt x="301" y="235"/>
                  </a:lnTo>
                  <a:lnTo>
                    <a:pt x="303" y="247"/>
                  </a:lnTo>
                  <a:lnTo>
                    <a:pt x="309" y="255"/>
                  </a:lnTo>
                  <a:lnTo>
                    <a:pt x="311" y="252"/>
                  </a:lnTo>
                  <a:lnTo>
                    <a:pt x="315" y="251"/>
                  </a:lnTo>
                  <a:lnTo>
                    <a:pt x="318" y="248"/>
                  </a:lnTo>
                  <a:lnTo>
                    <a:pt x="322" y="247"/>
                  </a:lnTo>
                  <a:lnTo>
                    <a:pt x="321" y="236"/>
                  </a:lnTo>
                  <a:lnTo>
                    <a:pt x="321" y="224"/>
                  </a:lnTo>
                  <a:lnTo>
                    <a:pt x="319" y="212"/>
                  </a:lnTo>
                  <a:lnTo>
                    <a:pt x="318" y="200"/>
                  </a:lnTo>
                  <a:lnTo>
                    <a:pt x="325" y="205"/>
                  </a:lnTo>
                  <a:lnTo>
                    <a:pt x="329" y="215"/>
                  </a:lnTo>
                  <a:lnTo>
                    <a:pt x="330" y="228"/>
                  </a:lnTo>
                  <a:lnTo>
                    <a:pt x="331" y="240"/>
                  </a:lnTo>
                  <a:lnTo>
                    <a:pt x="335" y="239"/>
                  </a:lnTo>
                  <a:lnTo>
                    <a:pt x="341" y="237"/>
                  </a:lnTo>
                  <a:lnTo>
                    <a:pt x="346" y="235"/>
                  </a:lnTo>
                  <a:lnTo>
                    <a:pt x="351" y="232"/>
                  </a:lnTo>
                  <a:lnTo>
                    <a:pt x="350" y="223"/>
                  </a:lnTo>
                  <a:lnTo>
                    <a:pt x="349" y="215"/>
                  </a:lnTo>
                  <a:lnTo>
                    <a:pt x="349" y="204"/>
                  </a:lnTo>
                  <a:lnTo>
                    <a:pt x="349" y="187"/>
                  </a:lnTo>
                  <a:lnTo>
                    <a:pt x="350" y="187"/>
                  </a:lnTo>
                  <a:lnTo>
                    <a:pt x="351" y="187"/>
                  </a:lnTo>
                  <a:lnTo>
                    <a:pt x="353" y="188"/>
                  </a:lnTo>
                  <a:lnTo>
                    <a:pt x="354" y="192"/>
                  </a:lnTo>
                  <a:lnTo>
                    <a:pt x="355" y="196"/>
                  </a:lnTo>
                  <a:lnTo>
                    <a:pt x="357" y="205"/>
                  </a:lnTo>
                  <a:lnTo>
                    <a:pt x="359" y="223"/>
                  </a:lnTo>
                  <a:lnTo>
                    <a:pt x="365" y="224"/>
                  </a:lnTo>
                  <a:lnTo>
                    <a:pt x="369" y="223"/>
                  </a:lnTo>
                  <a:lnTo>
                    <a:pt x="373" y="220"/>
                  </a:lnTo>
                  <a:lnTo>
                    <a:pt x="378" y="217"/>
                  </a:lnTo>
                  <a:lnTo>
                    <a:pt x="378" y="204"/>
                  </a:lnTo>
                  <a:lnTo>
                    <a:pt x="378" y="192"/>
                  </a:lnTo>
                  <a:lnTo>
                    <a:pt x="378" y="179"/>
                  </a:lnTo>
                  <a:lnTo>
                    <a:pt x="378" y="167"/>
                  </a:lnTo>
                  <a:lnTo>
                    <a:pt x="379" y="168"/>
                  </a:lnTo>
                  <a:lnTo>
                    <a:pt x="381" y="168"/>
                  </a:lnTo>
                  <a:lnTo>
                    <a:pt x="382" y="168"/>
                  </a:lnTo>
                  <a:lnTo>
                    <a:pt x="383" y="168"/>
                  </a:lnTo>
                  <a:lnTo>
                    <a:pt x="385" y="179"/>
                  </a:lnTo>
                  <a:lnTo>
                    <a:pt x="386" y="189"/>
                  </a:lnTo>
                  <a:lnTo>
                    <a:pt x="386" y="200"/>
                  </a:lnTo>
                  <a:lnTo>
                    <a:pt x="387" y="211"/>
                  </a:lnTo>
                  <a:lnTo>
                    <a:pt x="394" y="208"/>
                  </a:lnTo>
                  <a:lnTo>
                    <a:pt x="399" y="207"/>
                  </a:lnTo>
                  <a:lnTo>
                    <a:pt x="404" y="204"/>
                  </a:lnTo>
                  <a:lnTo>
                    <a:pt x="410" y="201"/>
                  </a:lnTo>
                  <a:lnTo>
                    <a:pt x="410" y="191"/>
                  </a:lnTo>
                  <a:lnTo>
                    <a:pt x="412" y="179"/>
                  </a:lnTo>
                  <a:lnTo>
                    <a:pt x="412" y="168"/>
                  </a:lnTo>
                  <a:lnTo>
                    <a:pt x="412" y="157"/>
                  </a:lnTo>
                  <a:lnTo>
                    <a:pt x="414" y="164"/>
                  </a:lnTo>
                  <a:lnTo>
                    <a:pt x="417" y="173"/>
                  </a:lnTo>
                  <a:lnTo>
                    <a:pt x="418" y="184"/>
                  </a:lnTo>
                  <a:lnTo>
                    <a:pt x="418" y="195"/>
                  </a:lnTo>
                  <a:lnTo>
                    <a:pt x="425" y="192"/>
                  </a:lnTo>
                  <a:lnTo>
                    <a:pt x="430" y="188"/>
                  </a:lnTo>
                  <a:lnTo>
                    <a:pt x="437" y="185"/>
                  </a:lnTo>
                  <a:lnTo>
                    <a:pt x="444" y="183"/>
                  </a:lnTo>
                  <a:lnTo>
                    <a:pt x="442" y="172"/>
                  </a:lnTo>
                  <a:lnTo>
                    <a:pt x="442" y="160"/>
                  </a:lnTo>
                  <a:lnTo>
                    <a:pt x="442" y="148"/>
                  </a:lnTo>
                  <a:lnTo>
                    <a:pt x="444" y="136"/>
                  </a:lnTo>
                  <a:lnTo>
                    <a:pt x="445" y="139"/>
                  </a:lnTo>
                  <a:lnTo>
                    <a:pt x="446" y="143"/>
                  </a:lnTo>
                  <a:lnTo>
                    <a:pt x="449" y="155"/>
                  </a:lnTo>
                  <a:lnTo>
                    <a:pt x="453" y="177"/>
                  </a:lnTo>
                  <a:lnTo>
                    <a:pt x="460" y="176"/>
                  </a:lnTo>
                  <a:lnTo>
                    <a:pt x="465" y="175"/>
                  </a:lnTo>
                  <a:lnTo>
                    <a:pt x="469" y="172"/>
                  </a:lnTo>
                  <a:lnTo>
                    <a:pt x="476" y="168"/>
                  </a:lnTo>
                  <a:lnTo>
                    <a:pt x="477" y="153"/>
                  </a:lnTo>
                  <a:lnTo>
                    <a:pt x="477" y="143"/>
                  </a:lnTo>
                  <a:lnTo>
                    <a:pt x="476" y="132"/>
                  </a:lnTo>
                  <a:lnTo>
                    <a:pt x="473" y="113"/>
                  </a:lnTo>
                  <a:lnTo>
                    <a:pt x="474" y="113"/>
                  </a:lnTo>
                  <a:lnTo>
                    <a:pt x="476" y="113"/>
                  </a:lnTo>
                  <a:lnTo>
                    <a:pt x="477" y="113"/>
                  </a:lnTo>
                  <a:lnTo>
                    <a:pt x="478" y="113"/>
                  </a:lnTo>
                  <a:lnTo>
                    <a:pt x="480" y="121"/>
                  </a:lnTo>
                  <a:lnTo>
                    <a:pt x="482" y="135"/>
                  </a:lnTo>
                  <a:lnTo>
                    <a:pt x="484" y="148"/>
                  </a:lnTo>
                  <a:lnTo>
                    <a:pt x="486" y="159"/>
                  </a:lnTo>
                  <a:lnTo>
                    <a:pt x="492" y="156"/>
                  </a:lnTo>
                  <a:lnTo>
                    <a:pt x="497" y="155"/>
                  </a:lnTo>
                  <a:lnTo>
                    <a:pt x="501" y="152"/>
                  </a:lnTo>
                  <a:lnTo>
                    <a:pt x="506" y="151"/>
                  </a:lnTo>
                  <a:lnTo>
                    <a:pt x="505" y="137"/>
                  </a:lnTo>
                  <a:lnTo>
                    <a:pt x="505" y="124"/>
                  </a:lnTo>
                  <a:lnTo>
                    <a:pt x="504" y="111"/>
                  </a:lnTo>
                  <a:lnTo>
                    <a:pt x="502" y="98"/>
                  </a:lnTo>
                  <a:lnTo>
                    <a:pt x="504" y="98"/>
                  </a:lnTo>
                  <a:lnTo>
                    <a:pt x="505" y="98"/>
                  </a:lnTo>
                  <a:lnTo>
                    <a:pt x="506" y="100"/>
                  </a:lnTo>
                  <a:lnTo>
                    <a:pt x="508" y="100"/>
                  </a:lnTo>
                  <a:lnTo>
                    <a:pt x="510" y="111"/>
                  </a:lnTo>
                  <a:lnTo>
                    <a:pt x="512" y="121"/>
                  </a:lnTo>
                  <a:lnTo>
                    <a:pt x="514" y="132"/>
                  </a:lnTo>
                  <a:lnTo>
                    <a:pt x="516" y="143"/>
                  </a:lnTo>
                  <a:lnTo>
                    <a:pt x="520" y="141"/>
                  </a:lnTo>
                  <a:lnTo>
                    <a:pt x="525" y="140"/>
                  </a:lnTo>
                  <a:lnTo>
                    <a:pt x="529" y="137"/>
                  </a:lnTo>
                  <a:lnTo>
                    <a:pt x="535" y="135"/>
                  </a:lnTo>
                  <a:lnTo>
                    <a:pt x="533" y="123"/>
                  </a:lnTo>
                  <a:lnTo>
                    <a:pt x="533" y="112"/>
                  </a:lnTo>
                  <a:lnTo>
                    <a:pt x="532" y="100"/>
                  </a:lnTo>
                  <a:lnTo>
                    <a:pt x="531" y="89"/>
                  </a:lnTo>
                  <a:lnTo>
                    <a:pt x="532" y="88"/>
                  </a:lnTo>
                  <a:lnTo>
                    <a:pt x="533" y="88"/>
                  </a:lnTo>
                  <a:lnTo>
                    <a:pt x="535" y="90"/>
                  </a:lnTo>
                  <a:lnTo>
                    <a:pt x="537" y="94"/>
                  </a:lnTo>
                  <a:lnTo>
                    <a:pt x="540" y="105"/>
                  </a:lnTo>
                  <a:lnTo>
                    <a:pt x="544" y="124"/>
                  </a:lnTo>
                  <a:lnTo>
                    <a:pt x="549" y="124"/>
                  </a:lnTo>
                  <a:lnTo>
                    <a:pt x="555" y="123"/>
                  </a:lnTo>
                  <a:lnTo>
                    <a:pt x="561" y="120"/>
                  </a:lnTo>
                  <a:lnTo>
                    <a:pt x="567" y="116"/>
                  </a:lnTo>
                  <a:lnTo>
                    <a:pt x="564" y="108"/>
                  </a:lnTo>
                  <a:lnTo>
                    <a:pt x="563" y="101"/>
                  </a:lnTo>
                  <a:lnTo>
                    <a:pt x="561" y="92"/>
                  </a:lnTo>
                  <a:lnTo>
                    <a:pt x="560" y="76"/>
                  </a:lnTo>
                  <a:lnTo>
                    <a:pt x="561" y="74"/>
                  </a:lnTo>
                  <a:lnTo>
                    <a:pt x="563" y="74"/>
                  </a:lnTo>
                  <a:lnTo>
                    <a:pt x="564" y="74"/>
                  </a:lnTo>
                  <a:lnTo>
                    <a:pt x="565" y="76"/>
                  </a:lnTo>
                  <a:lnTo>
                    <a:pt x="565" y="82"/>
                  </a:lnTo>
                  <a:lnTo>
                    <a:pt x="567" y="94"/>
                  </a:lnTo>
                  <a:lnTo>
                    <a:pt x="571" y="107"/>
                  </a:lnTo>
                  <a:lnTo>
                    <a:pt x="576" y="113"/>
                  </a:lnTo>
                  <a:lnTo>
                    <a:pt x="580" y="111"/>
                  </a:lnTo>
                  <a:lnTo>
                    <a:pt x="584" y="109"/>
                  </a:lnTo>
                  <a:lnTo>
                    <a:pt x="588" y="107"/>
                  </a:lnTo>
                  <a:lnTo>
                    <a:pt x="592" y="105"/>
                  </a:lnTo>
                  <a:lnTo>
                    <a:pt x="591" y="96"/>
                  </a:lnTo>
                  <a:lnTo>
                    <a:pt x="591" y="86"/>
                  </a:lnTo>
                  <a:lnTo>
                    <a:pt x="589" y="78"/>
                  </a:lnTo>
                  <a:lnTo>
                    <a:pt x="588" y="69"/>
                  </a:lnTo>
                  <a:lnTo>
                    <a:pt x="589" y="69"/>
                  </a:lnTo>
                  <a:lnTo>
                    <a:pt x="591" y="69"/>
                  </a:lnTo>
                  <a:lnTo>
                    <a:pt x="592" y="70"/>
                  </a:lnTo>
                  <a:lnTo>
                    <a:pt x="593" y="70"/>
                  </a:lnTo>
                  <a:lnTo>
                    <a:pt x="596" y="81"/>
                  </a:lnTo>
                  <a:lnTo>
                    <a:pt x="597" y="88"/>
                  </a:lnTo>
                  <a:lnTo>
                    <a:pt x="600" y="93"/>
                  </a:lnTo>
                  <a:lnTo>
                    <a:pt x="603" y="100"/>
                  </a:lnTo>
                  <a:lnTo>
                    <a:pt x="607" y="97"/>
                  </a:lnTo>
                  <a:lnTo>
                    <a:pt x="611" y="93"/>
                  </a:lnTo>
                  <a:lnTo>
                    <a:pt x="613" y="89"/>
                  </a:lnTo>
                  <a:lnTo>
                    <a:pt x="617" y="86"/>
                  </a:lnTo>
                  <a:lnTo>
                    <a:pt x="616" y="77"/>
                  </a:lnTo>
                  <a:lnTo>
                    <a:pt x="616" y="68"/>
                  </a:lnTo>
                  <a:lnTo>
                    <a:pt x="615" y="58"/>
                  </a:lnTo>
                  <a:lnTo>
                    <a:pt x="613" y="49"/>
                  </a:lnTo>
                  <a:lnTo>
                    <a:pt x="615" y="49"/>
                  </a:lnTo>
                  <a:lnTo>
                    <a:pt x="616" y="49"/>
                  </a:lnTo>
                  <a:lnTo>
                    <a:pt x="617" y="49"/>
                  </a:lnTo>
                  <a:lnTo>
                    <a:pt x="619" y="49"/>
                  </a:lnTo>
                  <a:lnTo>
                    <a:pt x="620" y="56"/>
                  </a:lnTo>
                  <a:lnTo>
                    <a:pt x="623" y="64"/>
                  </a:lnTo>
                  <a:lnTo>
                    <a:pt x="624" y="72"/>
                  </a:lnTo>
                  <a:lnTo>
                    <a:pt x="625" y="78"/>
                  </a:lnTo>
                  <a:lnTo>
                    <a:pt x="640" y="74"/>
                  </a:lnTo>
                  <a:lnTo>
                    <a:pt x="645" y="64"/>
                  </a:lnTo>
                  <a:lnTo>
                    <a:pt x="644" y="50"/>
                  </a:lnTo>
                  <a:lnTo>
                    <a:pt x="641" y="40"/>
                  </a:lnTo>
                  <a:lnTo>
                    <a:pt x="643" y="40"/>
                  </a:lnTo>
                  <a:lnTo>
                    <a:pt x="644" y="40"/>
                  </a:lnTo>
                  <a:lnTo>
                    <a:pt x="645" y="40"/>
                  </a:lnTo>
                  <a:lnTo>
                    <a:pt x="647" y="40"/>
                  </a:lnTo>
                  <a:lnTo>
                    <a:pt x="649" y="45"/>
                  </a:lnTo>
                  <a:lnTo>
                    <a:pt x="651" y="50"/>
                  </a:lnTo>
                  <a:lnTo>
                    <a:pt x="654" y="57"/>
                  </a:lnTo>
                  <a:lnTo>
                    <a:pt x="655" y="62"/>
                  </a:lnTo>
                  <a:lnTo>
                    <a:pt x="662" y="61"/>
                  </a:lnTo>
                  <a:lnTo>
                    <a:pt x="666" y="60"/>
                  </a:lnTo>
                  <a:lnTo>
                    <a:pt x="670" y="58"/>
                  </a:lnTo>
                  <a:lnTo>
                    <a:pt x="676" y="54"/>
                  </a:lnTo>
                  <a:lnTo>
                    <a:pt x="675" y="49"/>
                  </a:lnTo>
                  <a:lnTo>
                    <a:pt x="675" y="42"/>
                  </a:lnTo>
                  <a:lnTo>
                    <a:pt x="674" y="37"/>
                  </a:lnTo>
                  <a:lnTo>
                    <a:pt x="672" y="30"/>
                  </a:lnTo>
                  <a:lnTo>
                    <a:pt x="674" y="29"/>
                  </a:lnTo>
                  <a:lnTo>
                    <a:pt x="675" y="29"/>
                  </a:lnTo>
                  <a:lnTo>
                    <a:pt x="676" y="29"/>
                  </a:lnTo>
                  <a:lnTo>
                    <a:pt x="679" y="34"/>
                  </a:lnTo>
                  <a:lnTo>
                    <a:pt x="680" y="38"/>
                  </a:lnTo>
                  <a:lnTo>
                    <a:pt x="683" y="44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5" y="48"/>
                  </a:lnTo>
                  <a:lnTo>
                    <a:pt x="700" y="48"/>
                  </a:lnTo>
                  <a:lnTo>
                    <a:pt x="706" y="48"/>
                  </a:lnTo>
                  <a:lnTo>
                    <a:pt x="706" y="41"/>
                  </a:lnTo>
                  <a:lnTo>
                    <a:pt x="706" y="36"/>
                  </a:lnTo>
                  <a:lnTo>
                    <a:pt x="704" y="29"/>
                  </a:lnTo>
                  <a:lnTo>
                    <a:pt x="704" y="24"/>
                  </a:lnTo>
                  <a:lnTo>
                    <a:pt x="706" y="25"/>
                  </a:lnTo>
                  <a:lnTo>
                    <a:pt x="708" y="25"/>
                  </a:lnTo>
                  <a:lnTo>
                    <a:pt x="710" y="25"/>
                  </a:lnTo>
                  <a:lnTo>
                    <a:pt x="711" y="26"/>
                  </a:lnTo>
                  <a:lnTo>
                    <a:pt x="712" y="32"/>
                  </a:lnTo>
                  <a:lnTo>
                    <a:pt x="715" y="37"/>
                  </a:lnTo>
                  <a:lnTo>
                    <a:pt x="716" y="42"/>
                  </a:lnTo>
                  <a:lnTo>
                    <a:pt x="718" y="48"/>
                  </a:lnTo>
                  <a:lnTo>
                    <a:pt x="726" y="46"/>
                  </a:lnTo>
                  <a:lnTo>
                    <a:pt x="731" y="46"/>
                  </a:lnTo>
                  <a:lnTo>
                    <a:pt x="735" y="45"/>
                  </a:lnTo>
                  <a:lnTo>
                    <a:pt x="739" y="44"/>
                  </a:lnTo>
                  <a:lnTo>
                    <a:pt x="738" y="38"/>
                  </a:lnTo>
                  <a:lnTo>
                    <a:pt x="738" y="33"/>
                  </a:lnTo>
                  <a:lnTo>
                    <a:pt x="738" y="28"/>
                  </a:lnTo>
                  <a:lnTo>
                    <a:pt x="738" y="22"/>
                  </a:lnTo>
                  <a:lnTo>
                    <a:pt x="739" y="22"/>
                  </a:lnTo>
                  <a:lnTo>
                    <a:pt x="740" y="22"/>
                  </a:lnTo>
                  <a:lnTo>
                    <a:pt x="742" y="22"/>
                  </a:lnTo>
                  <a:lnTo>
                    <a:pt x="744" y="32"/>
                  </a:lnTo>
                  <a:lnTo>
                    <a:pt x="747" y="37"/>
                  </a:lnTo>
                  <a:lnTo>
                    <a:pt x="748" y="40"/>
                  </a:lnTo>
                  <a:lnTo>
                    <a:pt x="750" y="41"/>
                  </a:lnTo>
                  <a:lnTo>
                    <a:pt x="756" y="40"/>
                  </a:lnTo>
                  <a:lnTo>
                    <a:pt x="760" y="38"/>
                  </a:lnTo>
                  <a:lnTo>
                    <a:pt x="764" y="37"/>
                  </a:lnTo>
                  <a:lnTo>
                    <a:pt x="771" y="33"/>
                  </a:lnTo>
                  <a:lnTo>
                    <a:pt x="771" y="29"/>
                  </a:lnTo>
                  <a:lnTo>
                    <a:pt x="771" y="26"/>
                  </a:lnTo>
                  <a:lnTo>
                    <a:pt x="770" y="22"/>
                  </a:lnTo>
                  <a:lnTo>
                    <a:pt x="770" y="20"/>
                  </a:lnTo>
                  <a:lnTo>
                    <a:pt x="771" y="20"/>
                  </a:lnTo>
                  <a:lnTo>
                    <a:pt x="774" y="20"/>
                  </a:lnTo>
                  <a:lnTo>
                    <a:pt x="775" y="21"/>
                  </a:lnTo>
                  <a:lnTo>
                    <a:pt x="777" y="21"/>
                  </a:lnTo>
                  <a:lnTo>
                    <a:pt x="778" y="22"/>
                  </a:lnTo>
                  <a:lnTo>
                    <a:pt x="778" y="24"/>
                  </a:lnTo>
                  <a:lnTo>
                    <a:pt x="779" y="26"/>
                  </a:lnTo>
                  <a:lnTo>
                    <a:pt x="779" y="28"/>
                  </a:lnTo>
                  <a:lnTo>
                    <a:pt x="782" y="29"/>
                  </a:lnTo>
                  <a:lnTo>
                    <a:pt x="786" y="28"/>
                  </a:lnTo>
                  <a:lnTo>
                    <a:pt x="789" y="28"/>
                  </a:lnTo>
                  <a:lnTo>
                    <a:pt x="795" y="25"/>
                  </a:lnTo>
                  <a:lnTo>
                    <a:pt x="795" y="22"/>
                  </a:lnTo>
                  <a:lnTo>
                    <a:pt x="795" y="21"/>
                  </a:lnTo>
                  <a:lnTo>
                    <a:pt x="795" y="18"/>
                  </a:lnTo>
                  <a:lnTo>
                    <a:pt x="797" y="17"/>
                  </a:lnTo>
                  <a:lnTo>
                    <a:pt x="805" y="17"/>
                  </a:lnTo>
                  <a:lnTo>
                    <a:pt x="814" y="14"/>
                  </a:lnTo>
                  <a:lnTo>
                    <a:pt x="822" y="9"/>
                  </a:lnTo>
                  <a:lnTo>
                    <a:pt x="830" y="1"/>
                  </a:lnTo>
                  <a:lnTo>
                    <a:pt x="815" y="1"/>
                  </a:lnTo>
                  <a:lnTo>
                    <a:pt x="801" y="0"/>
                  </a:lnTo>
                  <a:lnTo>
                    <a:pt x="785" y="0"/>
                  </a:lnTo>
                  <a:lnTo>
                    <a:pt x="770" y="0"/>
                  </a:lnTo>
                  <a:lnTo>
                    <a:pt x="755" y="0"/>
                  </a:lnTo>
                  <a:lnTo>
                    <a:pt x="740" y="0"/>
                  </a:lnTo>
                  <a:lnTo>
                    <a:pt x="726" y="1"/>
                  </a:lnTo>
                  <a:lnTo>
                    <a:pt x="711" y="1"/>
                  </a:lnTo>
                  <a:lnTo>
                    <a:pt x="696" y="1"/>
                  </a:lnTo>
                  <a:lnTo>
                    <a:pt x="682" y="1"/>
                  </a:lnTo>
                  <a:lnTo>
                    <a:pt x="667" y="1"/>
                  </a:lnTo>
                  <a:lnTo>
                    <a:pt x="652" y="2"/>
                  </a:lnTo>
                  <a:lnTo>
                    <a:pt x="637" y="2"/>
                  </a:lnTo>
                  <a:lnTo>
                    <a:pt x="623" y="2"/>
                  </a:lnTo>
                  <a:lnTo>
                    <a:pt x="608" y="2"/>
                  </a:lnTo>
                  <a:lnTo>
                    <a:pt x="593" y="2"/>
                  </a:lnTo>
                  <a:lnTo>
                    <a:pt x="588" y="4"/>
                  </a:lnTo>
                  <a:lnTo>
                    <a:pt x="585" y="5"/>
                  </a:lnTo>
                  <a:lnTo>
                    <a:pt x="583" y="8"/>
                  </a:lnTo>
                  <a:lnTo>
                    <a:pt x="579" y="13"/>
                  </a:lnTo>
                  <a:lnTo>
                    <a:pt x="543" y="32"/>
                  </a:lnTo>
                  <a:lnTo>
                    <a:pt x="505" y="49"/>
                  </a:lnTo>
                  <a:lnTo>
                    <a:pt x="469" y="68"/>
                  </a:lnTo>
                  <a:lnTo>
                    <a:pt x="433" y="86"/>
                  </a:lnTo>
                  <a:lnTo>
                    <a:pt x="397" y="104"/>
                  </a:lnTo>
                  <a:lnTo>
                    <a:pt x="361" y="123"/>
                  </a:lnTo>
                  <a:lnTo>
                    <a:pt x="325" y="141"/>
                  </a:lnTo>
                  <a:lnTo>
                    <a:pt x="289" y="160"/>
                  </a:lnTo>
                  <a:lnTo>
                    <a:pt x="252" y="179"/>
                  </a:lnTo>
                  <a:lnTo>
                    <a:pt x="216" y="197"/>
                  </a:lnTo>
                  <a:lnTo>
                    <a:pt x="180" y="216"/>
                  </a:lnTo>
                  <a:lnTo>
                    <a:pt x="144" y="235"/>
                  </a:lnTo>
                  <a:lnTo>
                    <a:pt x="108" y="254"/>
                  </a:lnTo>
                  <a:lnTo>
                    <a:pt x="72" y="272"/>
                  </a:lnTo>
                  <a:lnTo>
                    <a:pt x="36" y="291"/>
                  </a:lnTo>
                  <a:lnTo>
                    <a:pt x="0" y="310"/>
                  </a:lnTo>
                  <a:lnTo>
                    <a:pt x="9" y="327"/>
                  </a:lnTo>
                  <a:lnTo>
                    <a:pt x="17" y="352"/>
                  </a:lnTo>
                  <a:lnTo>
                    <a:pt x="20" y="380"/>
                  </a:lnTo>
                  <a:lnTo>
                    <a:pt x="20" y="407"/>
                  </a:lnTo>
                  <a:close/>
                </a:path>
              </a:pathLst>
            </a:custGeom>
            <a:solidFill>
              <a:srgbClr val="66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7" name="Freeform 117"/>
            <p:cNvSpPr>
              <a:spLocks/>
            </p:cNvSpPr>
            <p:nvPr/>
          </p:nvSpPr>
          <p:spPr bwMode="auto">
            <a:xfrm>
              <a:off x="1710" y="3192"/>
              <a:ext cx="20" cy="18"/>
            </a:xfrm>
            <a:custGeom>
              <a:avLst/>
              <a:gdLst>
                <a:gd name="T0" fmla="*/ 9 w 41"/>
                <a:gd name="T1" fmla="*/ 18 h 36"/>
                <a:gd name="T2" fmla="*/ 3 w 41"/>
                <a:gd name="T3" fmla="*/ 15 h 36"/>
                <a:gd name="T4" fmla="*/ 0 w 41"/>
                <a:gd name="T5" fmla="*/ 11 h 36"/>
                <a:gd name="T6" fmla="*/ 1 w 41"/>
                <a:gd name="T7" fmla="*/ 7 h 36"/>
                <a:gd name="T8" fmla="*/ 3 w 41"/>
                <a:gd name="T9" fmla="*/ 2 h 36"/>
                <a:gd name="T10" fmla="*/ 6 w 41"/>
                <a:gd name="T11" fmla="*/ 2 h 36"/>
                <a:gd name="T12" fmla="*/ 9 w 41"/>
                <a:gd name="T13" fmla="*/ 1 h 36"/>
                <a:gd name="T14" fmla="*/ 12 w 41"/>
                <a:gd name="T15" fmla="*/ 1 h 36"/>
                <a:gd name="T16" fmla="*/ 15 w 41"/>
                <a:gd name="T17" fmla="*/ 0 h 36"/>
                <a:gd name="T18" fmla="*/ 19 w 41"/>
                <a:gd name="T19" fmla="*/ 5 h 36"/>
                <a:gd name="T20" fmla="*/ 20 w 41"/>
                <a:gd name="T21" fmla="*/ 10 h 36"/>
                <a:gd name="T22" fmla="*/ 17 w 41"/>
                <a:gd name="T23" fmla="*/ 15 h 36"/>
                <a:gd name="T24" fmla="*/ 9 w 41"/>
                <a:gd name="T25" fmla="*/ 18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"/>
                <a:gd name="T40" fmla="*/ 0 h 36"/>
                <a:gd name="T41" fmla="*/ 41 w 41"/>
                <a:gd name="T42" fmla="*/ 36 h 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" h="36">
                  <a:moveTo>
                    <a:pt x="19" y="36"/>
                  </a:moveTo>
                  <a:lnTo>
                    <a:pt x="6" y="30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6" y="5"/>
                  </a:lnTo>
                  <a:lnTo>
                    <a:pt x="13" y="4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39" y="11"/>
                  </a:lnTo>
                  <a:lnTo>
                    <a:pt x="41" y="21"/>
                  </a:lnTo>
                  <a:lnTo>
                    <a:pt x="34" y="30"/>
                  </a:lnTo>
                  <a:lnTo>
                    <a:pt x="19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8" name="Freeform 118"/>
            <p:cNvSpPr>
              <a:spLocks/>
            </p:cNvSpPr>
            <p:nvPr/>
          </p:nvSpPr>
          <p:spPr bwMode="auto">
            <a:xfrm>
              <a:off x="1714" y="3197"/>
              <a:ext cx="12" cy="8"/>
            </a:xfrm>
            <a:custGeom>
              <a:avLst/>
              <a:gdLst>
                <a:gd name="T0" fmla="*/ 3 w 24"/>
                <a:gd name="T1" fmla="*/ 8 h 17"/>
                <a:gd name="T2" fmla="*/ 2 w 24"/>
                <a:gd name="T3" fmla="*/ 7 h 17"/>
                <a:gd name="T4" fmla="*/ 2 w 24"/>
                <a:gd name="T5" fmla="*/ 6 h 17"/>
                <a:gd name="T6" fmla="*/ 1 w 24"/>
                <a:gd name="T7" fmla="*/ 5 h 17"/>
                <a:gd name="T8" fmla="*/ 0 w 24"/>
                <a:gd name="T9" fmla="*/ 1 h 17"/>
                <a:gd name="T10" fmla="*/ 2 w 24"/>
                <a:gd name="T11" fmla="*/ 1 h 17"/>
                <a:gd name="T12" fmla="*/ 3 w 24"/>
                <a:gd name="T13" fmla="*/ 0 h 17"/>
                <a:gd name="T14" fmla="*/ 5 w 24"/>
                <a:gd name="T15" fmla="*/ 0 h 17"/>
                <a:gd name="T16" fmla="*/ 8 w 24"/>
                <a:gd name="T17" fmla="*/ 0 h 17"/>
                <a:gd name="T18" fmla="*/ 10 w 24"/>
                <a:gd name="T19" fmla="*/ 1 h 17"/>
                <a:gd name="T20" fmla="*/ 10 w 24"/>
                <a:gd name="T21" fmla="*/ 2 h 17"/>
                <a:gd name="T22" fmla="*/ 12 w 24"/>
                <a:gd name="T23" fmla="*/ 3 h 17"/>
                <a:gd name="T24" fmla="*/ 12 w 24"/>
                <a:gd name="T25" fmla="*/ 4 h 17"/>
                <a:gd name="T26" fmla="*/ 10 w 24"/>
                <a:gd name="T27" fmla="*/ 6 h 17"/>
                <a:gd name="T28" fmla="*/ 7 w 24"/>
                <a:gd name="T29" fmla="*/ 7 h 17"/>
                <a:gd name="T30" fmla="*/ 6 w 24"/>
                <a:gd name="T31" fmla="*/ 8 h 17"/>
                <a:gd name="T32" fmla="*/ 3 w 24"/>
                <a:gd name="T33" fmla="*/ 8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"/>
                <a:gd name="T52" fmla="*/ 0 h 17"/>
                <a:gd name="T53" fmla="*/ 24 w 24"/>
                <a:gd name="T54" fmla="*/ 17 h 1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" h="17">
                  <a:moveTo>
                    <a:pt x="5" y="17"/>
                  </a:moveTo>
                  <a:lnTo>
                    <a:pt x="4" y="15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6" y="0"/>
                  </a:lnTo>
                  <a:lnTo>
                    <a:pt x="19" y="2"/>
                  </a:lnTo>
                  <a:lnTo>
                    <a:pt x="20" y="4"/>
                  </a:lnTo>
                  <a:lnTo>
                    <a:pt x="23" y="6"/>
                  </a:lnTo>
                  <a:lnTo>
                    <a:pt x="24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11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79" name="Freeform 119"/>
            <p:cNvSpPr>
              <a:spLocks/>
            </p:cNvSpPr>
            <p:nvPr/>
          </p:nvSpPr>
          <p:spPr bwMode="auto">
            <a:xfrm>
              <a:off x="1874" y="3182"/>
              <a:ext cx="10" cy="4"/>
            </a:xfrm>
            <a:custGeom>
              <a:avLst/>
              <a:gdLst>
                <a:gd name="T0" fmla="*/ 4 w 19"/>
                <a:gd name="T1" fmla="*/ 4 h 8"/>
                <a:gd name="T2" fmla="*/ 3 w 19"/>
                <a:gd name="T3" fmla="*/ 3 h 8"/>
                <a:gd name="T4" fmla="*/ 2 w 19"/>
                <a:gd name="T5" fmla="*/ 3 h 8"/>
                <a:gd name="T6" fmla="*/ 2 w 19"/>
                <a:gd name="T7" fmla="*/ 3 h 8"/>
                <a:gd name="T8" fmla="*/ 1 w 19"/>
                <a:gd name="T9" fmla="*/ 2 h 8"/>
                <a:gd name="T10" fmla="*/ 0 w 19"/>
                <a:gd name="T11" fmla="*/ 2 h 8"/>
                <a:gd name="T12" fmla="*/ 0 w 19"/>
                <a:gd name="T13" fmla="*/ 1 h 8"/>
                <a:gd name="T14" fmla="*/ 0 w 19"/>
                <a:gd name="T15" fmla="*/ 1 h 8"/>
                <a:gd name="T16" fmla="*/ 0 w 19"/>
                <a:gd name="T17" fmla="*/ 0 h 8"/>
                <a:gd name="T18" fmla="*/ 2 w 19"/>
                <a:gd name="T19" fmla="*/ 1 h 8"/>
                <a:gd name="T20" fmla="*/ 5 w 19"/>
                <a:gd name="T21" fmla="*/ 1 h 8"/>
                <a:gd name="T22" fmla="*/ 7 w 19"/>
                <a:gd name="T23" fmla="*/ 1 h 8"/>
                <a:gd name="T24" fmla="*/ 10 w 19"/>
                <a:gd name="T25" fmla="*/ 1 h 8"/>
                <a:gd name="T26" fmla="*/ 10 w 19"/>
                <a:gd name="T27" fmla="*/ 2 h 8"/>
                <a:gd name="T28" fmla="*/ 10 w 19"/>
                <a:gd name="T29" fmla="*/ 2 h 8"/>
                <a:gd name="T30" fmla="*/ 10 w 19"/>
                <a:gd name="T31" fmla="*/ 3 h 8"/>
                <a:gd name="T32" fmla="*/ 10 w 19"/>
                <a:gd name="T33" fmla="*/ 4 h 8"/>
                <a:gd name="T34" fmla="*/ 8 w 19"/>
                <a:gd name="T35" fmla="*/ 4 h 8"/>
                <a:gd name="T36" fmla="*/ 7 w 19"/>
                <a:gd name="T37" fmla="*/ 4 h 8"/>
                <a:gd name="T38" fmla="*/ 5 w 19"/>
                <a:gd name="T39" fmla="*/ 4 h 8"/>
                <a:gd name="T40" fmla="*/ 4 w 19"/>
                <a:gd name="T41" fmla="*/ 4 h 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8"/>
                <a:gd name="T65" fmla="*/ 19 w 19"/>
                <a:gd name="T66" fmla="*/ 8 h 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8">
                  <a:moveTo>
                    <a:pt x="7" y="8"/>
                  </a:moveTo>
                  <a:lnTo>
                    <a:pt x="6" y="7"/>
                  </a:lnTo>
                  <a:lnTo>
                    <a:pt x="4" y="7"/>
                  </a:lnTo>
                  <a:lnTo>
                    <a:pt x="3" y="7"/>
                  </a:lnTo>
                  <a:lnTo>
                    <a:pt x="2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0" y="1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0" name="Freeform 120"/>
            <p:cNvSpPr>
              <a:spLocks/>
            </p:cNvSpPr>
            <p:nvPr/>
          </p:nvSpPr>
          <p:spPr bwMode="auto">
            <a:xfrm>
              <a:off x="1223" y="3203"/>
              <a:ext cx="476" cy="215"/>
            </a:xfrm>
            <a:custGeom>
              <a:avLst/>
              <a:gdLst>
                <a:gd name="T0" fmla="*/ 439 w 952"/>
                <a:gd name="T1" fmla="*/ 2 h 429"/>
                <a:gd name="T2" fmla="*/ 413 w 952"/>
                <a:gd name="T3" fmla="*/ 12 h 429"/>
                <a:gd name="T4" fmla="*/ 371 w 952"/>
                <a:gd name="T5" fmla="*/ 30 h 429"/>
                <a:gd name="T6" fmla="*/ 317 w 952"/>
                <a:gd name="T7" fmla="*/ 52 h 429"/>
                <a:gd name="T8" fmla="*/ 258 w 952"/>
                <a:gd name="T9" fmla="*/ 75 h 429"/>
                <a:gd name="T10" fmla="*/ 203 w 952"/>
                <a:gd name="T11" fmla="*/ 97 h 429"/>
                <a:gd name="T12" fmla="*/ 159 w 952"/>
                <a:gd name="T13" fmla="*/ 115 h 429"/>
                <a:gd name="T14" fmla="*/ 131 w 952"/>
                <a:gd name="T15" fmla="*/ 125 h 429"/>
                <a:gd name="T16" fmla="*/ 124 w 952"/>
                <a:gd name="T17" fmla="*/ 126 h 429"/>
                <a:gd name="T18" fmla="*/ 117 w 952"/>
                <a:gd name="T19" fmla="*/ 126 h 429"/>
                <a:gd name="T20" fmla="*/ 110 w 952"/>
                <a:gd name="T21" fmla="*/ 127 h 429"/>
                <a:gd name="T22" fmla="*/ 104 w 952"/>
                <a:gd name="T23" fmla="*/ 128 h 429"/>
                <a:gd name="T24" fmla="*/ 93 w 952"/>
                <a:gd name="T25" fmla="*/ 132 h 429"/>
                <a:gd name="T26" fmla="*/ 71 w 952"/>
                <a:gd name="T27" fmla="*/ 138 h 429"/>
                <a:gd name="T28" fmla="*/ 48 w 952"/>
                <a:gd name="T29" fmla="*/ 144 h 429"/>
                <a:gd name="T30" fmla="*/ 31 w 952"/>
                <a:gd name="T31" fmla="*/ 148 h 429"/>
                <a:gd name="T32" fmla="*/ 24 w 952"/>
                <a:gd name="T33" fmla="*/ 149 h 429"/>
                <a:gd name="T34" fmla="*/ 15 w 952"/>
                <a:gd name="T35" fmla="*/ 151 h 429"/>
                <a:gd name="T36" fmla="*/ 6 w 952"/>
                <a:gd name="T37" fmla="*/ 154 h 429"/>
                <a:gd name="T38" fmla="*/ 1 w 952"/>
                <a:gd name="T39" fmla="*/ 158 h 429"/>
                <a:gd name="T40" fmla="*/ 1 w 952"/>
                <a:gd name="T41" fmla="*/ 168 h 429"/>
                <a:gd name="T42" fmla="*/ 2 w 952"/>
                <a:gd name="T43" fmla="*/ 188 h 429"/>
                <a:gd name="T44" fmla="*/ 7 w 952"/>
                <a:gd name="T45" fmla="*/ 199 h 429"/>
                <a:gd name="T46" fmla="*/ 15 w 952"/>
                <a:gd name="T47" fmla="*/ 205 h 429"/>
                <a:gd name="T48" fmla="*/ 24 w 952"/>
                <a:gd name="T49" fmla="*/ 209 h 429"/>
                <a:gd name="T50" fmla="*/ 32 w 952"/>
                <a:gd name="T51" fmla="*/ 213 h 429"/>
                <a:gd name="T52" fmla="*/ 41 w 952"/>
                <a:gd name="T53" fmla="*/ 215 h 429"/>
                <a:gd name="T54" fmla="*/ 55 w 952"/>
                <a:gd name="T55" fmla="*/ 213 h 429"/>
                <a:gd name="T56" fmla="*/ 70 w 952"/>
                <a:gd name="T57" fmla="*/ 211 h 429"/>
                <a:gd name="T58" fmla="*/ 85 w 952"/>
                <a:gd name="T59" fmla="*/ 208 h 429"/>
                <a:gd name="T60" fmla="*/ 97 w 952"/>
                <a:gd name="T61" fmla="*/ 205 h 429"/>
                <a:gd name="T62" fmla="*/ 111 w 952"/>
                <a:gd name="T63" fmla="*/ 199 h 429"/>
                <a:gd name="T64" fmla="*/ 127 w 952"/>
                <a:gd name="T65" fmla="*/ 193 h 429"/>
                <a:gd name="T66" fmla="*/ 141 w 952"/>
                <a:gd name="T67" fmla="*/ 188 h 429"/>
                <a:gd name="T68" fmla="*/ 476 w 952"/>
                <a:gd name="T69" fmla="*/ 46 h 429"/>
                <a:gd name="T70" fmla="*/ 469 w 952"/>
                <a:gd name="T71" fmla="*/ 40 h 429"/>
                <a:gd name="T72" fmla="*/ 460 w 952"/>
                <a:gd name="T73" fmla="*/ 32 h 429"/>
                <a:gd name="T74" fmla="*/ 450 w 952"/>
                <a:gd name="T75" fmla="*/ 19 h 429"/>
                <a:gd name="T76" fmla="*/ 442 w 952"/>
                <a:gd name="T77" fmla="*/ 0 h 42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952"/>
                <a:gd name="T118" fmla="*/ 0 h 429"/>
                <a:gd name="T119" fmla="*/ 952 w 952"/>
                <a:gd name="T120" fmla="*/ 429 h 42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952" h="429">
                  <a:moveTo>
                    <a:pt x="884" y="0"/>
                  </a:moveTo>
                  <a:lnTo>
                    <a:pt x="877" y="3"/>
                  </a:lnTo>
                  <a:lnTo>
                    <a:pt x="857" y="11"/>
                  </a:lnTo>
                  <a:lnTo>
                    <a:pt x="826" y="23"/>
                  </a:lnTo>
                  <a:lnTo>
                    <a:pt x="788" y="40"/>
                  </a:lnTo>
                  <a:lnTo>
                    <a:pt x="741" y="59"/>
                  </a:lnTo>
                  <a:lnTo>
                    <a:pt x="689" y="80"/>
                  </a:lnTo>
                  <a:lnTo>
                    <a:pt x="633" y="103"/>
                  </a:lnTo>
                  <a:lnTo>
                    <a:pt x="574" y="125"/>
                  </a:lnTo>
                  <a:lnTo>
                    <a:pt x="516" y="150"/>
                  </a:lnTo>
                  <a:lnTo>
                    <a:pt x="459" y="172"/>
                  </a:lnTo>
                  <a:lnTo>
                    <a:pt x="405" y="194"/>
                  </a:lnTo>
                  <a:lnTo>
                    <a:pt x="357" y="212"/>
                  </a:lnTo>
                  <a:lnTo>
                    <a:pt x="317" y="230"/>
                  </a:lnTo>
                  <a:lnTo>
                    <a:pt x="284" y="242"/>
                  </a:lnTo>
                  <a:lnTo>
                    <a:pt x="262" y="250"/>
                  </a:lnTo>
                  <a:lnTo>
                    <a:pt x="253" y="252"/>
                  </a:lnTo>
                  <a:lnTo>
                    <a:pt x="248" y="252"/>
                  </a:lnTo>
                  <a:lnTo>
                    <a:pt x="241" y="252"/>
                  </a:lnTo>
                  <a:lnTo>
                    <a:pt x="234" y="252"/>
                  </a:lnTo>
                  <a:lnTo>
                    <a:pt x="227" y="254"/>
                  </a:lnTo>
                  <a:lnTo>
                    <a:pt x="219" y="254"/>
                  </a:lnTo>
                  <a:lnTo>
                    <a:pt x="213" y="255"/>
                  </a:lnTo>
                  <a:lnTo>
                    <a:pt x="207" y="256"/>
                  </a:lnTo>
                  <a:lnTo>
                    <a:pt x="202" y="258"/>
                  </a:lnTo>
                  <a:lnTo>
                    <a:pt x="185" y="263"/>
                  </a:lnTo>
                  <a:lnTo>
                    <a:pt x="165" y="270"/>
                  </a:lnTo>
                  <a:lnTo>
                    <a:pt x="142" y="275"/>
                  </a:lnTo>
                  <a:lnTo>
                    <a:pt x="118" y="282"/>
                  </a:lnTo>
                  <a:lnTo>
                    <a:pt x="96" y="287"/>
                  </a:lnTo>
                  <a:lnTo>
                    <a:pt x="76" y="291"/>
                  </a:lnTo>
                  <a:lnTo>
                    <a:pt x="62" y="295"/>
                  </a:lnTo>
                  <a:lnTo>
                    <a:pt x="54" y="297"/>
                  </a:lnTo>
                  <a:lnTo>
                    <a:pt x="47" y="298"/>
                  </a:lnTo>
                  <a:lnTo>
                    <a:pt x="39" y="299"/>
                  </a:lnTo>
                  <a:lnTo>
                    <a:pt x="30" y="302"/>
                  </a:lnTo>
                  <a:lnTo>
                    <a:pt x="22" y="305"/>
                  </a:lnTo>
                  <a:lnTo>
                    <a:pt x="12" y="307"/>
                  </a:lnTo>
                  <a:lnTo>
                    <a:pt x="6" y="311"/>
                  </a:lnTo>
                  <a:lnTo>
                    <a:pt x="2" y="315"/>
                  </a:lnTo>
                  <a:lnTo>
                    <a:pt x="0" y="321"/>
                  </a:lnTo>
                  <a:lnTo>
                    <a:pt x="2" y="335"/>
                  </a:lnTo>
                  <a:lnTo>
                    <a:pt x="2" y="355"/>
                  </a:lnTo>
                  <a:lnTo>
                    <a:pt x="3" y="375"/>
                  </a:lnTo>
                  <a:lnTo>
                    <a:pt x="10" y="393"/>
                  </a:lnTo>
                  <a:lnTo>
                    <a:pt x="15" y="398"/>
                  </a:lnTo>
                  <a:lnTo>
                    <a:pt x="23" y="405"/>
                  </a:lnTo>
                  <a:lnTo>
                    <a:pt x="31" y="409"/>
                  </a:lnTo>
                  <a:lnTo>
                    <a:pt x="39" y="414"/>
                  </a:lnTo>
                  <a:lnTo>
                    <a:pt x="48" y="418"/>
                  </a:lnTo>
                  <a:lnTo>
                    <a:pt x="56" y="422"/>
                  </a:lnTo>
                  <a:lnTo>
                    <a:pt x="64" y="425"/>
                  </a:lnTo>
                  <a:lnTo>
                    <a:pt x="72" y="427"/>
                  </a:lnTo>
                  <a:lnTo>
                    <a:pt x="82" y="429"/>
                  </a:lnTo>
                  <a:lnTo>
                    <a:pt x="94" y="427"/>
                  </a:lnTo>
                  <a:lnTo>
                    <a:pt x="109" y="426"/>
                  </a:lnTo>
                  <a:lnTo>
                    <a:pt x="123" y="423"/>
                  </a:lnTo>
                  <a:lnTo>
                    <a:pt x="139" y="421"/>
                  </a:lnTo>
                  <a:lnTo>
                    <a:pt x="155" y="418"/>
                  </a:lnTo>
                  <a:lnTo>
                    <a:pt x="169" y="415"/>
                  </a:lnTo>
                  <a:lnTo>
                    <a:pt x="181" y="413"/>
                  </a:lnTo>
                  <a:lnTo>
                    <a:pt x="193" y="409"/>
                  </a:lnTo>
                  <a:lnTo>
                    <a:pt x="207" y="405"/>
                  </a:lnTo>
                  <a:lnTo>
                    <a:pt x="222" y="398"/>
                  </a:lnTo>
                  <a:lnTo>
                    <a:pt x="240" y="391"/>
                  </a:lnTo>
                  <a:lnTo>
                    <a:pt x="254" y="386"/>
                  </a:lnTo>
                  <a:lnTo>
                    <a:pt x="269" y="379"/>
                  </a:lnTo>
                  <a:lnTo>
                    <a:pt x="281" y="375"/>
                  </a:lnTo>
                  <a:lnTo>
                    <a:pt x="290" y="371"/>
                  </a:lnTo>
                  <a:lnTo>
                    <a:pt x="952" y="91"/>
                  </a:lnTo>
                  <a:lnTo>
                    <a:pt x="945" y="87"/>
                  </a:lnTo>
                  <a:lnTo>
                    <a:pt x="937" y="80"/>
                  </a:lnTo>
                  <a:lnTo>
                    <a:pt x="929" y="73"/>
                  </a:lnTo>
                  <a:lnTo>
                    <a:pt x="920" y="63"/>
                  </a:lnTo>
                  <a:lnTo>
                    <a:pt x="909" y="52"/>
                  </a:lnTo>
                  <a:lnTo>
                    <a:pt x="900" y="37"/>
                  </a:lnTo>
                  <a:lnTo>
                    <a:pt x="892" y="20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1" name="Freeform 121"/>
            <p:cNvSpPr>
              <a:spLocks/>
            </p:cNvSpPr>
            <p:nvPr/>
          </p:nvSpPr>
          <p:spPr bwMode="auto">
            <a:xfrm>
              <a:off x="1228" y="3212"/>
              <a:ext cx="462" cy="202"/>
            </a:xfrm>
            <a:custGeom>
              <a:avLst/>
              <a:gdLst>
                <a:gd name="T0" fmla="*/ 34 w 922"/>
                <a:gd name="T1" fmla="*/ 189 h 404"/>
                <a:gd name="T2" fmla="*/ 33 w 922"/>
                <a:gd name="T3" fmla="*/ 197 h 404"/>
                <a:gd name="T4" fmla="*/ 17 w 922"/>
                <a:gd name="T5" fmla="*/ 193 h 404"/>
                <a:gd name="T6" fmla="*/ 1 w 922"/>
                <a:gd name="T7" fmla="*/ 157 h 404"/>
                <a:gd name="T8" fmla="*/ 95 w 922"/>
                <a:gd name="T9" fmla="*/ 132 h 404"/>
                <a:gd name="T10" fmla="*/ 125 w 922"/>
                <a:gd name="T11" fmla="*/ 126 h 404"/>
                <a:gd name="T12" fmla="*/ 263 w 922"/>
                <a:gd name="T13" fmla="*/ 71 h 404"/>
                <a:gd name="T14" fmla="*/ 417 w 922"/>
                <a:gd name="T15" fmla="*/ 7 h 404"/>
                <a:gd name="T16" fmla="*/ 461 w 922"/>
                <a:gd name="T17" fmla="*/ 34 h 404"/>
                <a:gd name="T18" fmla="*/ 448 w 922"/>
                <a:gd name="T19" fmla="*/ 29 h 404"/>
                <a:gd name="T20" fmla="*/ 433 w 922"/>
                <a:gd name="T21" fmla="*/ 22 h 404"/>
                <a:gd name="T22" fmla="*/ 435 w 922"/>
                <a:gd name="T23" fmla="*/ 34 h 404"/>
                <a:gd name="T24" fmla="*/ 423 w 922"/>
                <a:gd name="T25" fmla="*/ 34 h 404"/>
                <a:gd name="T26" fmla="*/ 424 w 922"/>
                <a:gd name="T27" fmla="*/ 45 h 404"/>
                <a:gd name="T28" fmla="*/ 410 w 922"/>
                <a:gd name="T29" fmla="*/ 40 h 404"/>
                <a:gd name="T30" fmla="*/ 405 w 922"/>
                <a:gd name="T31" fmla="*/ 59 h 404"/>
                <a:gd name="T32" fmla="*/ 392 w 922"/>
                <a:gd name="T33" fmla="*/ 42 h 404"/>
                <a:gd name="T34" fmla="*/ 390 w 922"/>
                <a:gd name="T35" fmla="*/ 65 h 404"/>
                <a:gd name="T36" fmla="*/ 374 w 922"/>
                <a:gd name="T37" fmla="*/ 43 h 404"/>
                <a:gd name="T38" fmla="*/ 380 w 922"/>
                <a:gd name="T39" fmla="*/ 71 h 404"/>
                <a:gd name="T40" fmla="*/ 363 w 922"/>
                <a:gd name="T41" fmla="*/ 52 h 404"/>
                <a:gd name="T42" fmla="*/ 359 w 922"/>
                <a:gd name="T43" fmla="*/ 78 h 404"/>
                <a:gd name="T44" fmla="*/ 346 w 922"/>
                <a:gd name="T45" fmla="*/ 57 h 404"/>
                <a:gd name="T46" fmla="*/ 345 w 922"/>
                <a:gd name="T47" fmla="*/ 85 h 404"/>
                <a:gd name="T48" fmla="*/ 336 w 922"/>
                <a:gd name="T49" fmla="*/ 81 h 404"/>
                <a:gd name="T50" fmla="*/ 320 w 922"/>
                <a:gd name="T51" fmla="*/ 76 h 404"/>
                <a:gd name="T52" fmla="*/ 316 w 922"/>
                <a:gd name="T53" fmla="*/ 96 h 404"/>
                <a:gd name="T54" fmla="*/ 303 w 922"/>
                <a:gd name="T55" fmla="*/ 77 h 404"/>
                <a:gd name="T56" fmla="*/ 300 w 922"/>
                <a:gd name="T57" fmla="*/ 102 h 404"/>
                <a:gd name="T58" fmla="*/ 289 w 922"/>
                <a:gd name="T59" fmla="*/ 101 h 404"/>
                <a:gd name="T60" fmla="*/ 273 w 922"/>
                <a:gd name="T61" fmla="*/ 99 h 404"/>
                <a:gd name="T62" fmla="*/ 273 w 922"/>
                <a:gd name="T63" fmla="*/ 110 h 404"/>
                <a:gd name="T64" fmla="*/ 259 w 922"/>
                <a:gd name="T65" fmla="*/ 96 h 404"/>
                <a:gd name="T66" fmla="*/ 259 w 922"/>
                <a:gd name="T67" fmla="*/ 119 h 404"/>
                <a:gd name="T68" fmla="*/ 245 w 922"/>
                <a:gd name="T69" fmla="*/ 97 h 404"/>
                <a:gd name="T70" fmla="*/ 247 w 922"/>
                <a:gd name="T71" fmla="*/ 125 h 404"/>
                <a:gd name="T72" fmla="*/ 237 w 922"/>
                <a:gd name="T73" fmla="*/ 119 h 404"/>
                <a:gd name="T74" fmla="*/ 220 w 922"/>
                <a:gd name="T75" fmla="*/ 114 h 404"/>
                <a:gd name="T76" fmla="*/ 221 w 922"/>
                <a:gd name="T77" fmla="*/ 129 h 404"/>
                <a:gd name="T78" fmla="*/ 212 w 922"/>
                <a:gd name="T79" fmla="*/ 125 h 404"/>
                <a:gd name="T80" fmla="*/ 211 w 922"/>
                <a:gd name="T81" fmla="*/ 135 h 404"/>
                <a:gd name="T82" fmla="*/ 197 w 922"/>
                <a:gd name="T83" fmla="*/ 126 h 404"/>
                <a:gd name="T84" fmla="*/ 197 w 922"/>
                <a:gd name="T85" fmla="*/ 138 h 404"/>
                <a:gd name="T86" fmla="*/ 182 w 922"/>
                <a:gd name="T87" fmla="*/ 131 h 404"/>
                <a:gd name="T88" fmla="*/ 178 w 922"/>
                <a:gd name="T89" fmla="*/ 152 h 404"/>
                <a:gd name="T90" fmla="*/ 166 w 922"/>
                <a:gd name="T91" fmla="*/ 134 h 404"/>
                <a:gd name="T92" fmla="*/ 169 w 922"/>
                <a:gd name="T93" fmla="*/ 156 h 404"/>
                <a:gd name="T94" fmla="*/ 157 w 922"/>
                <a:gd name="T95" fmla="*/ 139 h 404"/>
                <a:gd name="T96" fmla="*/ 155 w 922"/>
                <a:gd name="T97" fmla="*/ 161 h 404"/>
                <a:gd name="T98" fmla="*/ 143 w 922"/>
                <a:gd name="T99" fmla="*/ 144 h 404"/>
                <a:gd name="T100" fmla="*/ 143 w 922"/>
                <a:gd name="T101" fmla="*/ 167 h 404"/>
                <a:gd name="T102" fmla="*/ 129 w 922"/>
                <a:gd name="T103" fmla="*/ 151 h 404"/>
                <a:gd name="T104" fmla="*/ 120 w 922"/>
                <a:gd name="T105" fmla="*/ 161 h 404"/>
                <a:gd name="T106" fmla="*/ 119 w 922"/>
                <a:gd name="T107" fmla="*/ 171 h 404"/>
                <a:gd name="T108" fmla="*/ 106 w 922"/>
                <a:gd name="T109" fmla="*/ 162 h 404"/>
                <a:gd name="T110" fmla="*/ 106 w 922"/>
                <a:gd name="T111" fmla="*/ 174 h 404"/>
                <a:gd name="T112" fmla="*/ 92 w 922"/>
                <a:gd name="T113" fmla="*/ 169 h 404"/>
                <a:gd name="T114" fmla="*/ 92 w 922"/>
                <a:gd name="T115" fmla="*/ 181 h 404"/>
                <a:gd name="T116" fmla="*/ 78 w 922"/>
                <a:gd name="T117" fmla="*/ 175 h 404"/>
                <a:gd name="T118" fmla="*/ 78 w 922"/>
                <a:gd name="T119" fmla="*/ 187 h 404"/>
                <a:gd name="T120" fmla="*/ 60 w 922"/>
                <a:gd name="T121" fmla="*/ 173 h 404"/>
                <a:gd name="T122" fmla="*/ 60 w 922"/>
                <a:gd name="T123" fmla="*/ 199 h 404"/>
                <a:gd name="T124" fmla="*/ 48 w 922"/>
                <a:gd name="T125" fmla="*/ 190 h 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2"/>
                <a:gd name="T190" fmla="*/ 0 h 404"/>
                <a:gd name="T191" fmla="*/ 922 w 922"/>
                <a:gd name="T192" fmla="*/ 404 h 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2" h="404">
                  <a:moveTo>
                    <a:pt x="98" y="404"/>
                  </a:moveTo>
                  <a:lnTo>
                    <a:pt x="89" y="402"/>
                  </a:lnTo>
                  <a:lnTo>
                    <a:pt x="85" y="402"/>
                  </a:lnTo>
                  <a:lnTo>
                    <a:pt x="81" y="402"/>
                  </a:lnTo>
                  <a:lnTo>
                    <a:pt x="77" y="401"/>
                  </a:lnTo>
                  <a:lnTo>
                    <a:pt x="75" y="393"/>
                  </a:lnTo>
                  <a:lnTo>
                    <a:pt x="71" y="385"/>
                  </a:lnTo>
                  <a:lnTo>
                    <a:pt x="68" y="378"/>
                  </a:lnTo>
                  <a:lnTo>
                    <a:pt x="65" y="370"/>
                  </a:lnTo>
                  <a:lnTo>
                    <a:pt x="64" y="370"/>
                  </a:lnTo>
                  <a:lnTo>
                    <a:pt x="63" y="370"/>
                  </a:lnTo>
                  <a:lnTo>
                    <a:pt x="61" y="370"/>
                  </a:lnTo>
                  <a:lnTo>
                    <a:pt x="60" y="372"/>
                  </a:lnTo>
                  <a:lnTo>
                    <a:pt x="61" y="380"/>
                  </a:lnTo>
                  <a:lnTo>
                    <a:pt x="64" y="386"/>
                  </a:lnTo>
                  <a:lnTo>
                    <a:pt x="65" y="393"/>
                  </a:lnTo>
                  <a:lnTo>
                    <a:pt x="68" y="400"/>
                  </a:lnTo>
                  <a:lnTo>
                    <a:pt x="53" y="400"/>
                  </a:lnTo>
                  <a:lnTo>
                    <a:pt x="47" y="393"/>
                  </a:lnTo>
                  <a:lnTo>
                    <a:pt x="41" y="382"/>
                  </a:lnTo>
                  <a:lnTo>
                    <a:pt x="36" y="374"/>
                  </a:lnTo>
                  <a:lnTo>
                    <a:pt x="35" y="378"/>
                  </a:lnTo>
                  <a:lnTo>
                    <a:pt x="35" y="382"/>
                  </a:lnTo>
                  <a:lnTo>
                    <a:pt x="33" y="386"/>
                  </a:lnTo>
                  <a:lnTo>
                    <a:pt x="32" y="389"/>
                  </a:lnTo>
                  <a:lnTo>
                    <a:pt x="23" y="382"/>
                  </a:lnTo>
                  <a:lnTo>
                    <a:pt x="13" y="374"/>
                  </a:lnTo>
                  <a:lnTo>
                    <a:pt x="8" y="364"/>
                  </a:lnTo>
                  <a:lnTo>
                    <a:pt x="3" y="350"/>
                  </a:lnTo>
                  <a:lnTo>
                    <a:pt x="0" y="338"/>
                  </a:lnTo>
                  <a:lnTo>
                    <a:pt x="0" y="326"/>
                  </a:lnTo>
                  <a:lnTo>
                    <a:pt x="1" y="314"/>
                  </a:lnTo>
                  <a:lnTo>
                    <a:pt x="5" y="305"/>
                  </a:lnTo>
                  <a:lnTo>
                    <a:pt x="31" y="300"/>
                  </a:lnTo>
                  <a:lnTo>
                    <a:pt x="56" y="294"/>
                  </a:lnTo>
                  <a:lnTo>
                    <a:pt x="83" y="289"/>
                  </a:lnTo>
                  <a:lnTo>
                    <a:pt x="110" y="282"/>
                  </a:lnTo>
                  <a:lnTo>
                    <a:pt x="136" y="277"/>
                  </a:lnTo>
                  <a:lnTo>
                    <a:pt x="163" y="270"/>
                  </a:lnTo>
                  <a:lnTo>
                    <a:pt x="190" y="263"/>
                  </a:lnTo>
                  <a:lnTo>
                    <a:pt x="216" y="257"/>
                  </a:lnTo>
                  <a:lnTo>
                    <a:pt x="221" y="257"/>
                  </a:lnTo>
                  <a:lnTo>
                    <a:pt x="226" y="257"/>
                  </a:lnTo>
                  <a:lnTo>
                    <a:pt x="230" y="257"/>
                  </a:lnTo>
                  <a:lnTo>
                    <a:pt x="235" y="257"/>
                  </a:lnTo>
                  <a:lnTo>
                    <a:pt x="239" y="255"/>
                  </a:lnTo>
                  <a:lnTo>
                    <a:pt x="245" y="254"/>
                  </a:lnTo>
                  <a:lnTo>
                    <a:pt x="250" y="253"/>
                  </a:lnTo>
                  <a:lnTo>
                    <a:pt x="257" y="251"/>
                  </a:lnTo>
                  <a:lnTo>
                    <a:pt x="294" y="235"/>
                  </a:lnTo>
                  <a:lnTo>
                    <a:pt x="333" y="221"/>
                  </a:lnTo>
                  <a:lnTo>
                    <a:pt x="370" y="205"/>
                  </a:lnTo>
                  <a:lnTo>
                    <a:pt x="409" y="189"/>
                  </a:lnTo>
                  <a:lnTo>
                    <a:pt x="446" y="173"/>
                  </a:lnTo>
                  <a:lnTo>
                    <a:pt x="485" y="157"/>
                  </a:lnTo>
                  <a:lnTo>
                    <a:pt x="524" y="141"/>
                  </a:lnTo>
                  <a:lnTo>
                    <a:pt x="563" y="126"/>
                  </a:lnTo>
                  <a:lnTo>
                    <a:pt x="600" y="110"/>
                  </a:lnTo>
                  <a:lnTo>
                    <a:pt x="639" y="94"/>
                  </a:lnTo>
                  <a:lnTo>
                    <a:pt x="678" y="78"/>
                  </a:lnTo>
                  <a:lnTo>
                    <a:pt x="717" y="62"/>
                  </a:lnTo>
                  <a:lnTo>
                    <a:pt x="755" y="47"/>
                  </a:lnTo>
                  <a:lnTo>
                    <a:pt x="794" y="31"/>
                  </a:lnTo>
                  <a:lnTo>
                    <a:pt x="833" y="15"/>
                  </a:lnTo>
                  <a:lnTo>
                    <a:pt x="872" y="0"/>
                  </a:lnTo>
                  <a:lnTo>
                    <a:pt x="877" y="15"/>
                  </a:lnTo>
                  <a:lnTo>
                    <a:pt x="884" y="27"/>
                  </a:lnTo>
                  <a:lnTo>
                    <a:pt x="892" y="39"/>
                  </a:lnTo>
                  <a:lnTo>
                    <a:pt x="902" y="54"/>
                  </a:lnTo>
                  <a:lnTo>
                    <a:pt x="913" y="62"/>
                  </a:lnTo>
                  <a:lnTo>
                    <a:pt x="918" y="66"/>
                  </a:lnTo>
                  <a:lnTo>
                    <a:pt x="921" y="68"/>
                  </a:lnTo>
                  <a:lnTo>
                    <a:pt x="922" y="71"/>
                  </a:lnTo>
                  <a:lnTo>
                    <a:pt x="917" y="72"/>
                  </a:lnTo>
                  <a:lnTo>
                    <a:pt x="913" y="75"/>
                  </a:lnTo>
                  <a:lnTo>
                    <a:pt x="909" y="76"/>
                  </a:lnTo>
                  <a:lnTo>
                    <a:pt x="904" y="79"/>
                  </a:lnTo>
                  <a:lnTo>
                    <a:pt x="898" y="67"/>
                  </a:lnTo>
                  <a:lnTo>
                    <a:pt x="896" y="62"/>
                  </a:lnTo>
                  <a:lnTo>
                    <a:pt x="894" y="59"/>
                  </a:lnTo>
                  <a:lnTo>
                    <a:pt x="892" y="58"/>
                  </a:lnTo>
                  <a:lnTo>
                    <a:pt x="894" y="68"/>
                  </a:lnTo>
                  <a:lnTo>
                    <a:pt x="896" y="76"/>
                  </a:lnTo>
                  <a:lnTo>
                    <a:pt x="893" y="82"/>
                  </a:lnTo>
                  <a:lnTo>
                    <a:pt x="885" y="87"/>
                  </a:lnTo>
                  <a:lnTo>
                    <a:pt x="878" y="72"/>
                  </a:lnTo>
                  <a:lnTo>
                    <a:pt x="872" y="58"/>
                  </a:lnTo>
                  <a:lnTo>
                    <a:pt x="865" y="44"/>
                  </a:lnTo>
                  <a:lnTo>
                    <a:pt x="857" y="30"/>
                  </a:lnTo>
                  <a:lnTo>
                    <a:pt x="856" y="30"/>
                  </a:lnTo>
                  <a:lnTo>
                    <a:pt x="854" y="30"/>
                  </a:lnTo>
                  <a:lnTo>
                    <a:pt x="857" y="36"/>
                  </a:lnTo>
                  <a:lnTo>
                    <a:pt x="861" y="50"/>
                  </a:lnTo>
                  <a:lnTo>
                    <a:pt x="868" y="67"/>
                  </a:lnTo>
                  <a:lnTo>
                    <a:pt x="874" y="91"/>
                  </a:lnTo>
                  <a:lnTo>
                    <a:pt x="869" y="92"/>
                  </a:lnTo>
                  <a:lnTo>
                    <a:pt x="865" y="95"/>
                  </a:lnTo>
                  <a:lnTo>
                    <a:pt x="861" y="96"/>
                  </a:lnTo>
                  <a:lnTo>
                    <a:pt x="857" y="99"/>
                  </a:lnTo>
                  <a:lnTo>
                    <a:pt x="853" y="88"/>
                  </a:lnTo>
                  <a:lnTo>
                    <a:pt x="849" y="78"/>
                  </a:lnTo>
                  <a:lnTo>
                    <a:pt x="845" y="68"/>
                  </a:lnTo>
                  <a:lnTo>
                    <a:pt x="841" y="59"/>
                  </a:lnTo>
                  <a:lnTo>
                    <a:pt x="839" y="59"/>
                  </a:lnTo>
                  <a:lnTo>
                    <a:pt x="838" y="60"/>
                  </a:lnTo>
                  <a:lnTo>
                    <a:pt x="837" y="60"/>
                  </a:lnTo>
                  <a:lnTo>
                    <a:pt x="839" y="70"/>
                  </a:lnTo>
                  <a:lnTo>
                    <a:pt x="844" y="80"/>
                  </a:lnTo>
                  <a:lnTo>
                    <a:pt x="846" y="90"/>
                  </a:lnTo>
                  <a:lnTo>
                    <a:pt x="850" y="100"/>
                  </a:lnTo>
                  <a:lnTo>
                    <a:pt x="848" y="102"/>
                  </a:lnTo>
                  <a:lnTo>
                    <a:pt x="845" y="103"/>
                  </a:lnTo>
                  <a:lnTo>
                    <a:pt x="841" y="104"/>
                  </a:lnTo>
                  <a:lnTo>
                    <a:pt x="833" y="107"/>
                  </a:lnTo>
                  <a:lnTo>
                    <a:pt x="827" y="98"/>
                  </a:lnTo>
                  <a:lnTo>
                    <a:pt x="823" y="88"/>
                  </a:lnTo>
                  <a:lnTo>
                    <a:pt x="818" y="80"/>
                  </a:lnTo>
                  <a:lnTo>
                    <a:pt x="814" y="75"/>
                  </a:lnTo>
                  <a:lnTo>
                    <a:pt x="817" y="83"/>
                  </a:lnTo>
                  <a:lnTo>
                    <a:pt x="818" y="92"/>
                  </a:lnTo>
                  <a:lnTo>
                    <a:pt x="821" y="103"/>
                  </a:lnTo>
                  <a:lnTo>
                    <a:pt x="822" y="112"/>
                  </a:lnTo>
                  <a:lnTo>
                    <a:pt x="817" y="115"/>
                  </a:lnTo>
                  <a:lnTo>
                    <a:pt x="813" y="116"/>
                  </a:lnTo>
                  <a:lnTo>
                    <a:pt x="809" y="118"/>
                  </a:lnTo>
                  <a:lnTo>
                    <a:pt x="803" y="119"/>
                  </a:lnTo>
                  <a:lnTo>
                    <a:pt x="798" y="110"/>
                  </a:lnTo>
                  <a:lnTo>
                    <a:pt x="794" y="100"/>
                  </a:lnTo>
                  <a:lnTo>
                    <a:pt x="790" y="91"/>
                  </a:lnTo>
                  <a:lnTo>
                    <a:pt x="787" y="82"/>
                  </a:lnTo>
                  <a:lnTo>
                    <a:pt x="786" y="83"/>
                  </a:lnTo>
                  <a:lnTo>
                    <a:pt x="785" y="83"/>
                  </a:lnTo>
                  <a:lnTo>
                    <a:pt x="783" y="83"/>
                  </a:lnTo>
                  <a:lnTo>
                    <a:pt x="782" y="83"/>
                  </a:lnTo>
                  <a:lnTo>
                    <a:pt x="786" y="94"/>
                  </a:lnTo>
                  <a:lnTo>
                    <a:pt x="789" y="103"/>
                  </a:lnTo>
                  <a:lnTo>
                    <a:pt x="791" y="114"/>
                  </a:lnTo>
                  <a:lnTo>
                    <a:pt x="794" y="123"/>
                  </a:lnTo>
                  <a:lnTo>
                    <a:pt x="789" y="126"/>
                  </a:lnTo>
                  <a:lnTo>
                    <a:pt x="785" y="127"/>
                  </a:lnTo>
                  <a:lnTo>
                    <a:pt x="779" y="130"/>
                  </a:lnTo>
                  <a:lnTo>
                    <a:pt x="775" y="131"/>
                  </a:lnTo>
                  <a:lnTo>
                    <a:pt x="770" y="119"/>
                  </a:lnTo>
                  <a:lnTo>
                    <a:pt x="763" y="108"/>
                  </a:lnTo>
                  <a:lnTo>
                    <a:pt x="758" y="96"/>
                  </a:lnTo>
                  <a:lnTo>
                    <a:pt x="753" y="86"/>
                  </a:lnTo>
                  <a:lnTo>
                    <a:pt x="751" y="86"/>
                  </a:lnTo>
                  <a:lnTo>
                    <a:pt x="749" y="86"/>
                  </a:lnTo>
                  <a:lnTo>
                    <a:pt x="747" y="86"/>
                  </a:lnTo>
                  <a:lnTo>
                    <a:pt x="746" y="86"/>
                  </a:lnTo>
                  <a:lnTo>
                    <a:pt x="751" y="98"/>
                  </a:lnTo>
                  <a:lnTo>
                    <a:pt x="757" y="110"/>
                  </a:lnTo>
                  <a:lnTo>
                    <a:pt x="761" y="122"/>
                  </a:lnTo>
                  <a:lnTo>
                    <a:pt x="766" y="134"/>
                  </a:lnTo>
                  <a:lnTo>
                    <a:pt x="766" y="137"/>
                  </a:lnTo>
                  <a:lnTo>
                    <a:pt x="763" y="138"/>
                  </a:lnTo>
                  <a:lnTo>
                    <a:pt x="758" y="141"/>
                  </a:lnTo>
                  <a:lnTo>
                    <a:pt x="746" y="145"/>
                  </a:lnTo>
                  <a:lnTo>
                    <a:pt x="741" y="135"/>
                  </a:lnTo>
                  <a:lnTo>
                    <a:pt x="737" y="124"/>
                  </a:lnTo>
                  <a:lnTo>
                    <a:pt x="733" y="115"/>
                  </a:lnTo>
                  <a:lnTo>
                    <a:pt x="729" y="106"/>
                  </a:lnTo>
                  <a:lnTo>
                    <a:pt x="727" y="104"/>
                  </a:lnTo>
                  <a:lnTo>
                    <a:pt x="726" y="104"/>
                  </a:lnTo>
                  <a:lnTo>
                    <a:pt x="725" y="104"/>
                  </a:lnTo>
                  <a:lnTo>
                    <a:pt x="723" y="104"/>
                  </a:lnTo>
                  <a:lnTo>
                    <a:pt x="726" y="115"/>
                  </a:lnTo>
                  <a:lnTo>
                    <a:pt x="730" y="126"/>
                  </a:lnTo>
                  <a:lnTo>
                    <a:pt x="734" y="137"/>
                  </a:lnTo>
                  <a:lnTo>
                    <a:pt x="737" y="147"/>
                  </a:lnTo>
                  <a:lnTo>
                    <a:pt x="731" y="151"/>
                  </a:lnTo>
                  <a:lnTo>
                    <a:pt x="725" y="154"/>
                  </a:lnTo>
                  <a:lnTo>
                    <a:pt x="717" y="155"/>
                  </a:lnTo>
                  <a:lnTo>
                    <a:pt x="712" y="157"/>
                  </a:lnTo>
                  <a:lnTo>
                    <a:pt x="710" y="153"/>
                  </a:lnTo>
                  <a:lnTo>
                    <a:pt x="707" y="147"/>
                  </a:lnTo>
                  <a:lnTo>
                    <a:pt x="703" y="137"/>
                  </a:lnTo>
                  <a:lnTo>
                    <a:pt x="695" y="116"/>
                  </a:lnTo>
                  <a:lnTo>
                    <a:pt x="692" y="115"/>
                  </a:lnTo>
                  <a:lnTo>
                    <a:pt x="691" y="115"/>
                  </a:lnTo>
                  <a:lnTo>
                    <a:pt x="690" y="115"/>
                  </a:lnTo>
                  <a:lnTo>
                    <a:pt x="690" y="116"/>
                  </a:lnTo>
                  <a:lnTo>
                    <a:pt x="696" y="137"/>
                  </a:lnTo>
                  <a:lnTo>
                    <a:pt x="700" y="149"/>
                  </a:lnTo>
                  <a:lnTo>
                    <a:pt x="702" y="155"/>
                  </a:lnTo>
                  <a:lnTo>
                    <a:pt x="703" y="162"/>
                  </a:lnTo>
                  <a:lnTo>
                    <a:pt x="698" y="165"/>
                  </a:lnTo>
                  <a:lnTo>
                    <a:pt x="694" y="166"/>
                  </a:lnTo>
                  <a:lnTo>
                    <a:pt x="688" y="169"/>
                  </a:lnTo>
                  <a:lnTo>
                    <a:pt x="684" y="170"/>
                  </a:lnTo>
                  <a:lnTo>
                    <a:pt x="680" y="161"/>
                  </a:lnTo>
                  <a:lnTo>
                    <a:pt x="675" y="150"/>
                  </a:lnTo>
                  <a:lnTo>
                    <a:pt x="670" y="141"/>
                  </a:lnTo>
                  <a:lnTo>
                    <a:pt x="664" y="134"/>
                  </a:lnTo>
                  <a:lnTo>
                    <a:pt x="667" y="146"/>
                  </a:lnTo>
                  <a:lnTo>
                    <a:pt x="668" y="155"/>
                  </a:lnTo>
                  <a:lnTo>
                    <a:pt x="671" y="162"/>
                  </a:lnTo>
                  <a:lnTo>
                    <a:pt x="675" y="173"/>
                  </a:lnTo>
                  <a:lnTo>
                    <a:pt x="672" y="175"/>
                  </a:lnTo>
                  <a:lnTo>
                    <a:pt x="668" y="177"/>
                  </a:lnTo>
                  <a:lnTo>
                    <a:pt x="664" y="179"/>
                  </a:lnTo>
                  <a:lnTo>
                    <a:pt x="656" y="182"/>
                  </a:lnTo>
                  <a:lnTo>
                    <a:pt x="647" y="165"/>
                  </a:lnTo>
                  <a:lnTo>
                    <a:pt x="642" y="155"/>
                  </a:lnTo>
                  <a:lnTo>
                    <a:pt x="639" y="151"/>
                  </a:lnTo>
                  <a:lnTo>
                    <a:pt x="638" y="149"/>
                  </a:lnTo>
                  <a:lnTo>
                    <a:pt x="638" y="154"/>
                  </a:lnTo>
                  <a:lnTo>
                    <a:pt x="639" y="165"/>
                  </a:lnTo>
                  <a:lnTo>
                    <a:pt x="642" y="175"/>
                  </a:lnTo>
                  <a:lnTo>
                    <a:pt x="644" y="186"/>
                  </a:lnTo>
                  <a:lnTo>
                    <a:pt x="640" y="187"/>
                  </a:lnTo>
                  <a:lnTo>
                    <a:pt x="635" y="190"/>
                  </a:lnTo>
                  <a:lnTo>
                    <a:pt x="630" y="191"/>
                  </a:lnTo>
                  <a:lnTo>
                    <a:pt x="626" y="194"/>
                  </a:lnTo>
                  <a:lnTo>
                    <a:pt x="622" y="185"/>
                  </a:lnTo>
                  <a:lnTo>
                    <a:pt x="618" y="175"/>
                  </a:lnTo>
                  <a:lnTo>
                    <a:pt x="612" y="165"/>
                  </a:lnTo>
                  <a:lnTo>
                    <a:pt x="608" y="155"/>
                  </a:lnTo>
                  <a:lnTo>
                    <a:pt x="607" y="154"/>
                  </a:lnTo>
                  <a:lnTo>
                    <a:pt x="606" y="154"/>
                  </a:lnTo>
                  <a:lnTo>
                    <a:pt x="604" y="154"/>
                  </a:lnTo>
                  <a:lnTo>
                    <a:pt x="603" y="154"/>
                  </a:lnTo>
                  <a:lnTo>
                    <a:pt x="606" y="165"/>
                  </a:lnTo>
                  <a:lnTo>
                    <a:pt x="610" y="175"/>
                  </a:lnTo>
                  <a:lnTo>
                    <a:pt x="614" y="186"/>
                  </a:lnTo>
                  <a:lnTo>
                    <a:pt x="616" y="197"/>
                  </a:lnTo>
                  <a:lnTo>
                    <a:pt x="610" y="199"/>
                  </a:lnTo>
                  <a:lnTo>
                    <a:pt x="604" y="202"/>
                  </a:lnTo>
                  <a:lnTo>
                    <a:pt x="598" y="205"/>
                  </a:lnTo>
                  <a:lnTo>
                    <a:pt x="591" y="209"/>
                  </a:lnTo>
                  <a:lnTo>
                    <a:pt x="583" y="191"/>
                  </a:lnTo>
                  <a:lnTo>
                    <a:pt x="579" y="181"/>
                  </a:lnTo>
                  <a:lnTo>
                    <a:pt x="575" y="175"/>
                  </a:lnTo>
                  <a:lnTo>
                    <a:pt x="571" y="170"/>
                  </a:lnTo>
                  <a:lnTo>
                    <a:pt x="573" y="181"/>
                  </a:lnTo>
                  <a:lnTo>
                    <a:pt x="576" y="190"/>
                  </a:lnTo>
                  <a:lnTo>
                    <a:pt x="577" y="201"/>
                  </a:lnTo>
                  <a:lnTo>
                    <a:pt x="580" y="211"/>
                  </a:lnTo>
                  <a:lnTo>
                    <a:pt x="575" y="214"/>
                  </a:lnTo>
                  <a:lnTo>
                    <a:pt x="569" y="215"/>
                  </a:lnTo>
                  <a:lnTo>
                    <a:pt x="563" y="218"/>
                  </a:lnTo>
                  <a:lnTo>
                    <a:pt x="557" y="222"/>
                  </a:lnTo>
                  <a:lnTo>
                    <a:pt x="553" y="214"/>
                  </a:lnTo>
                  <a:lnTo>
                    <a:pt x="549" y="206"/>
                  </a:lnTo>
                  <a:lnTo>
                    <a:pt x="545" y="198"/>
                  </a:lnTo>
                  <a:lnTo>
                    <a:pt x="541" y="190"/>
                  </a:lnTo>
                  <a:lnTo>
                    <a:pt x="540" y="191"/>
                  </a:lnTo>
                  <a:lnTo>
                    <a:pt x="539" y="191"/>
                  </a:lnTo>
                  <a:lnTo>
                    <a:pt x="537" y="191"/>
                  </a:lnTo>
                  <a:lnTo>
                    <a:pt x="536" y="191"/>
                  </a:lnTo>
                  <a:lnTo>
                    <a:pt x="541" y="206"/>
                  </a:lnTo>
                  <a:lnTo>
                    <a:pt x="544" y="214"/>
                  </a:lnTo>
                  <a:lnTo>
                    <a:pt x="545" y="221"/>
                  </a:lnTo>
                  <a:lnTo>
                    <a:pt x="547" y="226"/>
                  </a:lnTo>
                  <a:lnTo>
                    <a:pt x="544" y="226"/>
                  </a:lnTo>
                  <a:lnTo>
                    <a:pt x="543" y="227"/>
                  </a:lnTo>
                  <a:lnTo>
                    <a:pt x="540" y="229"/>
                  </a:lnTo>
                  <a:lnTo>
                    <a:pt x="537" y="229"/>
                  </a:lnTo>
                  <a:lnTo>
                    <a:pt x="527" y="207"/>
                  </a:lnTo>
                  <a:lnTo>
                    <a:pt x="521" y="195"/>
                  </a:lnTo>
                  <a:lnTo>
                    <a:pt x="517" y="191"/>
                  </a:lnTo>
                  <a:lnTo>
                    <a:pt x="516" y="191"/>
                  </a:lnTo>
                  <a:lnTo>
                    <a:pt x="517" y="201"/>
                  </a:lnTo>
                  <a:lnTo>
                    <a:pt x="523" y="213"/>
                  </a:lnTo>
                  <a:lnTo>
                    <a:pt x="527" y="225"/>
                  </a:lnTo>
                  <a:lnTo>
                    <a:pt x="528" y="234"/>
                  </a:lnTo>
                  <a:lnTo>
                    <a:pt x="524" y="235"/>
                  </a:lnTo>
                  <a:lnTo>
                    <a:pt x="520" y="237"/>
                  </a:lnTo>
                  <a:lnTo>
                    <a:pt x="516" y="239"/>
                  </a:lnTo>
                  <a:lnTo>
                    <a:pt x="512" y="241"/>
                  </a:lnTo>
                  <a:lnTo>
                    <a:pt x="507" y="229"/>
                  </a:lnTo>
                  <a:lnTo>
                    <a:pt x="503" y="217"/>
                  </a:lnTo>
                  <a:lnTo>
                    <a:pt x="497" y="205"/>
                  </a:lnTo>
                  <a:lnTo>
                    <a:pt x="492" y="193"/>
                  </a:lnTo>
                  <a:lnTo>
                    <a:pt x="491" y="193"/>
                  </a:lnTo>
                  <a:lnTo>
                    <a:pt x="489" y="193"/>
                  </a:lnTo>
                  <a:lnTo>
                    <a:pt x="488" y="194"/>
                  </a:lnTo>
                  <a:lnTo>
                    <a:pt x="487" y="194"/>
                  </a:lnTo>
                  <a:lnTo>
                    <a:pt x="491" y="206"/>
                  </a:lnTo>
                  <a:lnTo>
                    <a:pt x="495" y="218"/>
                  </a:lnTo>
                  <a:lnTo>
                    <a:pt x="499" y="230"/>
                  </a:lnTo>
                  <a:lnTo>
                    <a:pt x="503" y="243"/>
                  </a:lnTo>
                  <a:lnTo>
                    <a:pt x="500" y="246"/>
                  </a:lnTo>
                  <a:lnTo>
                    <a:pt x="497" y="247"/>
                  </a:lnTo>
                  <a:lnTo>
                    <a:pt x="492" y="250"/>
                  </a:lnTo>
                  <a:lnTo>
                    <a:pt x="484" y="253"/>
                  </a:lnTo>
                  <a:lnTo>
                    <a:pt x="480" y="242"/>
                  </a:lnTo>
                  <a:lnTo>
                    <a:pt x="476" y="230"/>
                  </a:lnTo>
                  <a:lnTo>
                    <a:pt x="471" y="219"/>
                  </a:lnTo>
                  <a:lnTo>
                    <a:pt x="465" y="213"/>
                  </a:lnTo>
                  <a:lnTo>
                    <a:pt x="467" y="221"/>
                  </a:lnTo>
                  <a:lnTo>
                    <a:pt x="469" y="227"/>
                  </a:lnTo>
                  <a:lnTo>
                    <a:pt x="472" y="238"/>
                  </a:lnTo>
                  <a:lnTo>
                    <a:pt x="477" y="255"/>
                  </a:lnTo>
                  <a:lnTo>
                    <a:pt x="472" y="257"/>
                  </a:lnTo>
                  <a:lnTo>
                    <a:pt x="467" y="259"/>
                  </a:lnTo>
                  <a:lnTo>
                    <a:pt x="461" y="261"/>
                  </a:lnTo>
                  <a:lnTo>
                    <a:pt x="456" y="263"/>
                  </a:lnTo>
                  <a:lnTo>
                    <a:pt x="448" y="243"/>
                  </a:lnTo>
                  <a:lnTo>
                    <a:pt x="442" y="234"/>
                  </a:lnTo>
                  <a:lnTo>
                    <a:pt x="440" y="229"/>
                  </a:lnTo>
                  <a:lnTo>
                    <a:pt x="438" y="226"/>
                  </a:lnTo>
                  <a:lnTo>
                    <a:pt x="437" y="227"/>
                  </a:lnTo>
                  <a:lnTo>
                    <a:pt x="437" y="229"/>
                  </a:lnTo>
                  <a:lnTo>
                    <a:pt x="436" y="229"/>
                  </a:lnTo>
                  <a:lnTo>
                    <a:pt x="438" y="238"/>
                  </a:lnTo>
                  <a:lnTo>
                    <a:pt x="440" y="247"/>
                  </a:lnTo>
                  <a:lnTo>
                    <a:pt x="442" y="257"/>
                  </a:lnTo>
                  <a:lnTo>
                    <a:pt x="445" y="266"/>
                  </a:lnTo>
                  <a:lnTo>
                    <a:pt x="442" y="267"/>
                  </a:lnTo>
                  <a:lnTo>
                    <a:pt x="440" y="270"/>
                  </a:lnTo>
                  <a:lnTo>
                    <a:pt x="437" y="271"/>
                  </a:lnTo>
                  <a:lnTo>
                    <a:pt x="434" y="273"/>
                  </a:lnTo>
                  <a:lnTo>
                    <a:pt x="430" y="266"/>
                  </a:lnTo>
                  <a:lnTo>
                    <a:pt x="428" y="258"/>
                  </a:lnTo>
                  <a:lnTo>
                    <a:pt x="424" y="251"/>
                  </a:lnTo>
                  <a:lnTo>
                    <a:pt x="421" y="245"/>
                  </a:lnTo>
                  <a:lnTo>
                    <a:pt x="420" y="245"/>
                  </a:lnTo>
                  <a:lnTo>
                    <a:pt x="418" y="245"/>
                  </a:lnTo>
                  <a:lnTo>
                    <a:pt x="417" y="245"/>
                  </a:lnTo>
                  <a:lnTo>
                    <a:pt x="416" y="245"/>
                  </a:lnTo>
                  <a:lnTo>
                    <a:pt x="417" y="253"/>
                  </a:lnTo>
                  <a:lnTo>
                    <a:pt x="418" y="261"/>
                  </a:lnTo>
                  <a:lnTo>
                    <a:pt x="421" y="269"/>
                  </a:lnTo>
                  <a:lnTo>
                    <a:pt x="424" y="276"/>
                  </a:lnTo>
                  <a:lnTo>
                    <a:pt x="421" y="278"/>
                  </a:lnTo>
                  <a:lnTo>
                    <a:pt x="417" y="280"/>
                  </a:lnTo>
                  <a:lnTo>
                    <a:pt x="413" y="281"/>
                  </a:lnTo>
                  <a:lnTo>
                    <a:pt x="406" y="284"/>
                  </a:lnTo>
                  <a:lnTo>
                    <a:pt x="402" y="273"/>
                  </a:lnTo>
                  <a:lnTo>
                    <a:pt x="398" y="263"/>
                  </a:lnTo>
                  <a:lnTo>
                    <a:pt x="394" y="253"/>
                  </a:lnTo>
                  <a:lnTo>
                    <a:pt x="389" y="243"/>
                  </a:lnTo>
                  <a:lnTo>
                    <a:pt x="388" y="242"/>
                  </a:lnTo>
                  <a:lnTo>
                    <a:pt x="386" y="242"/>
                  </a:lnTo>
                  <a:lnTo>
                    <a:pt x="386" y="241"/>
                  </a:lnTo>
                  <a:lnTo>
                    <a:pt x="389" y="253"/>
                  </a:lnTo>
                  <a:lnTo>
                    <a:pt x="392" y="263"/>
                  </a:lnTo>
                  <a:lnTo>
                    <a:pt x="394" y="276"/>
                  </a:lnTo>
                  <a:lnTo>
                    <a:pt x="398" y="286"/>
                  </a:lnTo>
                  <a:lnTo>
                    <a:pt x="393" y="289"/>
                  </a:lnTo>
                  <a:lnTo>
                    <a:pt x="390" y="290"/>
                  </a:lnTo>
                  <a:lnTo>
                    <a:pt x="386" y="292"/>
                  </a:lnTo>
                  <a:lnTo>
                    <a:pt x="381" y="293"/>
                  </a:lnTo>
                  <a:lnTo>
                    <a:pt x="377" y="286"/>
                  </a:lnTo>
                  <a:lnTo>
                    <a:pt x="370" y="274"/>
                  </a:lnTo>
                  <a:lnTo>
                    <a:pt x="364" y="262"/>
                  </a:lnTo>
                  <a:lnTo>
                    <a:pt x="360" y="257"/>
                  </a:lnTo>
                  <a:lnTo>
                    <a:pt x="362" y="269"/>
                  </a:lnTo>
                  <a:lnTo>
                    <a:pt x="365" y="278"/>
                  </a:lnTo>
                  <a:lnTo>
                    <a:pt x="368" y="286"/>
                  </a:lnTo>
                  <a:lnTo>
                    <a:pt x="370" y="297"/>
                  </a:lnTo>
                  <a:lnTo>
                    <a:pt x="366" y="300"/>
                  </a:lnTo>
                  <a:lnTo>
                    <a:pt x="361" y="301"/>
                  </a:lnTo>
                  <a:lnTo>
                    <a:pt x="356" y="304"/>
                  </a:lnTo>
                  <a:lnTo>
                    <a:pt x="352" y="305"/>
                  </a:lnTo>
                  <a:lnTo>
                    <a:pt x="348" y="296"/>
                  </a:lnTo>
                  <a:lnTo>
                    <a:pt x="344" y="286"/>
                  </a:lnTo>
                  <a:lnTo>
                    <a:pt x="339" y="277"/>
                  </a:lnTo>
                  <a:lnTo>
                    <a:pt x="335" y="269"/>
                  </a:lnTo>
                  <a:lnTo>
                    <a:pt x="334" y="269"/>
                  </a:lnTo>
                  <a:lnTo>
                    <a:pt x="333" y="267"/>
                  </a:lnTo>
                  <a:lnTo>
                    <a:pt x="331" y="267"/>
                  </a:lnTo>
                  <a:lnTo>
                    <a:pt x="330" y="267"/>
                  </a:lnTo>
                  <a:lnTo>
                    <a:pt x="334" y="278"/>
                  </a:lnTo>
                  <a:lnTo>
                    <a:pt x="337" y="288"/>
                  </a:lnTo>
                  <a:lnTo>
                    <a:pt x="339" y="298"/>
                  </a:lnTo>
                  <a:lnTo>
                    <a:pt x="342" y="309"/>
                  </a:lnTo>
                  <a:lnTo>
                    <a:pt x="341" y="310"/>
                  </a:lnTo>
                  <a:lnTo>
                    <a:pt x="339" y="312"/>
                  </a:lnTo>
                  <a:lnTo>
                    <a:pt x="337" y="312"/>
                  </a:lnTo>
                  <a:lnTo>
                    <a:pt x="331" y="313"/>
                  </a:lnTo>
                  <a:lnTo>
                    <a:pt x="327" y="304"/>
                  </a:lnTo>
                  <a:lnTo>
                    <a:pt x="323" y="296"/>
                  </a:lnTo>
                  <a:lnTo>
                    <a:pt x="319" y="286"/>
                  </a:lnTo>
                  <a:lnTo>
                    <a:pt x="317" y="278"/>
                  </a:lnTo>
                  <a:lnTo>
                    <a:pt x="315" y="277"/>
                  </a:lnTo>
                  <a:lnTo>
                    <a:pt x="314" y="277"/>
                  </a:lnTo>
                  <a:lnTo>
                    <a:pt x="313" y="276"/>
                  </a:lnTo>
                  <a:lnTo>
                    <a:pt x="315" y="286"/>
                  </a:lnTo>
                  <a:lnTo>
                    <a:pt x="318" y="297"/>
                  </a:lnTo>
                  <a:lnTo>
                    <a:pt x="319" y="306"/>
                  </a:lnTo>
                  <a:lnTo>
                    <a:pt x="323" y="317"/>
                  </a:lnTo>
                  <a:lnTo>
                    <a:pt x="318" y="318"/>
                  </a:lnTo>
                  <a:lnTo>
                    <a:pt x="314" y="321"/>
                  </a:lnTo>
                  <a:lnTo>
                    <a:pt x="310" y="322"/>
                  </a:lnTo>
                  <a:lnTo>
                    <a:pt x="306" y="325"/>
                  </a:lnTo>
                  <a:lnTo>
                    <a:pt x="302" y="316"/>
                  </a:lnTo>
                  <a:lnTo>
                    <a:pt x="298" y="305"/>
                  </a:lnTo>
                  <a:lnTo>
                    <a:pt x="293" y="296"/>
                  </a:lnTo>
                  <a:lnTo>
                    <a:pt x="289" y="286"/>
                  </a:lnTo>
                  <a:lnTo>
                    <a:pt x="287" y="288"/>
                  </a:lnTo>
                  <a:lnTo>
                    <a:pt x="286" y="288"/>
                  </a:lnTo>
                  <a:lnTo>
                    <a:pt x="285" y="288"/>
                  </a:lnTo>
                  <a:lnTo>
                    <a:pt x="291" y="308"/>
                  </a:lnTo>
                  <a:lnTo>
                    <a:pt x="294" y="318"/>
                  </a:lnTo>
                  <a:lnTo>
                    <a:pt x="295" y="324"/>
                  </a:lnTo>
                  <a:lnTo>
                    <a:pt x="297" y="328"/>
                  </a:lnTo>
                  <a:lnTo>
                    <a:pt x="294" y="330"/>
                  </a:lnTo>
                  <a:lnTo>
                    <a:pt x="290" y="332"/>
                  </a:lnTo>
                  <a:lnTo>
                    <a:pt x="285" y="333"/>
                  </a:lnTo>
                  <a:lnTo>
                    <a:pt x="275" y="334"/>
                  </a:lnTo>
                  <a:lnTo>
                    <a:pt x="273" y="326"/>
                  </a:lnTo>
                  <a:lnTo>
                    <a:pt x="269" y="317"/>
                  </a:lnTo>
                  <a:lnTo>
                    <a:pt x="265" y="309"/>
                  </a:lnTo>
                  <a:lnTo>
                    <a:pt x="262" y="301"/>
                  </a:lnTo>
                  <a:lnTo>
                    <a:pt x="261" y="301"/>
                  </a:lnTo>
                  <a:lnTo>
                    <a:pt x="259" y="301"/>
                  </a:lnTo>
                  <a:lnTo>
                    <a:pt x="258" y="301"/>
                  </a:lnTo>
                  <a:lnTo>
                    <a:pt x="263" y="320"/>
                  </a:lnTo>
                  <a:lnTo>
                    <a:pt x="267" y="332"/>
                  </a:lnTo>
                  <a:lnTo>
                    <a:pt x="265" y="340"/>
                  </a:lnTo>
                  <a:lnTo>
                    <a:pt x="251" y="346"/>
                  </a:lnTo>
                  <a:lnTo>
                    <a:pt x="247" y="337"/>
                  </a:lnTo>
                  <a:lnTo>
                    <a:pt x="243" y="329"/>
                  </a:lnTo>
                  <a:lnTo>
                    <a:pt x="239" y="321"/>
                  </a:lnTo>
                  <a:lnTo>
                    <a:pt x="237" y="314"/>
                  </a:lnTo>
                  <a:lnTo>
                    <a:pt x="235" y="313"/>
                  </a:lnTo>
                  <a:lnTo>
                    <a:pt x="234" y="313"/>
                  </a:lnTo>
                  <a:lnTo>
                    <a:pt x="234" y="322"/>
                  </a:lnTo>
                  <a:lnTo>
                    <a:pt x="237" y="330"/>
                  </a:lnTo>
                  <a:lnTo>
                    <a:pt x="238" y="341"/>
                  </a:lnTo>
                  <a:lnTo>
                    <a:pt x="242" y="352"/>
                  </a:lnTo>
                  <a:lnTo>
                    <a:pt x="238" y="353"/>
                  </a:lnTo>
                  <a:lnTo>
                    <a:pt x="235" y="353"/>
                  </a:lnTo>
                  <a:lnTo>
                    <a:pt x="231" y="354"/>
                  </a:lnTo>
                  <a:lnTo>
                    <a:pt x="227" y="356"/>
                  </a:lnTo>
                  <a:lnTo>
                    <a:pt x="222" y="345"/>
                  </a:lnTo>
                  <a:lnTo>
                    <a:pt x="216" y="334"/>
                  </a:lnTo>
                  <a:lnTo>
                    <a:pt x="211" y="324"/>
                  </a:lnTo>
                  <a:lnTo>
                    <a:pt x="206" y="313"/>
                  </a:lnTo>
                  <a:lnTo>
                    <a:pt x="204" y="312"/>
                  </a:lnTo>
                  <a:lnTo>
                    <a:pt x="203" y="312"/>
                  </a:lnTo>
                  <a:lnTo>
                    <a:pt x="202" y="312"/>
                  </a:lnTo>
                  <a:lnTo>
                    <a:pt x="200" y="313"/>
                  </a:lnTo>
                  <a:lnTo>
                    <a:pt x="204" y="324"/>
                  </a:lnTo>
                  <a:lnTo>
                    <a:pt x="208" y="336"/>
                  </a:lnTo>
                  <a:lnTo>
                    <a:pt x="212" y="348"/>
                  </a:lnTo>
                  <a:lnTo>
                    <a:pt x="218" y="360"/>
                  </a:lnTo>
                  <a:lnTo>
                    <a:pt x="212" y="362"/>
                  </a:lnTo>
                  <a:lnTo>
                    <a:pt x="210" y="364"/>
                  </a:lnTo>
                  <a:lnTo>
                    <a:pt x="206" y="365"/>
                  </a:lnTo>
                  <a:lnTo>
                    <a:pt x="199" y="366"/>
                  </a:lnTo>
                  <a:lnTo>
                    <a:pt x="194" y="357"/>
                  </a:lnTo>
                  <a:lnTo>
                    <a:pt x="188" y="348"/>
                  </a:lnTo>
                  <a:lnTo>
                    <a:pt x="183" y="338"/>
                  </a:lnTo>
                  <a:lnTo>
                    <a:pt x="179" y="329"/>
                  </a:lnTo>
                  <a:lnTo>
                    <a:pt x="178" y="329"/>
                  </a:lnTo>
                  <a:lnTo>
                    <a:pt x="176" y="329"/>
                  </a:lnTo>
                  <a:lnTo>
                    <a:pt x="175" y="329"/>
                  </a:lnTo>
                  <a:lnTo>
                    <a:pt x="174" y="329"/>
                  </a:lnTo>
                  <a:lnTo>
                    <a:pt x="176" y="340"/>
                  </a:lnTo>
                  <a:lnTo>
                    <a:pt x="180" y="350"/>
                  </a:lnTo>
                  <a:lnTo>
                    <a:pt x="184" y="361"/>
                  </a:lnTo>
                  <a:lnTo>
                    <a:pt x="188" y="372"/>
                  </a:lnTo>
                  <a:lnTo>
                    <a:pt x="184" y="373"/>
                  </a:lnTo>
                  <a:lnTo>
                    <a:pt x="179" y="374"/>
                  </a:lnTo>
                  <a:lnTo>
                    <a:pt x="174" y="377"/>
                  </a:lnTo>
                  <a:lnTo>
                    <a:pt x="170" y="378"/>
                  </a:lnTo>
                  <a:lnTo>
                    <a:pt x="164" y="369"/>
                  </a:lnTo>
                  <a:lnTo>
                    <a:pt x="159" y="358"/>
                  </a:lnTo>
                  <a:lnTo>
                    <a:pt x="155" y="349"/>
                  </a:lnTo>
                  <a:lnTo>
                    <a:pt x="150" y="338"/>
                  </a:lnTo>
                  <a:lnTo>
                    <a:pt x="148" y="338"/>
                  </a:lnTo>
                  <a:lnTo>
                    <a:pt x="147" y="338"/>
                  </a:lnTo>
                  <a:lnTo>
                    <a:pt x="147" y="340"/>
                  </a:lnTo>
                  <a:lnTo>
                    <a:pt x="146" y="340"/>
                  </a:lnTo>
                  <a:lnTo>
                    <a:pt x="148" y="352"/>
                  </a:lnTo>
                  <a:lnTo>
                    <a:pt x="152" y="362"/>
                  </a:lnTo>
                  <a:lnTo>
                    <a:pt x="156" y="373"/>
                  </a:lnTo>
                  <a:lnTo>
                    <a:pt x="160" y="384"/>
                  </a:lnTo>
                  <a:lnTo>
                    <a:pt x="156" y="386"/>
                  </a:lnTo>
                  <a:lnTo>
                    <a:pt x="152" y="388"/>
                  </a:lnTo>
                  <a:lnTo>
                    <a:pt x="147" y="390"/>
                  </a:lnTo>
                  <a:lnTo>
                    <a:pt x="143" y="393"/>
                  </a:lnTo>
                  <a:lnTo>
                    <a:pt x="130" y="365"/>
                  </a:lnTo>
                  <a:lnTo>
                    <a:pt x="123" y="350"/>
                  </a:lnTo>
                  <a:lnTo>
                    <a:pt x="119" y="345"/>
                  </a:lnTo>
                  <a:lnTo>
                    <a:pt x="118" y="344"/>
                  </a:lnTo>
                  <a:lnTo>
                    <a:pt x="119" y="352"/>
                  </a:lnTo>
                  <a:lnTo>
                    <a:pt x="123" y="366"/>
                  </a:lnTo>
                  <a:lnTo>
                    <a:pt x="130" y="381"/>
                  </a:lnTo>
                  <a:lnTo>
                    <a:pt x="134" y="394"/>
                  </a:lnTo>
                  <a:lnTo>
                    <a:pt x="128" y="396"/>
                  </a:lnTo>
                  <a:lnTo>
                    <a:pt x="123" y="397"/>
                  </a:lnTo>
                  <a:lnTo>
                    <a:pt x="119" y="398"/>
                  </a:lnTo>
                  <a:lnTo>
                    <a:pt x="114" y="400"/>
                  </a:lnTo>
                  <a:lnTo>
                    <a:pt x="108" y="388"/>
                  </a:lnTo>
                  <a:lnTo>
                    <a:pt x="103" y="376"/>
                  </a:lnTo>
                  <a:lnTo>
                    <a:pt x="95" y="364"/>
                  </a:lnTo>
                  <a:lnTo>
                    <a:pt x="88" y="356"/>
                  </a:lnTo>
                  <a:lnTo>
                    <a:pt x="89" y="361"/>
                  </a:lnTo>
                  <a:lnTo>
                    <a:pt x="91" y="368"/>
                  </a:lnTo>
                  <a:lnTo>
                    <a:pt x="96" y="380"/>
                  </a:lnTo>
                  <a:lnTo>
                    <a:pt x="104" y="401"/>
                  </a:lnTo>
                  <a:lnTo>
                    <a:pt x="103" y="401"/>
                  </a:lnTo>
                  <a:lnTo>
                    <a:pt x="100" y="402"/>
                  </a:lnTo>
                  <a:lnTo>
                    <a:pt x="99" y="404"/>
                  </a:lnTo>
                  <a:lnTo>
                    <a:pt x="98" y="404"/>
                  </a:lnTo>
                  <a:close/>
                </a:path>
              </a:pathLst>
            </a:custGeom>
            <a:solidFill>
              <a:srgbClr val="66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2" name="Freeform 122"/>
            <p:cNvSpPr>
              <a:spLocks/>
            </p:cNvSpPr>
            <p:nvPr/>
          </p:nvSpPr>
          <p:spPr bwMode="auto">
            <a:xfrm>
              <a:off x="1635" y="2946"/>
              <a:ext cx="179" cy="171"/>
            </a:xfrm>
            <a:custGeom>
              <a:avLst/>
              <a:gdLst>
                <a:gd name="T0" fmla="*/ 146 w 358"/>
                <a:gd name="T1" fmla="*/ 171 h 342"/>
                <a:gd name="T2" fmla="*/ 159 w 358"/>
                <a:gd name="T3" fmla="*/ 171 h 342"/>
                <a:gd name="T4" fmla="*/ 169 w 358"/>
                <a:gd name="T5" fmla="*/ 171 h 342"/>
                <a:gd name="T6" fmla="*/ 175 w 358"/>
                <a:gd name="T7" fmla="*/ 169 h 342"/>
                <a:gd name="T8" fmla="*/ 178 w 358"/>
                <a:gd name="T9" fmla="*/ 167 h 342"/>
                <a:gd name="T10" fmla="*/ 179 w 358"/>
                <a:gd name="T11" fmla="*/ 163 h 342"/>
                <a:gd name="T12" fmla="*/ 179 w 358"/>
                <a:gd name="T13" fmla="*/ 157 h 342"/>
                <a:gd name="T14" fmla="*/ 179 w 358"/>
                <a:gd name="T15" fmla="*/ 147 h 342"/>
                <a:gd name="T16" fmla="*/ 179 w 358"/>
                <a:gd name="T17" fmla="*/ 134 h 342"/>
                <a:gd name="T18" fmla="*/ 176 w 358"/>
                <a:gd name="T19" fmla="*/ 111 h 342"/>
                <a:gd name="T20" fmla="*/ 171 w 358"/>
                <a:gd name="T21" fmla="*/ 89 h 342"/>
                <a:gd name="T22" fmla="*/ 163 w 358"/>
                <a:gd name="T23" fmla="*/ 68 h 342"/>
                <a:gd name="T24" fmla="*/ 153 w 358"/>
                <a:gd name="T25" fmla="*/ 47 h 342"/>
                <a:gd name="T26" fmla="*/ 140 w 358"/>
                <a:gd name="T27" fmla="*/ 30 h 342"/>
                <a:gd name="T28" fmla="*/ 123 w 358"/>
                <a:gd name="T29" fmla="*/ 16 h 342"/>
                <a:gd name="T30" fmla="*/ 104 w 358"/>
                <a:gd name="T31" fmla="*/ 5 h 342"/>
                <a:gd name="T32" fmla="*/ 81 w 358"/>
                <a:gd name="T33" fmla="*/ 0 h 342"/>
                <a:gd name="T34" fmla="*/ 68 w 358"/>
                <a:gd name="T35" fmla="*/ 3 h 342"/>
                <a:gd name="T36" fmla="*/ 58 w 358"/>
                <a:gd name="T37" fmla="*/ 7 h 342"/>
                <a:gd name="T38" fmla="*/ 49 w 358"/>
                <a:gd name="T39" fmla="*/ 11 h 342"/>
                <a:gd name="T40" fmla="*/ 42 w 358"/>
                <a:gd name="T41" fmla="*/ 16 h 342"/>
                <a:gd name="T42" fmla="*/ 36 w 358"/>
                <a:gd name="T43" fmla="*/ 23 h 342"/>
                <a:gd name="T44" fmla="*/ 29 w 358"/>
                <a:gd name="T45" fmla="*/ 31 h 342"/>
                <a:gd name="T46" fmla="*/ 22 w 358"/>
                <a:gd name="T47" fmla="*/ 42 h 342"/>
                <a:gd name="T48" fmla="*/ 15 w 358"/>
                <a:gd name="T49" fmla="*/ 53 h 342"/>
                <a:gd name="T50" fmla="*/ 8 w 358"/>
                <a:gd name="T51" fmla="*/ 80 h 342"/>
                <a:gd name="T52" fmla="*/ 3 w 358"/>
                <a:gd name="T53" fmla="*/ 108 h 342"/>
                <a:gd name="T54" fmla="*/ 0 w 358"/>
                <a:gd name="T55" fmla="*/ 138 h 342"/>
                <a:gd name="T56" fmla="*/ 0 w 358"/>
                <a:gd name="T57" fmla="*/ 167 h 342"/>
                <a:gd name="T58" fmla="*/ 1 w 358"/>
                <a:gd name="T59" fmla="*/ 167 h 342"/>
                <a:gd name="T60" fmla="*/ 2 w 358"/>
                <a:gd name="T61" fmla="*/ 167 h 342"/>
                <a:gd name="T62" fmla="*/ 3 w 358"/>
                <a:gd name="T63" fmla="*/ 167 h 342"/>
                <a:gd name="T64" fmla="*/ 4 w 358"/>
                <a:gd name="T65" fmla="*/ 168 h 342"/>
                <a:gd name="T66" fmla="*/ 13 w 358"/>
                <a:gd name="T67" fmla="*/ 168 h 342"/>
                <a:gd name="T68" fmla="*/ 22 w 358"/>
                <a:gd name="T69" fmla="*/ 168 h 342"/>
                <a:gd name="T70" fmla="*/ 28 w 358"/>
                <a:gd name="T71" fmla="*/ 168 h 342"/>
                <a:gd name="T72" fmla="*/ 36 w 358"/>
                <a:gd name="T73" fmla="*/ 169 h 342"/>
                <a:gd name="T74" fmla="*/ 42 w 358"/>
                <a:gd name="T75" fmla="*/ 169 h 342"/>
                <a:gd name="T76" fmla="*/ 48 w 358"/>
                <a:gd name="T77" fmla="*/ 169 h 342"/>
                <a:gd name="T78" fmla="*/ 54 w 358"/>
                <a:gd name="T79" fmla="*/ 169 h 342"/>
                <a:gd name="T80" fmla="*/ 60 w 358"/>
                <a:gd name="T81" fmla="*/ 169 h 342"/>
                <a:gd name="T82" fmla="*/ 68 w 358"/>
                <a:gd name="T83" fmla="*/ 169 h 342"/>
                <a:gd name="T84" fmla="*/ 76 w 358"/>
                <a:gd name="T85" fmla="*/ 169 h 342"/>
                <a:gd name="T86" fmla="*/ 84 w 358"/>
                <a:gd name="T87" fmla="*/ 169 h 342"/>
                <a:gd name="T88" fmla="*/ 93 w 358"/>
                <a:gd name="T89" fmla="*/ 170 h 342"/>
                <a:gd name="T90" fmla="*/ 103 w 358"/>
                <a:gd name="T91" fmla="*/ 170 h 342"/>
                <a:gd name="T92" fmla="*/ 116 w 358"/>
                <a:gd name="T93" fmla="*/ 171 h 342"/>
                <a:gd name="T94" fmla="*/ 130 w 358"/>
                <a:gd name="T95" fmla="*/ 171 h 342"/>
                <a:gd name="T96" fmla="*/ 146 w 358"/>
                <a:gd name="T97" fmla="*/ 171 h 3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58"/>
                <a:gd name="T148" fmla="*/ 0 h 342"/>
                <a:gd name="T149" fmla="*/ 358 w 358"/>
                <a:gd name="T150" fmla="*/ 342 h 3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58" h="342">
                  <a:moveTo>
                    <a:pt x="291" y="342"/>
                  </a:moveTo>
                  <a:lnTo>
                    <a:pt x="318" y="341"/>
                  </a:lnTo>
                  <a:lnTo>
                    <a:pt x="337" y="341"/>
                  </a:lnTo>
                  <a:lnTo>
                    <a:pt x="349" y="338"/>
                  </a:lnTo>
                  <a:lnTo>
                    <a:pt x="355" y="334"/>
                  </a:lnTo>
                  <a:lnTo>
                    <a:pt x="357" y="326"/>
                  </a:lnTo>
                  <a:lnTo>
                    <a:pt x="358" y="313"/>
                  </a:lnTo>
                  <a:lnTo>
                    <a:pt x="358" y="294"/>
                  </a:lnTo>
                  <a:lnTo>
                    <a:pt x="358" y="268"/>
                  </a:lnTo>
                  <a:lnTo>
                    <a:pt x="351" y="223"/>
                  </a:lnTo>
                  <a:lnTo>
                    <a:pt x="341" y="178"/>
                  </a:lnTo>
                  <a:lnTo>
                    <a:pt x="325" y="135"/>
                  </a:lnTo>
                  <a:lnTo>
                    <a:pt x="305" y="95"/>
                  </a:lnTo>
                  <a:lnTo>
                    <a:pt x="279" y="60"/>
                  </a:lnTo>
                  <a:lnTo>
                    <a:pt x="247" y="32"/>
                  </a:lnTo>
                  <a:lnTo>
                    <a:pt x="208" y="11"/>
                  </a:lnTo>
                  <a:lnTo>
                    <a:pt x="162" y="0"/>
                  </a:lnTo>
                  <a:lnTo>
                    <a:pt x="136" y="6"/>
                  </a:lnTo>
                  <a:lnTo>
                    <a:pt x="116" y="14"/>
                  </a:lnTo>
                  <a:lnTo>
                    <a:pt x="99" y="22"/>
                  </a:lnTo>
                  <a:lnTo>
                    <a:pt x="84" y="32"/>
                  </a:lnTo>
                  <a:lnTo>
                    <a:pt x="71" y="46"/>
                  </a:lnTo>
                  <a:lnTo>
                    <a:pt x="59" y="62"/>
                  </a:lnTo>
                  <a:lnTo>
                    <a:pt x="45" y="83"/>
                  </a:lnTo>
                  <a:lnTo>
                    <a:pt x="31" y="107"/>
                  </a:lnTo>
                  <a:lnTo>
                    <a:pt x="16" y="159"/>
                  </a:lnTo>
                  <a:lnTo>
                    <a:pt x="5" y="217"/>
                  </a:lnTo>
                  <a:lnTo>
                    <a:pt x="0" y="276"/>
                  </a:lnTo>
                  <a:lnTo>
                    <a:pt x="0" y="333"/>
                  </a:lnTo>
                  <a:lnTo>
                    <a:pt x="2" y="333"/>
                  </a:lnTo>
                  <a:lnTo>
                    <a:pt x="4" y="334"/>
                  </a:lnTo>
                  <a:lnTo>
                    <a:pt x="6" y="334"/>
                  </a:lnTo>
                  <a:lnTo>
                    <a:pt x="8" y="336"/>
                  </a:lnTo>
                  <a:lnTo>
                    <a:pt x="26" y="336"/>
                  </a:lnTo>
                  <a:lnTo>
                    <a:pt x="43" y="336"/>
                  </a:lnTo>
                  <a:lnTo>
                    <a:pt x="57" y="336"/>
                  </a:lnTo>
                  <a:lnTo>
                    <a:pt x="71" y="337"/>
                  </a:lnTo>
                  <a:lnTo>
                    <a:pt x="84" y="337"/>
                  </a:lnTo>
                  <a:lnTo>
                    <a:pt x="96" y="337"/>
                  </a:lnTo>
                  <a:lnTo>
                    <a:pt x="108" y="337"/>
                  </a:lnTo>
                  <a:lnTo>
                    <a:pt x="121" y="337"/>
                  </a:lnTo>
                  <a:lnTo>
                    <a:pt x="135" y="338"/>
                  </a:lnTo>
                  <a:lnTo>
                    <a:pt x="151" y="338"/>
                  </a:lnTo>
                  <a:lnTo>
                    <a:pt x="167" y="338"/>
                  </a:lnTo>
                  <a:lnTo>
                    <a:pt x="186" y="340"/>
                  </a:lnTo>
                  <a:lnTo>
                    <a:pt x="207" y="340"/>
                  </a:lnTo>
                  <a:lnTo>
                    <a:pt x="232" y="341"/>
                  </a:lnTo>
                  <a:lnTo>
                    <a:pt x="259" y="341"/>
                  </a:lnTo>
                  <a:lnTo>
                    <a:pt x="291" y="3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3" name="Freeform 123"/>
            <p:cNvSpPr>
              <a:spLocks/>
            </p:cNvSpPr>
            <p:nvPr/>
          </p:nvSpPr>
          <p:spPr bwMode="auto">
            <a:xfrm>
              <a:off x="1640" y="2952"/>
              <a:ext cx="169" cy="160"/>
            </a:xfrm>
            <a:custGeom>
              <a:avLst/>
              <a:gdLst>
                <a:gd name="T0" fmla="*/ 7 w 337"/>
                <a:gd name="T1" fmla="*/ 157 h 320"/>
                <a:gd name="T2" fmla="*/ 7 w 337"/>
                <a:gd name="T3" fmla="*/ 149 h 320"/>
                <a:gd name="T4" fmla="*/ 29 w 337"/>
                <a:gd name="T5" fmla="*/ 147 h 320"/>
                <a:gd name="T6" fmla="*/ 2 w 337"/>
                <a:gd name="T7" fmla="*/ 143 h 320"/>
                <a:gd name="T8" fmla="*/ 11 w 337"/>
                <a:gd name="T9" fmla="*/ 135 h 320"/>
                <a:gd name="T10" fmla="*/ 37 w 337"/>
                <a:gd name="T11" fmla="*/ 134 h 320"/>
                <a:gd name="T12" fmla="*/ 2 w 337"/>
                <a:gd name="T13" fmla="*/ 131 h 320"/>
                <a:gd name="T14" fmla="*/ 14 w 337"/>
                <a:gd name="T15" fmla="*/ 118 h 320"/>
                <a:gd name="T16" fmla="*/ 34 w 337"/>
                <a:gd name="T17" fmla="*/ 117 h 320"/>
                <a:gd name="T18" fmla="*/ 14 w 337"/>
                <a:gd name="T19" fmla="*/ 114 h 320"/>
                <a:gd name="T20" fmla="*/ 3 w 337"/>
                <a:gd name="T21" fmla="*/ 101 h 320"/>
                <a:gd name="T22" fmla="*/ 25 w 337"/>
                <a:gd name="T23" fmla="*/ 102 h 320"/>
                <a:gd name="T24" fmla="*/ 21 w 337"/>
                <a:gd name="T25" fmla="*/ 100 h 320"/>
                <a:gd name="T26" fmla="*/ 5 w 337"/>
                <a:gd name="T27" fmla="*/ 97 h 320"/>
                <a:gd name="T28" fmla="*/ 8 w 337"/>
                <a:gd name="T29" fmla="*/ 82 h 320"/>
                <a:gd name="T30" fmla="*/ 23 w 337"/>
                <a:gd name="T31" fmla="*/ 76 h 320"/>
                <a:gd name="T32" fmla="*/ 11 w 337"/>
                <a:gd name="T33" fmla="*/ 65 h 320"/>
                <a:gd name="T34" fmla="*/ 31 w 337"/>
                <a:gd name="T35" fmla="*/ 61 h 320"/>
                <a:gd name="T36" fmla="*/ 19 w 337"/>
                <a:gd name="T37" fmla="*/ 59 h 320"/>
                <a:gd name="T38" fmla="*/ 23 w 337"/>
                <a:gd name="T39" fmla="*/ 48 h 320"/>
                <a:gd name="T40" fmla="*/ 31 w 337"/>
                <a:gd name="T41" fmla="*/ 46 h 320"/>
                <a:gd name="T42" fmla="*/ 19 w 337"/>
                <a:gd name="T43" fmla="*/ 43 h 320"/>
                <a:gd name="T44" fmla="*/ 29 w 337"/>
                <a:gd name="T45" fmla="*/ 37 h 320"/>
                <a:gd name="T46" fmla="*/ 34 w 337"/>
                <a:gd name="T47" fmla="*/ 33 h 320"/>
                <a:gd name="T48" fmla="*/ 53 w 337"/>
                <a:gd name="T49" fmla="*/ 21 h 320"/>
                <a:gd name="T50" fmla="*/ 64 w 337"/>
                <a:gd name="T51" fmla="*/ 19 h 320"/>
                <a:gd name="T52" fmla="*/ 42 w 337"/>
                <a:gd name="T53" fmla="*/ 13 h 320"/>
                <a:gd name="T54" fmla="*/ 58 w 337"/>
                <a:gd name="T55" fmla="*/ 7 h 320"/>
                <a:gd name="T56" fmla="*/ 80 w 337"/>
                <a:gd name="T57" fmla="*/ 0 h 320"/>
                <a:gd name="T58" fmla="*/ 103 w 337"/>
                <a:gd name="T59" fmla="*/ 9 h 320"/>
                <a:gd name="T60" fmla="*/ 108 w 337"/>
                <a:gd name="T61" fmla="*/ 13 h 320"/>
                <a:gd name="T62" fmla="*/ 121 w 337"/>
                <a:gd name="T63" fmla="*/ 23 h 320"/>
                <a:gd name="T64" fmla="*/ 103 w 337"/>
                <a:gd name="T65" fmla="*/ 24 h 320"/>
                <a:gd name="T66" fmla="*/ 132 w 337"/>
                <a:gd name="T67" fmla="*/ 29 h 320"/>
                <a:gd name="T68" fmla="*/ 121 w 337"/>
                <a:gd name="T69" fmla="*/ 36 h 320"/>
                <a:gd name="T70" fmla="*/ 139 w 337"/>
                <a:gd name="T71" fmla="*/ 39 h 320"/>
                <a:gd name="T72" fmla="*/ 125 w 337"/>
                <a:gd name="T73" fmla="*/ 47 h 320"/>
                <a:gd name="T74" fmla="*/ 134 w 337"/>
                <a:gd name="T75" fmla="*/ 50 h 320"/>
                <a:gd name="T76" fmla="*/ 150 w 337"/>
                <a:gd name="T77" fmla="*/ 55 h 320"/>
                <a:gd name="T78" fmla="*/ 124 w 337"/>
                <a:gd name="T79" fmla="*/ 62 h 320"/>
                <a:gd name="T80" fmla="*/ 131 w 337"/>
                <a:gd name="T81" fmla="*/ 67 h 320"/>
                <a:gd name="T82" fmla="*/ 158 w 337"/>
                <a:gd name="T83" fmla="*/ 77 h 320"/>
                <a:gd name="T84" fmla="*/ 136 w 337"/>
                <a:gd name="T85" fmla="*/ 80 h 320"/>
                <a:gd name="T86" fmla="*/ 140 w 337"/>
                <a:gd name="T87" fmla="*/ 81 h 320"/>
                <a:gd name="T88" fmla="*/ 161 w 337"/>
                <a:gd name="T89" fmla="*/ 93 h 320"/>
                <a:gd name="T90" fmla="*/ 126 w 337"/>
                <a:gd name="T91" fmla="*/ 94 h 320"/>
                <a:gd name="T92" fmla="*/ 156 w 337"/>
                <a:gd name="T93" fmla="*/ 98 h 320"/>
                <a:gd name="T94" fmla="*/ 162 w 337"/>
                <a:gd name="T95" fmla="*/ 108 h 320"/>
                <a:gd name="T96" fmla="*/ 140 w 337"/>
                <a:gd name="T97" fmla="*/ 108 h 320"/>
                <a:gd name="T98" fmla="*/ 151 w 337"/>
                <a:gd name="T99" fmla="*/ 111 h 320"/>
                <a:gd name="T100" fmla="*/ 167 w 337"/>
                <a:gd name="T101" fmla="*/ 118 h 320"/>
                <a:gd name="T102" fmla="*/ 148 w 337"/>
                <a:gd name="T103" fmla="*/ 124 h 320"/>
                <a:gd name="T104" fmla="*/ 153 w 337"/>
                <a:gd name="T105" fmla="*/ 126 h 320"/>
                <a:gd name="T106" fmla="*/ 169 w 337"/>
                <a:gd name="T107" fmla="*/ 136 h 320"/>
                <a:gd name="T108" fmla="*/ 136 w 337"/>
                <a:gd name="T109" fmla="*/ 137 h 320"/>
                <a:gd name="T110" fmla="*/ 131 w 337"/>
                <a:gd name="T111" fmla="*/ 138 h 320"/>
                <a:gd name="T112" fmla="*/ 169 w 337"/>
                <a:gd name="T113" fmla="*/ 144 h 320"/>
                <a:gd name="T114" fmla="*/ 160 w 337"/>
                <a:gd name="T115" fmla="*/ 148 h 320"/>
                <a:gd name="T116" fmla="*/ 151 w 337"/>
                <a:gd name="T117" fmla="*/ 150 h 320"/>
                <a:gd name="T118" fmla="*/ 168 w 337"/>
                <a:gd name="T119" fmla="*/ 154 h 320"/>
                <a:gd name="T120" fmla="*/ 154 w 337"/>
                <a:gd name="T121" fmla="*/ 159 h 3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37"/>
                <a:gd name="T184" fmla="*/ 0 h 320"/>
                <a:gd name="T185" fmla="*/ 337 w 337"/>
                <a:gd name="T186" fmla="*/ 320 h 32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37" h="320">
                  <a:moveTo>
                    <a:pt x="75" y="316"/>
                  </a:moveTo>
                  <a:lnTo>
                    <a:pt x="70" y="316"/>
                  </a:lnTo>
                  <a:lnTo>
                    <a:pt x="61" y="316"/>
                  </a:lnTo>
                  <a:lnTo>
                    <a:pt x="50" y="316"/>
                  </a:lnTo>
                  <a:lnTo>
                    <a:pt x="38" y="316"/>
                  </a:lnTo>
                  <a:lnTo>
                    <a:pt x="26" y="314"/>
                  </a:lnTo>
                  <a:lnTo>
                    <a:pt x="14" y="313"/>
                  </a:lnTo>
                  <a:lnTo>
                    <a:pt x="6" y="312"/>
                  </a:lnTo>
                  <a:lnTo>
                    <a:pt x="0" y="309"/>
                  </a:lnTo>
                  <a:lnTo>
                    <a:pt x="2" y="306"/>
                  </a:lnTo>
                  <a:lnTo>
                    <a:pt x="2" y="304"/>
                  </a:lnTo>
                  <a:lnTo>
                    <a:pt x="2" y="300"/>
                  </a:lnTo>
                  <a:lnTo>
                    <a:pt x="2" y="297"/>
                  </a:lnTo>
                  <a:lnTo>
                    <a:pt x="14" y="297"/>
                  </a:lnTo>
                  <a:lnTo>
                    <a:pt x="23" y="297"/>
                  </a:lnTo>
                  <a:lnTo>
                    <a:pt x="30" y="297"/>
                  </a:lnTo>
                  <a:lnTo>
                    <a:pt x="37" y="297"/>
                  </a:lnTo>
                  <a:lnTo>
                    <a:pt x="41" y="297"/>
                  </a:lnTo>
                  <a:lnTo>
                    <a:pt x="46" y="296"/>
                  </a:lnTo>
                  <a:lnTo>
                    <a:pt x="51" y="296"/>
                  </a:lnTo>
                  <a:lnTo>
                    <a:pt x="58" y="294"/>
                  </a:lnTo>
                  <a:lnTo>
                    <a:pt x="41" y="292"/>
                  </a:lnTo>
                  <a:lnTo>
                    <a:pt x="27" y="290"/>
                  </a:lnTo>
                  <a:lnTo>
                    <a:pt x="18" y="289"/>
                  </a:lnTo>
                  <a:lnTo>
                    <a:pt x="12" y="288"/>
                  </a:lnTo>
                  <a:lnTo>
                    <a:pt x="7" y="288"/>
                  </a:lnTo>
                  <a:lnTo>
                    <a:pt x="4" y="286"/>
                  </a:lnTo>
                  <a:lnTo>
                    <a:pt x="3" y="286"/>
                  </a:lnTo>
                  <a:lnTo>
                    <a:pt x="2" y="285"/>
                  </a:lnTo>
                  <a:lnTo>
                    <a:pt x="2" y="282"/>
                  </a:lnTo>
                  <a:lnTo>
                    <a:pt x="2" y="278"/>
                  </a:lnTo>
                  <a:lnTo>
                    <a:pt x="0" y="274"/>
                  </a:lnTo>
                  <a:lnTo>
                    <a:pt x="0" y="272"/>
                  </a:lnTo>
                  <a:lnTo>
                    <a:pt x="11" y="272"/>
                  </a:lnTo>
                  <a:lnTo>
                    <a:pt x="21" y="270"/>
                  </a:lnTo>
                  <a:lnTo>
                    <a:pt x="31" y="270"/>
                  </a:lnTo>
                  <a:lnTo>
                    <a:pt x="42" y="269"/>
                  </a:lnTo>
                  <a:lnTo>
                    <a:pt x="53" y="269"/>
                  </a:lnTo>
                  <a:lnTo>
                    <a:pt x="63" y="269"/>
                  </a:lnTo>
                  <a:lnTo>
                    <a:pt x="74" y="268"/>
                  </a:lnTo>
                  <a:lnTo>
                    <a:pt x="85" y="268"/>
                  </a:lnTo>
                  <a:lnTo>
                    <a:pt x="74" y="268"/>
                  </a:lnTo>
                  <a:lnTo>
                    <a:pt x="63" y="266"/>
                  </a:lnTo>
                  <a:lnTo>
                    <a:pt x="54" y="266"/>
                  </a:lnTo>
                  <a:lnTo>
                    <a:pt x="43" y="265"/>
                  </a:lnTo>
                  <a:lnTo>
                    <a:pt x="34" y="264"/>
                  </a:lnTo>
                  <a:lnTo>
                    <a:pt x="23" y="264"/>
                  </a:lnTo>
                  <a:lnTo>
                    <a:pt x="14" y="262"/>
                  </a:lnTo>
                  <a:lnTo>
                    <a:pt x="3" y="262"/>
                  </a:lnTo>
                  <a:lnTo>
                    <a:pt x="3" y="254"/>
                  </a:lnTo>
                  <a:lnTo>
                    <a:pt x="3" y="248"/>
                  </a:lnTo>
                  <a:lnTo>
                    <a:pt x="3" y="242"/>
                  </a:lnTo>
                  <a:lnTo>
                    <a:pt x="6" y="237"/>
                  </a:lnTo>
                  <a:lnTo>
                    <a:pt x="12" y="237"/>
                  </a:lnTo>
                  <a:lnTo>
                    <a:pt x="21" y="237"/>
                  </a:lnTo>
                  <a:lnTo>
                    <a:pt x="27" y="237"/>
                  </a:lnTo>
                  <a:lnTo>
                    <a:pt x="35" y="237"/>
                  </a:lnTo>
                  <a:lnTo>
                    <a:pt x="43" y="237"/>
                  </a:lnTo>
                  <a:lnTo>
                    <a:pt x="51" y="237"/>
                  </a:lnTo>
                  <a:lnTo>
                    <a:pt x="59" y="237"/>
                  </a:lnTo>
                  <a:lnTo>
                    <a:pt x="67" y="237"/>
                  </a:lnTo>
                  <a:lnTo>
                    <a:pt x="67" y="236"/>
                  </a:lnTo>
                  <a:lnTo>
                    <a:pt x="67" y="234"/>
                  </a:lnTo>
                  <a:lnTo>
                    <a:pt x="67" y="233"/>
                  </a:lnTo>
                  <a:lnTo>
                    <a:pt x="67" y="232"/>
                  </a:lnTo>
                  <a:lnTo>
                    <a:pt x="59" y="232"/>
                  </a:lnTo>
                  <a:lnTo>
                    <a:pt x="51" y="230"/>
                  </a:lnTo>
                  <a:lnTo>
                    <a:pt x="43" y="230"/>
                  </a:lnTo>
                  <a:lnTo>
                    <a:pt x="35" y="230"/>
                  </a:lnTo>
                  <a:lnTo>
                    <a:pt x="27" y="229"/>
                  </a:lnTo>
                  <a:lnTo>
                    <a:pt x="19" y="229"/>
                  </a:lnTo>
                  <a:lnTo>
                    <a:pt x="12" y="229"/>
                  </a:lnTo>
                  <a:lnTo>
                    <a:pt x="4" y="229"/>
                  </a:lnTo>
                  <a:lnTo>
                    <a:pt x="6" y="222"/>
                  </a:lnTo>
                  <a:lnTo>
                    <a:pt x="6" y="215"/>
                  </a:lnTo>
                  <a:lnTo>
                    <a:pt x="6" y="210"/>
                  </a:lnTo>
                  <a:lnTo>
                    <a:pt x="6" y="203"/>
                  </a:lnTo>
                  <a:lnTo>
                    <a:pt x="12" y="206"/>
                  </a:lnTo>
                  <a:lnTo>
                    <a:pt x="19" y="206"/>
                  </a:lnTo>
                  <a:lnTo>
                    <a:pt x="26" y="207"/>
                  </a:lnTo>
                  <a:lnTo>
                    <a:pt x="33" y="207"/>
                  </a:lnTo>
                  <a:lnTo>
                    <a:pt x="39" y="206"/>
                  </a:lnTo>
                  <a:lnTo>
                    <a:pt x="45" y="206"/>
                  </a:lnTo>
                  <a:lnTo>
                    <a:pt x="50" y="205"/>
                  </a:lnTo>
                  <a:lnTo>
                    <a:pt x="55" y="203"/>
                  </a:lnTo>
                  <a:lnTo>
                    <a:pt x="54" y="202"/>
                  </a:lnTo>
                  <a:lnTo>
                    <a:pt x="54" y="201"/>
                  </a:lnTo>
                  <a:lnTo>
                    <a:pt x="53" y="201"/>
                  </a:lnTo>
                  <a:lnTo>
                    <a:pt x="47" y="201"/>
                  </a:lnTo>
                  <a:lnTo>
                    <a:pt x="42" y="201"/>
                  </a:lnTo>
                  <a:lnTo>
                    <a:pt x="37" y="201"/>
                  </a:lnTo>
                  <a:lnTo>
                    <a:pt x="31" y="201"/>
                  </a:lnTo>
                  <a:lnTo>
                    <a:pt x="26" y="201"/>
                  </a:lnTo>
                  <a:lnTo>
                    <a:pt x="21" y="201"/>
                  </a:lnTo>
                  <a:lnTo>
                    <a:pt x="15" y="201"/>
                  </a:lnTo>
                  <a:lnTo>
                    <a:pt x="10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11" y="186"/>
                  </a:lnTo>
                  <a:lnTo>
                    <a:pt x="12" y="182"/>
                  </a:lnTo>
                  <a:lnTo>
                    <a:pt x="59" y="182"/>
                  </a:lnTo>
                  <a:lnTo>
                    <a:pt x="15" y="175"/>
                  </a:lnTo>
                  <a:lnTo>
                    <a:pt x="15" y="169"/>
                  </a:lnTo>
                  <a:lnTo>
                    <a:pt x="15" y="165"/>
                  </a:lnTo>
                  <a:lnTo>
                    <a:pt x="15" y="161"/>
                  </a:lnTo>
                  <a:lnTo>
                    <a:pt x="16" y="158"/>
                  </a:lnTo>
                  <a:lnTo>
                    <a:pt x="29" y="157"/>
                  </a:lnTo>
                  <a:lnTo>
                    <a:pt x="39" y="155"/>
                  </a:lnTo>
                  <a:lnTo>
                    <a:pt x="47" y="154"/>
                  </a:lnTo>
                  <a:lnTo>
                    <a:pt x="53" y="153"/>
                  </a:lnTo>
                  <a:lnTo>
                    <a:pt x="45" y="151"/>
                  </a:lnTo>
                  <a:lnTo>
                    <a:pt x="37" y="150"/>
                  </a:lnTo>
                  <a:lnTo>
                    <a:pt x="29" y="149"/>
                  </a:lnTo>
                  <a:lnTo>
                    <a:pt x="21" y="147"/>
                  </a:lnTo>
                  <a:lnTo>
                    <a:pt x="21" y="141"/>
                  </a:lnTo>
                  <a:lnTo>
                    <a:pt x="21" y="137"/>
                  </a:lnTo>
                  <a:lnTo>
                    <a:pt x="21" y="134"/>
                  </a:lnTo>
                  <a:lnTo>
                    <a:pt x="22" y="129"/>
                  </a:lnTo>
                  <a:lnTo>
                    <a:pt x="30" y="127"/>
                  </a:lnTo>
                  <a:lnTo>
                    <a:pt x="37" y="127"/>
                  </a:lnTo>
                  <a:lnTo>
                    <a:pt x="42" y="126"/>
                  </a:lnTo>
                  <a:lnTo>
                    <a:pt x="46" y="126"/>
                  </a:lnTo>
                  <a:lnTo>
                    <a:pt x="50" y="125"/>
                  </a:lnTo>
                  <a:lnTo>
                    <a:pt x="55" y="125"/>
                  </a:lnTo>
                  <a:lnTo>
                    <a:pt x="61" y="123"/>
                  </a:lnTo>
                  <a:lnTo>
                    <a:pt x="69" y="122"/>
                  </a:lnTo>
                  <a:lnTo>
                    <a:pt x="63" y="122"/>
                  </a:lnTo>
                  <a:lnTo>
                    <a:pt x="58" y="121"/>
                  </a:lnTo>
                  <a:lnTo>
                    <a:pt x="53" y="121"/>
                  </a:lnTo>
                  <a:lnTo>
                    <a:pt x="49" y="121"/>
                  </a:lnTo>
                  <a:lnTo>
                    <a:pt x="43" y="119"/>
                  </a:lnTo>
                  <a:lnTo>
                    <a:pt x="38" y="119"/>
                  </a:lnTo>
                  <a:lnTo>
                    <a:pt x="33" y="119"/>
                  </a:lnTo>
                  <a:lnTo>
                    <a:pt x="27" y="119"/>
                  </a:lnTo>
                  <a:lnTo>
                    <a:pt x="27" y="113"/>
                  </a:lnTo>
                  <a:lnTo>
                    <a:pt x="29" y="106"/>
                  </a:lnTo>
                  <a:lnTo>
                    <a:pt x="31" y="102"/>
                  </a:lnTo>
                  <a:lnTo>
                    <a:pt x="33" y="98"/>
                  </a:lnTo>
                  <a:lnTo>
                    <a:pt x="45" y="97"/>
                  </a:lnTo>
                  <a:lnTo>
                    <a:pt x="53" y="97"/>
                  </a:lnTo>
                  <a:lnTo>
                    <a:pt x="57" y="97"/>
                  </a:lnTo>
                  <a:lnTo>
                    <a:pt x="62" y="95"/>
                  </a:lnTo>
                  <a:lnTo>
                    <a:pt x="62" y="94"/>
                  </a:lnTo>
                  <a:lnTo>
                    <a:pt x="62" y="93"/>
                  </a:lnTo>
                  <a:lnTo>
                    <a:pt x="61" y="93"/>
                  </a:lnTo>
                  <a:lnTo>
                    <a:pt x="55" y="91"/>
                  </a:lnTo>
                  <a:lnTo>
                    <a:pt x="50" y="91"/>
                  </a:lnTo>
                  <a:lnTo>
                    <a:pt x="43" y="90"/>
                  </a:lnTo>
                  <a:lnTo>
                    <a:pt x="38" y="90"/>
                  </a:lnTo>
                  <a:lnTo>
                    <a:pt x="38" y="89"/>
                  </a:lnTo>
                  <a:lnTo>
                    <a:pt x="38" y="87"/>
                  </a:lnTo>
                  <a:lnTo>
                    <a:pt x="37" y="87"/>
                  </a:lnTo>
                  <a:lnTo>
                    <a:pt x="39" y="83"/>
                  </a:lnTo>
                  <a:lnTo>
                    <a:pt x="42" y="81"/>
                  </a:lnTo>
                  <a:lnTo>
                    <a:pt x="43" y="77"/>
                  </a:lnTo>
                  <a:lnTo>
                    <a:pt x="46" y="74"/>
                  </a:lnTo>
                  <a:lnTo>
                    <a:pt x="51" y="74"/>
                  </a:lnTo>
                  <a:lnTo>
                    <a:pt x="57" y="73"/>
                  </a:lnTo>
                  <a:lnTo>
                    <a:pt x="62" y="73"/>
                  </a:lnTo>
                  <a:lnTo>
                    <a:pt x="67" y="71"/>
                  </a:lnTo>
                  <a:lnTo>
                    <a:pt x="71" y="70"/>
                  </a:lnTo>
                  <a:lnTo>
                    <a:pt x="77" y="68"/>
                  </a:lnTo>
                  <a:lnTo>
                    <a:pt x="82" y="68"/>
                  </a:lnTo>
                  <a:lnTo>
                    <a:pt x="87" y="67"/>
                  </a:lnTo>
                  <a:lnTo>
                    <a:pt x="67" y="66"/>
                  </a:lnTo>
                  <a:lnTo>
                    <a:pt x="57" y="64"/>
                  </a:lnTo>
                  <a:lnTo>
                    <a:pt x="53" y="63"/>
                  </a:lnTo>
                  <a:lnTo>
                    <a:pt x="51" y="62"/>
                  </a:lnTo>
                  <a:lnTo>
                    <a:pt x="61" y="52"/>
                  </a:lnTo>
                  <a:lnTo>
                    <a:pt x="74" y="47"/>
                  </a:lnTo>
                  <a:lnTo>
                    <a:pt x="89" y="43"/>
                  </a:lnTo>
                  <a:lnTo>
                    <a:pt x="106" y="42"/>
                  </a:lnTo>
                  <a:lnTo>
                    <a:pt x="122" y="40"/>
                  </a:lnTo>
                  <a:lnTo>
                    <a:pt x="137" y="42"/>
                  </a:lnTo>
                  <a:lnTo>
                    <a:pt x="150" y="42"/>
                  </a:lnTo>
                  <a:lnTo>
                    <a:pt x="161" y="42"/>
                  </a:lnTo>
                  <a:lnTo>
                    <a:pt x="153" y="39"/>
                  </a:lnTo>
                  <a:lnTo>
                    <a:pt x="142" y="38"/>
                  </a:lnTo>
                  <a:lnTo>
                    <a:pt x="127" y="38"/>
                  </a:lnTo>
                  <a:lnTo>
                    <a:pt x="113" y="39"/>
                  </a:lnTo>
                  <a:lnTo>
                    <a:pt x="98" y="40"/>
                  </a:lnTo>
                  <a:lnTo>
                    <a:pt x="85" y="40"/>
                  </a:lnTo>
                  <a:lnTo>
                    <a:pt x="75" y="40"/>
                  </a:lnTo>
                  <a:lnTo>
                    <a:pt x="69" y="38"/>
                  </a:lnTo>
                  <a:lnTo>
                    <a:pt x="77" y="31"/>
                  </a:lnTo>
                  <a:lnTo>
                    <a:pt x="83" y="27"/>
                  </a:lnTo>
                  <a:lnTo>
                    <a:pt x="91" y="24"/>
                  </a:lnTo>
                  <a:lnTo>
                    <a:pt x="98" y="22"/>
                  </a:lnTo>
                  <a:lnTo>
                    <a:pt x="105" y="20"/>
                  </a:lnTo>
                  <a:lnTo>
                    <a:pt x="113" y="19"/>
                  </a:lnTo>
                  <a:lnTo>
                    <a:pt x="119" y="19"/>
                  </a:lnTo>
                  <a:lnTo>
                    <a:pt x="127" y="16"/>
                  </a:lnTo>
                  <a:lnTo>
                    <a:pt x="115" y="15"/>
                  </a:lnTo>
                  <a:lnTo>
                    <a:pt x="109" y="15"/>
                  </a:lnTo>
                  <a:lnTo>
                    <a:pt x="106" y="15"/>
                  </a:lnTo>
                  <a:lnTo>
                    <a:pt x="105" y="14"/>
                  </a:lnTo>
                  <a:lnTo>
                    <a:pt x="118" y="7"/>
                  </a:lnTo>
                  <a:lnTo>
                    <a:pt x="131" y="3"/>
                  </a:lnTo>
                  <a:lnTo>
                    <a:pt x="145" y="0"/>
                  </a:lnTo>
                  <a:lnTo>
                    <a:pt x="160" y="0"/>
                  </a:lnTo>
                  <a:lnTo>
                    <a:pt x="173" y="2"/>
                  </a:lnTo>
                  <a:lnTo>
                    <a:pt x="186" y="6"/>
                  </a:lnTo>
                  <a:lnTo>
                    <a:pt x="200" y="11"/>
                  </a:lnTo>
                  <a:lnTo>
                    <a:pt x="212" y="18"/>
                  </a:lnTo>
                  <a:lnTo>
                    <a:pt x="209" y="18"/>
                  </a:lnTo>
                  <a:lnTo>
                    <a:pt x="208" y="18"/>
                  </a:lnTo>
                  <a:lnTo>
                    <a:pt x="205" y="18"/>
                  </a:lnTo>
                  <a:lnTo>
                    <a:pt x="202" y="19"/>
                  </a:lnTo>
                  <a:lnTo>
                    <a:pt x="202" y="20"/>
                  </a:lnTo>
                  <a:lnTo>
                    <a:pt x="204" y="20"/>
                  </a:lnTo>
                  <a:lnTo>
                    <a:pt x="204" y="22"/>
                  </a:lnTo>
                  <a:lnTo>
                    <a:pt x="204" y="23"/>
                  </a:lnTo>
                  <a:lnTo>
                    <a:pt x="209" y="24"/>
                  </a:lnTo>
                  <a:lnTo>
                    <a:pt x="216" y="26"/>
                  </a:lnTo>
                  <a:lnTo>
                    <a:pt x="224" y="28"/>
                  </a:lnTo>
                  <a:lnTo>
                    <a:pt x="230" y="31"/>
                  </a:lnTo>
                  <a:lnTo>
                    <a:pt x="237" y="34"/>
                  </a:lnTo>
                  <a:lnTo>
                    <a:pt x="244" y="38"/>
                  </a:lnTo>
                  <a:lnTo>
                    <a:pt x="246" y="42"/>
                  </a:lnTo>
                  <a:lnTo>
                    <a:pt x="248" y="47"/>
                  </a:lnTo>
                  <a:lnTo>
                    <a:pt x="242" y="47"/>
                  </a:lnTo>
                  <a:lnTo>
                    <a:pt x="237" y="47"/>
                  </a:lnTo>
                  <a:lnTo>
                    <a:pt x="232" y="47"/>
                  </a:lnTo>
                  <a:lnTo>
                    <a:pt x="226" y="47"/>
                  </a:lnTo>
                  <a:lnTo>
                    <a:pt x="221" y="48"/>
                  </a:lnTo>
                  <a:lnTo>
                    <a:pt x="216" y="48"/>
                  </a:lnTo>
                  <a:lnTo>
                    <a:pt x="210" y="48"/>
                  </a:lnTo>
                  <a:lnTo>
                    <a:pt x="205" y="48"/>
                  </a:lnTo>
                  <a:lnTo>
                    <a:pt x="214" y="51"/>
                  </a:lnTo>
                  <a:lnTo>
                    <a:pt x="224" y="52"/>
                  </a:lnTo>
                  <a:lnTo>
                    <a:pt x="233" y="52"/>
                  </a:lnTo>
                  <a:lnTo>
                    <a:pt x="242" y="52"/>
                  </a:lnTo>
                  <a:lnTo>
                    <a:pt x="250" y="52"/>
                  </a:lnTo>
                  <a:lnTo>
                    <a:pt x="258" y="55"/>
                  </a:lnTo>
                  <a:lnTo>
                    <a:pt x="264" y="59"/>
                  </a:lnTo>
                  <a:lnTo>
                    <a:pt x="268" y="68"/>
                  </a:lnTo>
                  <a:lnTo>
                    <a:pt x="262" y="68"/>
                  </a:lnTo>
                  <a:lnTo>
                    <a:pt x="256" y="67"/>
                  </a:lnTo>
                  <a:lnTo>
                    <a:pt x="248" y="67"/>
                  </a:lnTo>
                  <a:lnTo>
                    <a:pt x="240" y="70"/>
                  </a:lnTo>
                  <a:lnTo>
                    <a:pt x="241" y="71"/>
                  </a:lnTo>
                  <a:lnTo>
                    <a:pt x="241" y="73"/>
                  </a:lnTo>
                  <a:lnTo>
                    <a:pt x="250" y="74"/>
                  </a:lnTo>
                  <a:lnTo>
                    <a:pt x="257" y="74"/>
                  </a:lnTo>
                  <a:lnTo>
                    <a:pt x="265" y="75"/>
                  </a:lnTo>
                  <a:lnTo>
                    <a:pt x="272" y="75"/>
                  </a:lnTo>
                  <a:lnTo>
                    <a:pt x="277" y="78"/>
                  </a:lnTo>
                  <a:lnTo>
                    <a:pt x="281" y="82"/>
                  </a:lnTo>
                  <a:lnTo>
                    <a:pt x="284" y="87"/>
                  </a:lnTo>
                  <a:lnTo>
                    <a:pt x="287" y="95"/>
                  </a:lnTo>
                  <a:lnTo>
                    <a:pt x="279" y="95"/>
                  </a:lnTo>
                  <a:lnTo>
                    <a:pt x="269" y="95"/>
                  </a:lnTo>
                  <a:lnTo>
                    <a:pt x="258" y="95"/>
                  </a:lnTo>
                  <a:lnTo>
                    <a:pt x="249" y="95"/>
                  </a:lnTo>
                  <a:lnTo>
                    <a:pt x="249" y="97"/>
                  </a:lnTo>
                  <a:lnTo>
                    <a:pt x="250" y="97"/>
                  </a:lnTo>
                  <a:lnTo>
                    <a:pt x="250" y="98"/>
                  </a:lnTo>
                  <a:lnTo>
                    <a:pt x="256" y="99"/>
                  </a:lnTo>
                  <a:lnTo>
                    <a:pt x="262" y="99"/>
                  </a:lnTo>
                  <a:lnTo>
                    <a:pt x="268" y="101"/>
                  </a:lnTo>
                  <a:lnTo>
                    <a:pt x="275" y="102"/>
                  </a:lnTo>
                  <a:lnTo>
                    <a:pt x="280" y="103"/>
                  </a:lnTo>
                  <a:lnTo>
                    <a:pt x="287" y="103"/>
                  </a:lnTo>
                  <a:lnTo>
                    <a:pt x="292" y="105"/>
                  </a:lnTo>
                  <a:lnTo>
                    <a:pt x="297" y="106"/>
                  </a:lnTo>
                  <a:lnTo>
                    <a:pt x="299" y="109"/>
                  </a:lnTo>
                  <a:lnTo>
                    <a:pt x="300" y="111"/>
                  </a:lnTo>
                  <a:lnTo>
                    <a:pt x="303" y="117"/>
                  </a:lnTo>
                  <a:lnTo>
                    <a:pt x="305" y="126"/>
                  </a:lnTo>
                  <a:lnTo>
                    <a:pt x="295" y="126"/>
                  </a:lnTo>
                  <a:lnTo>
                    <a:pt x="283" y="126"/>
                  </a:lnTo>
                  <a:lnTo>
                    <a:pt x="272" y="126"/>
                  </a:lnTo>
                  <a:lnTo>
                    <a:pt x="260" y="125"/>
                  </a:lnTo>
                  <a:lnTo>
                    <a:pt x="248" y="125"/>
                  </a:lnTo>
                  <a:lnTo>
                    <a:pt x="237" y="125"/>
                  </a:lnTo>
                  <a:lnTo>
                    <a:pt x="225" y="125"/>
                  </a:lnTo>
                  <a:lnTo>
                    <a:pt x="214" y="125"/>
                  </a:lnTo>
                  <a:lnTo>
                    <a:pt x="225" y="129"/>
                  </a:lnTo>
                  <a:lnTo>
                    <a:pt x="237" y="130"/>
                  </a:lnTo>
                  <a:lnTo>
                    <a:pt x="249" y="133"/>
                  </a:lnTo>
                  <a:lnTo>
                    <a:pt x="262" y="134"/>
                  </a:lnTo>
                  <a:lnTo>
                    <a:pt x="275" y="134"/>
                  </a:lnTo>
                  <a:lnTo>
                    <a:pt x="287" y="134"/>
                  </a:lnTo>
                  <a:lnTo>
                    <a:pt x="299" y="135"/>
                  </a:lnTo>
                  <a:lnTo>
                    <a:pt x="309" y="135"/>
                  </a:lnTo>
                  <a:lnTo>
                    <a:pt x="311" y="142"/>
                  </a:lnTo>
                  <a:lnTo>
                    <a:pt x="313" y="147"/>
                  </a:lnTo>
                  <a:lnTo>
                    <a:pt x="315" y="154"/>
                  </a:lnTo>
                  <a:lnTo>
                    <a:pt x="315" y="161"/>
                  </a:lnTo>
                  <a:lnTo>
                    <a:pt x="307" y="161"/>
                  </a:lnTo>
                  <a:lnTo>
                    <a:pt x="300" y="161"/>
                  </a:lnTo>
                  <a:lnTo>
                    <a:pt x="292" y="161"/>
                  </a:lnTo>
                  <a:lnTo>
                    <a:pt x="285" y="161"/>
                  </a:lnTo>
                  <a:lnTo>
                    <a:pt x="279" y="161"/>
                  </a:lnTo>
                  <a:lnTo>
                    <a:pt x="271" y="161"/>
                  </a:lnTo>
                  <a:lnTo>
                    <a:pt x="264" y="159"/>
                  </a:lnTo>
                  <a:lnTo>
                    <a:pt x="256" y="159"/>
                  </a:lnTo>
                  <a:lnTo>
                    <a:pt x="258" y="161"/>
                  </a:lnTo>
                  <a:lnTo>
                    <a:pt x="262" y="161"/>
                  </a:lnTo>
                  <a:lnTo>
                    <a:pt x="265" y="162"/>
                  </a:lnTo>
                  <a:lnTo>
                    <a:pt x="271" y="162"/>
                  </a:lnTo>
                  <a:lnTo>
                    <a:pt x="279" y="163"/>
                  </a:lnTo>
                  <a:lnTo>
                    <a:pt x="288" y="165"/>
                  </a:lnTo>
                  <a:lnTo>
                    <a:pt x="301" y="167"/>
                  </a:lnTo>
                  <a:lnTo>
                    <a:pt x="320" y="170"/>
                  </a:lnTo>
                  <a:lnTo>
                    <a:pt x="321" y="174"/>
                  </a:lnTo>
                  <a:lnTo>
                    <a:pt x="321" y="178"/>
                  </a:lnTo>
                  <a:lnTo>
                    <a:pt x="321" y="182"/>
                  </a:lnTo>
                  <a:lnTo>
                    <a:pt x="321" y="186"/>
                  </a:lnTo>
                  <a:lnTo>
                    <a:pt x="312" y="186"/>
                  </a:lnTo>
                  <a:lnTo>
                    <a:pt x="301" y="187"/>
                  </a:lnTo>
                  <a:lnTo>
                    <a:pt x="292" y="187"/>
                  </a:lnTo>
                  <a:lnTo>
                    <a:pt x="283" y="187"/>
                  </a:lnTo>
                  <a:lnTo>
                    <a:pt x="272" y="187"/>
                  </a:lnTo>
                  <a:lnTo>
                    <a:pt x="262" y="187"/>
                  </a:lnTo>
                  <a:lnTo>
                    <a:pt x="252" y="189"/>
                  </a:lnTo>
                  <a:lnTo>
                    <a:pt x="242" y="189"/>
                  </a:lnTo>
                  <a:lnTo>
                    <a:pt x="254" y="190"/>
                  </a:lnTo>
                  <a:lnTo>
                    <a:pt x="266" y="191"/>
                  </a:lnTo>
                  <a:lnTo>
                    <a:pt x="279" y="193"/>
                  </a:lnTo>
                  <a:lnTo>
                    <a:pt x="291" y="194"/>
                  </a:lnTo>
                  <a:lnTo>
                    <a:pt x="301" y="195"/>
                  </a:lnTo>
                  <a:lnTo>
                    <a:pt x="311" y="197"/>
                  </a:lnTo>
                  <a:lnTo>
                    <a:pt x="319" y="197"/>
                  </a:lnTo>
                  <a:lnTo>
                    <a:pt x="325" y="198"/>
                  </a:lnTo>
                  <a:lnTo>
                    <a:pt x="328" y="201"/>
                  </a:lnTo>
                  <a:lnTo>
                    <a:pt x="329" y="203"/>
                  </a:lnTo>
                  <a:lnTo>
                    <a:pt x="329" y="209"/>
                  </a:lnTo>
                  <a:lnTo>
                    <a:pt x="331" y="217"/>
                  </a:lnTo>
                  <a:lnTo>
                    <a:pt x="324" y="217"/>
                  </a:lnTo>
                  <a:lnTo>
                    <a:pt x="317" y="217"/>
                  </a:lnTo>
                  <a:lnTo>
                    <a:pt x="311" y="217"/>
                  </a:lnTo>
                  <a:lnTo>
                    <a:pt x="305" y="217"/>
                  </a:lnTo>
                  <a:lnTo>
                    <a:pt x="299" y="217"/>
                  </a:lnTo>
                  <a:lnTo>
                    <a:pt x="292" y="217"/>
                  </a:lnTo>
                  <a:lnTo>
                    <a:pt x="287" y="217"/>
                  </a:lnTo>
                  <a:lnTo>
                    <a:pt x="280" y="217"/>
                  </a:lnTo>
                  <a:lnTo>
                    <a:pt x="281" y="218"/>
                  </a:lnTo>
                  <a:lnTo>
                    <a:pt x="281" y="220"/>
                  </a:lnTo>
                  <a:lnTo>
                    <a:pt x="283" y="220"/>
                  </a:lnTo>
                  <a:lnTo>
                    <a:pt x="289" y="221"/>
                  </a:lnTo>
                  <a:lnTo>
                    <a:pt x="295" y="221"/>
                  </a:lnTo>
                  <a:lnTo>
                    <a:pt x="301" y="222"/>
                  </a:lnTo>
                  <a:lnTo>
                    <a:pt x="308" y="222"/>
                  </a:lnTo>
                  <a:lnTo>
                    <a:pt x="313" y="224"/>
                  </a:lnTo>
                  <a:lnTo>
                    <a:pt x="320" y="225"/>
                  </a:lnTo>
                  <a:lnTo>
                    <a:pt x="325" y="225"/>
                  </a:lnTo>
                  <a:lnTo>
                    <a:pt x="332" y="226"/>
                  </a:lnTo>
                  <a:lnTo>
                    <a:pt x="333" y="232"/>
                  </a:lnTo>
                  <a:lnTo>
                    <a:pt x="333" y="237"/>
                  </a:lnTo>
                  <a:lnTo>
                    <a:pt x="335" y="244"/>
                  </a:lnTo>
                  <a:lnTo>
                    <a:pt x="335" y="249"/>
                  </a:lnTo>
                  <a:lnTo>
                    <a:pt x="327" y="249"/>
                  </a:lnTo>
                  <a:lnTo>
                    <a:pt x="320" y="249"/>
                  </a:lnTo>
                  <a:lnTo>
                    <a:pt x="312" y="249"/>
                  </a:lnTo>
                  <a:lnTo>
                    <a:pt x="304" y="249"/>
                  </a:lnTo>
                  <a:lnTo>
                    <a:pt x="296" y="249"/>
                  </a:lnTo>
                  <a:lnTo>
                    <a:pt x="289" y="249"/>
                  </a:lnTo>
                  <a:lnTo>
                    <a:pt x="281" y="249"/>
                  </a:lnTo>
                  <a:lnTo>
                    <a:pt x="275" y="249"/>
                  </a:lnTo>
                  <a:lnTo>
                    <a:pt x="283" y="250"/>
                  </a:lnTo>
                  <a:lnTo>
                    <a:pt x="289" y="250"/>
                  </a:lnTo>
                  <a:lnTo>
                    <a:pt x="297" y="252"/>
                  </a:lnTo>
                  <a:lnTo>
                    <a:pt x="305" y="253"/>
                  </a:lnTo>
                  <a:lnTo>
                    <a:pt x="313" y="254"/>
                  </a:lnTo>
                  <a:lnTo>
                    <a:pt x="321" y="254"/>
                  </a:lnTo>
                  <a:lnTo>
                    <a:pt x="329" y="256"/>
                  </a:lnTo>
                  <a:lnTo>
                    <a:pt x="337" y="257"/>
                  </a:lnTo>
                  <a:lnTo>
                    <a:pt x="337" y="262"/>
                  </a:lnTo>
                  <a:lnTo>
                    <a:pt x="337" y="266"/>
                  </a:lnTo>
                  <a:lnTo>
                    <a:pt x="337" y="272"/>
                  </a:lnTo>
                  <a:lnTo>
                    <a:pt x="337" y="276"/>
                  </a:lnTo>
                  <a:lnTo>
                    <a:pt x="327" y="276"/>
                  </a:lnTo>
                  <a:lnTo>
                    <a:pt x="315" y="274"/>
                  </a:lnTo>
                  <a:lnTo>
                    <a:pt x="304" y="274"/>
                  </a:lnTo>
                  <a:lnTo>
                    <a:pt x="293" y="273"/>
                  </a:lnTo>
                  <a:lnTo>
                    <a:pt x="283" y="273"/>
                  </a:lnTo>
                  <a:lnTo>
                    <a:pt x="271" y="273"/>
                  </a:lnTo>
                  <a:lnTo>
                    <a:pt x="260" y="272"/>
                  </a:lnTo>
                  <a:lnTo>
                    <a:pt x="248" y="272"/>
                  </a:lnTo>
                  <a:lnTo>
                    <a:pt x="249" y="273"/>
                  </a:lnTo>
                  <a:lnTo>
                    <a:pt x="250" y="274"/>
                  </a:lnTo>
                  <a:lnTo>
                    <a:pt x="262" y="276"/>
                  </a:lnTo>
                  <a:lnTo>
                    <a:pt x="273" y="277"/>
                  </a:lnTo>
                  <a:lnTo>
                    <a:pt x="284" y="277"/>
                  </a:lnTo>
                  <a:lnTo>
                    <a:pt x="295" y="278"/>
                  </a:lnTo>
                  <a:lnTo>
                    <a:pt x="305" y="280"/>
                  </a:lnTo>
                  <a:lnTo>
                    <a:pt x="316" y="281"/>
                  </a:lnTo>
                  <a:lnTo>
                    <a:pt x="327" y="284"/>
                  </a:lnTo>
                  <a:lnTo>
                    <a:pt x="337" y="288"/>
                  </a:lnTo>
                  <a:lnTo>
                    <a:pt x="337" y="289"/>
                  </a:lnTo>
                  <a:lnTo>
                    <a:pt x="337" y="290"/>
                  </a:lnTo>
                  <a:lnTo>
                    <a:pt x="336" y="293"/>
                  </a:lnTo>
                  <a:lnTo>
                    <a:pt x="336" y="294"/>
                  </a:lnTo>
                  <a:lnTo>
                    <a:pt x="331" y="294"/>
                  </a:lnTo>
                  <a:lnTo>
                    <a:pt x="325" y="296"/>
                  </a:lnTo>
                  <a:lnTo>
                    <a:pt x="320" y="296"/>
                  </a:lnTo>
                  <a:lnTo>
                    <a:pt x="316" y="296"/>
                  </a:lnTo>
                  <a:lnTo>
                    <a:pt x="311" y="297"/>
                  </a:lnTo>
                  <a:lnTo>
                    <a:pt x="305" y="297"/>
                  </a:lnTo>
                  <a:lnTo>
                    <a:pt x="300" y="298"/>
                  </a:lnTo>
                  <a:lnTo>
                    <a:pt x="295" y="298"/>
                  </a:lnTo>
                  <a:lnTo>
                    <a:pt x="297" y="300"/>
                  </a:lnTo>
                  <a:lnTo>
                    <a:pt x="301" y="300"/>
                  </a:lnTo>
                  <a:lnTo>
                    <a:pt x="307" y="301"/>
                  </a:lnTo>
                  <a:lnTo>
                    <a:pt x="312" y="301"/>
                  </a:lnTo>
                  <a:lnTo>
                    <a:pt x="317" y="302"/>
                  </a:lnTo>
                  <a:lnTo>
                    <a:pt x="324" y="304"/>
                  </a:lnTo>
                  <a:lnTo>
                    <a:pt x="331" y="304"/>
                  </a:lnTo>
                  <a:lnTo>
                    <a:pt x="337" y="305"/>
                  </a:lnTo>
                  <a:lnTo>
                    <a:pt x="336" y="308"/>
                  </a:lnTo>
                  <a:lnTo>
                    <a:pt x="336" y="310"/>
                  </a:lnTo>
                  <a:lnTo>
                    <a:pt x="336" y="314"/>
                  </a:lnTo>
                  <a:lnTo>
                    <a:pt x="336" y="317"/>
                  </a:lnTo>
                  <a:lnTo>
                    <a:pt x="328" y="317"/>
                  </a:lnTo>
                  <a:lnTo>
                    <a:pt x="321" y="318"/>
                  </a:lnTo>
                  <a:lnTo>
                    <a:pt x="313" y="318"/>
                  </a:lnTo>
                  <a:lnTo>
                    <a:pt x="307" y="318"/>
                  </a:lnTo>
                  <a:lnTo>
                    <a:pt x="299" y="320"/>
                  </a:lnTo>
                  <a:lnTo>
                    <a:pt x="292" y="320"/>
                  </a:lnTo>
                  <a:lnTo>
                    <a:pt x="284" y="320"/>
                  </a:lnTo>
                  <a:lnTo>
                    <a:pt x="277" y="320"/>
                  </a:lnTo>
                  <a:lnTo>
                    <a:pt x="75" y="316"/>
                  </a:lnTo>
                  <a:close/>
                </a:path>
              </a:pathLst>
            </a:custGeom>
            <a:solidFill>
              <a:srgbClr val="EA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4" name="Freeform 124"/>
            <p:cNvSpPr>
              <a:spLocks/>
            </p:cNvSpPr>
            <p:nvPr/>
          </p:nvSpPr>
          <p:spPr bwMode="auto">
            <a:xfrm>
              <a:off x="1630" y="3003"/>
              <a:ext cx="135" cy="113"/>
            </a:xfrm>
            <a:custGeom>
              <a:avLst/>
              <a:gdLst>
                <a:gd name="T0" fmla="*/ 81 w 269"/>
                <a:gd name="T1" fmla="*/ 113 h 226"/>
                <a:gd name="T2" fmla="*/ 79 w 269"/>
                <a:gd name="T3" fmla="*/ 108 h 226"/>
                <a:gd name="T4" fmla="*/ 76 w 269"/>
                <a:gd name="T5" fmla="*/ 104 h 226"/>
                <a:gd name="T6" fmla="*/ 72 w 269"/>
                <a:gd name="T7" fmla="*/ 100 h 226"/>
                <a:gd name="T8" fmla="*/ 69 w 269"/>
                <a:gd name="T9" fmla="*/ 96 h 226"/>
                <a:gd name="T10" fmla="*/ 65 w 269"/>
                <a:gd name="T11" fmla="*/ 92 h 226"/>
                <a:gd name="T12" fmla="*/ 61 w 269"/>
                <a:gd name="T13" fmla="*/ 89 h 226"/>
                <a:gd name="T14" fmla="*/ 57 w 269"/>
                <a:gd name="T15" fmla="*/ 86 h 226"/>
                <a:gd name="T16" fmla="*/ 53 w 269"/>
                <a:gd name="T17" fmla="*/ 82 h 226"/>
                <a:gd name="T18" fmla="*/ 50 w 269"/>
                <a:gd name="T19" fmla="*/ 84 h 226"/>
                <a:gd name="T20" fmla="*/ 46 w 269"/>
                <a:gd name="T21" fmla="*/ 87 h 226"/>
                <a:gd name="T22" fmla="*/ 42 w 269"/>
                <a:gd name="T23" fmla="*/ 89 h 226"/>
                <a:gd name="T24" fmla="*/ 39 w 269"/>
                <a:gd name="T25" fmla="*/ 92 h 226"/>
                <a:gd name="T26" fmla="*/ 33 w 269"/>
                <a:gd name="T27" fmla="*/ 86 h 226"/>
                <a:gd name="T28" fmla="*/ 28 w 269"/>
                <a:gd name="T29" fmla="*/ 74 h 226"/>
                <a:gd name="T30" fmla="*/ 23 w 269"/>
                <a:gd name="T31" fmla="*/ 61 h 226"/>
                <a:gd name="T32" fmla="*/ 19 w 269"/>
                <a:gd name="T33" fmla="*/ 53 h 226"/>
                <a:gd name="T34" fmla="*/ 18 w 269"/>
                <a:gd name="T35" fmla="*/ 51 h 226"/>
                <a:gd name="T36" fmla="*/ 12 w 269"/>
                <a:gd name="T37" fmla="*/ 38 h 226"/>
                <a:gd name="T38" fmla="*/ 7 w 269"/>
                <a:gd name="T39" fmla="*/ 26 h 226"/>
                <a:gd name="T40" fmla="*/ 2 w 269"/>
                <a:gd name="T41" fmla="*/ 13 h 226"/>
                <a:gd name="T42" fmla="*/ 0 w 269"/>
                <a:gd name="T43" fmla="*/ 2 h 226"/>
                <a:gd name="T44" fmla="*/ 1 w 269"/>
                <a:gd name="T45" fmla="*/ 2 h 226"/>
                <a:gd name="T46" fmla="*/ 2 w 269"/>
                <a:gd name="T47" fmla="*/ 1 h 226"/>
                <a:gd name="T48" fmla="*/ 3 w 269"/>
                <a:gd name="T49" fmla="*/ 1 h 226"/>
                <a:gd name="T50" fmla="*/ 4 w 269"/>
                <a:gd name="T51" fmla="*/ 0 h 226"/>
                <a:gd name="T52" fmla="*/ 14 w 269"/>
                <a:gd name="T53" fmla="*/ 6 h 226"/>
                <a:gd name="T54" fmla="*/ 25 w 269"/>
                <a:gd name="T55" fmla="*/ 10 h 226"/>
                <a:gd name="T56" fmla="*/ 37 w 269"/>
                <a:gd name="T57" fmla="*/ 14 h 226"/>
                <a:gd name="T58" fmla="*/ 47 w 269"/>
                <a:gd name="T59" fmla="*/ 19 h 226"/>
                <a:gd name="T60" fmla="*/ 59 w 269"/>
                <a:gd name="T61" fmla="*/ 23 h 226"/>
                <a:gd name="T62" fmla="*/ 69 w 269"/>
                <a:gd name="T63" fmla="*/ 27 h 226"/>
                <a:gd name="T64" fmla="*/ 80 w 269"/>
                <a:gd name="T65" fmla="*/ 31 h 226"/>
                <a:gd name="T66" fmla="*/ 90 w 269"/>
                <a:gd name="T67" fmla="*/ 36 h 226"/>
                <a:gd name="T68" fmla="*/ 89 w 269"/>
                <a:gd name="T69" fmla="*/ 43 h 226"/>
                <a:gd name="T70" fmla="*/ 87 w 269"/>
                <a:gd name="T71" fmla="*/ 49 h 226"/>
                <a:gd name="T72" fmla="*/ 83 w 269"/>
                <a:gd name="T73" fmla="*/ 55 h 226"/>
                <a:gd name="T74" fmla="*/ 83 w 269"/>
                <a:gd name="T75" fmla="*/ 61 h 226"/>
                <a:gd name="T76" fmla="*/ 89 w 269"/>
                <a:gd name="T77" fmla="*/ 66 h 226"/>
                <a:gd name="T78" fmla="*/ 95 w 269"/>
                <a:gd name="T79" fmla="*/ 72 h 226"/>
                <a:gd name="T80" fmla="*/ 102 w 269"/>
                <a:gd name="T81" fmla="*/ 79 h 226"/>
                <a:gd name="T82" fmla="*/ 109 w 269"/>
                <a:gd name="T83" fmla="*/ 86 h 226"/>
                <a:gd name="T84" fmla="*/ 116 w 269"/>
                <a:gd name="T85" fmla="*/ 93 h 226"/>
                <a:gd name="T86" fmla="*/ 123 w 269"/>
                <a:gd name="T87" fmla="*/ 100 h 226"/>
                <a:gd name="T88" fmla="*/ 129 w 269"/>
                <a:gd name="T89" fmla="*/ 106 h 226"/>
                <a:gd name="T90" fmla="*/ 135 w 269"/>
                <a:gd name="T91" fmla="*/ 111 h 226"/>
                <a:gd name="T92" fmla="*/ 81 w 269"/>
                <a:gd name="T93" fmla="*/ 113 h 22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69"/>
                <a:gd name="T142" fmla="*/ 0 h 226"/>
                <a:gd name="T143" fmla="*/ 269 w 269"/>
                <a:gd name="T144" fmla="*/ 226 h 22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69" h="226">
                  <a:moveTo>
                    <a:pt x="162" y="226"/>
                  </a:moveTo>
                  <a:lnTo>
                    <a:pt x="157" y="216"/>
                  </a:lnTo>
                  <a:lnTo>
                    <a:pt x="151" y="208"/>
                  </a:lnTo>
                  <a:lnTo>
                    <a:pt x="143" y="200"/>
                  </a:lnTo>
                  <a:lnTo>
                    <a:pt x="137" y="192"/>
                  </a:lnTo>
                  <a:lnTo>
                    <a:pt x="129" y="184"/>
                  </a:lnTo>
                  <a:lnTo>
                    <a:pt x="121" y="178"/>
                  </a:lnTo>
                  <a:lnTo>
                    <a:pt x="113" y="171"/>
                  </a:lnTo>
                  <a:lnTo>
                    <a:pt x="106" y="163"/>
                  </a:lnTo>
                  <a:lnTo>
                    <a:pt x="99" y="168"/>
                  </a:lnTo>
                  <a:lnTo>
                    <a:pt x="91" y="174"/>
                  </a:lnTo>
                  <a:lnTo>
                    <a:pt x="83" y="178"/>
                  </a:lnTo>
                  <a:lnTo>
                    <a:pt x="77" y="183"/>
                  </a:lnTo>
                  <a:lnTo>
                    <a:pt x="66" y="171"/>
                  </a:lnTo>
                  <a:lnTo>
                    <a:pt x="55" y="148"/>
                  </a:lnTo>
                  <a:lnTo>
                    <a:pt x="46" y="123"/>
                  </a:lnTo>
                  <a:lnTo>
                    <a:pt x="38" y="105"/>
                  </a:lnTo>
                  <a:lnTo>
                    <a:pt x="35" y="101"/>
                  </a:lnTo>
                  <a:lnTo>
                    <a:pt x="24" y="76"/>
                  </a:lnTo>
                  <a:lnTo>
                    <a:pt x="14" y="51"/>
                  </a:lnTo>
                  <a:lnTo>
                    <a:pt x="4" y="25"/>
                  </a:lnTo>
                  <a:lnTo>
                    <a:pt x="0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28" y="11"/>
                  </a:lnTo>
                  <a:lnTo>
                    <a:pt x="50" y="20"/>
                  </a:lnTo>
                  <a:lnTo>
                    <a:pt x="73" y="29"/>
                  </a:lnTo>
                  <a:lnTo>
                    <a:pt x="94" y="37"/>
                  </a:lnTo>
                  <a:lnTo>
                    <a:pt x="117" y="45"/>
                  </a:lnTo>
                  <a:lnTo>
                    <a:pt x="138" y="53"/>
                  </a:lnTo>
                  <a:lnTo>
                    <a:pt x="159" y="63"/>
                  </a:lnTo>
                  <a:lnTo>
                    <a:pt x="180" y="72"/>
                  </a:lnTo>
                  <a:lnTo>
                    <a:pt x="178" y="85"/>
                  </a:lnTo>
                  <a:lnTo>
                    <a:pt x="173" y="97"/>
                  </a:lnTo>
                  <a:lnTo>
                    <a:pt x="166" y="109"/>
                  </a:lnTo>
                  <a:lnTo>
                    <a:pt x="166" y="122"/>
                  </a:lnTo>
                  <a:lnTo>
                    <a:pt x="177" y="132"/>
                  </a:lnTo>
                  <a:lnTo>
                    <a:pt x="189" y="144"/>
                  </a:lnTo>
                  <a:lnTo>
                    <a:pt x="204" y="158"/>
                  </a:lnTo>
                  <a:lnTo>
                    <a:pt x="218" y="171"/>
                  </a:lnTo>
                  <a:lnTo>
                    <a:pt x="232" y="186"/>
                  </a:lnTo>
                  <a:lnTo>
                    <a:pt x="246" y="199"/>
                  </a:lnTo>
                  <a:lnTo>
                    <a:pt x="258" y="211"/>
                  </a:lnTo>
                  <a:lnTo>
                    <a:pt x="269" y="222"/>
                  </a:lnTo>
                  <a:lnTo>
                    <a:pt x="162" y="2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5" name="Freeform 125"/>
            <p:cNvSpPr>
              <a:spLocks/>
            </p:cNvSpPr>
            <p:nvPr/>
          </p:nvSpPr>
          <p:spPr bwMode="auto">
            <a:xfrm>
              <a:off x="1639" y="3014"/>
              <a:ext cx="118" cy="99"/>
            </a:xfrm>
            <a:custGeom>
              <a:avLst/>
              <a:gdLst>
                <a:gd name="T0" fmla="*/ 99 w 235"/>
                <a:gd name="T1" fmla="*/ 98 h 199"/>
                <a:gd name="T2" fmla="*/ 103 w 235"/>
                <a:gd name="T3" fmla="*/ 97 h 199"/>
                <a:gd name="T4" fmla="*/ 109 w 235"/>
                <a:gd name="T5" fmla="*/ 97 h 199"/>
                <a:gd name="T6" fmla="*/ 114 w 235"/>
                <a:gd name="T7" fmla="*/ 97 h 199"/>
                <a:gd name="T8" fmla="*/ 118 w 235"/>
                <a:gd name="T9" fmla="*/ 97 h 199"/>
                <a:gd name="T10" fmla="*/ 113 w 235"/>
                <a:gd name="T11" fmla="*/ 92 h 199"/>
                <a:gd name="T12" fmla="*/ 106 w 235"/>
                <a:gd name="T13" fmla="*/ 85 h 199"/>
                <a:gd name="T14" fmla="*/ 98 w 235"/>
                <a:gd name="T15" fmla="*/ 79 h 199"/>
                <a:gd name="T16" fmla="*/ 88 w 235"/>
                <a:gd name="T17" fmla="*/ 71 h 199"/>
                <a:gd name="T18" fmla="*/ 80 w 235"/>
                <a:gd name="T19" fmla="*/ 63 h 199"/>
                <a:gd name="T20" fmla="*/ 72 w 235"/>
                <a:gd name="T21" fmla="*/ 57 h 199"/>
                <a:gd name="T22" fmla="*/ 67 w 235"/>
                <a:gd name="T23" fmla="*/ 51 h 199"/>
                <a:gd name="T24" fmla="*/ 65 w 235"/>
                <a:gd name="T25" fmla="*/ 47 h 199"/>
                <a:gd name="T26" fmla="*/ 68 w 235"/>
                <a:gd name="T27" fmla="*/ 44 h 199"/>
                <a:gd name="T28" fmla="*/ 70 w 235"/>
                <a:gd name="T29" fmla="*/ 40 h 199"/>
                <a:gd name="T30" fmla="*/ 72 w 235"/>
                <a:gd name="T31" fmla="*/ 37 h 199"/>
                <a:gd name="T32" fmla="*/ 74 w 235"/>
                <a:gd name="T33" fmla="*/ 35 h 199"/>
                <a:gd name="T34" fmla="*/ 74 w 235"/>
                <a:gd name="T35" fmla="*/ 33 h 199"/>
                <a:gd name="T36" fmla="*/ 74 w 235"/>
                <a:gd name="T37" fmla="*/ 31 h 199"/>
                <a:gd name="T38" fmla="*/ 74 w 235"/>
                <a:gd name="T39" fmla="*/ 29 h 199"/>
                <a:gd name="T40" fmla="*/ 74 w 235"/>
                <a:gd name="T41" fmla="*/ 28 h 199"/>
                <a:gd name="T42" fmla="*/ 65 w 235"/>
                <a:gd name="T43" fmla="*/ 25 h 199"/>
                <a:gd name="T44" fmla="*/ 56 w 235"/>
                <a:gd name="T45" fmla="*/ 22 h 199"/>
                <a:gd name="T46" fmla="*/ 47 w 235"/>
                <a:gd name="T47" fmla="*/ 19 h 199"/>
                <a:gd name="T48" fmla="*/ 38 w 235"/>
                <a:gd name="T49" fmla="*/ 16 h 199"/>
                <a:gd name="T50" fmla="*/ 29 w 235"/>
                <a:gd name="T51" fmla="*/ 12 h 199"/>
                <a:gd name="T52" fmla="*/ 20 w 235"/>
                <a:gd name="T53" fmla="*/ 9 h 199"/>
                <a:gd name="T54" fmla="*/ 11 w 235"/>
                <a:gd name="T55" fmla="*/ 5 h 199"/>
                <a:gd name="T56" fmla="*/ 2 w 235"/>
                <a:gd name="T57" fmla="*/ 0 h 199"/>
                <a:gd name="T58" fmla="*/ 1 w 235"/>
                <a:gd name="T59" fmla="*/ 1 h 199"/>
                <a:gd name="T60" fmla="*/ 1 w 235"/>
                <a:gd name="T61" fmla="*/ 1 h 199"/>
                <a:gd name="T62" fmla="*/ 1 w 235"/>
                <a:gd name="T63" fmla="*/ 1 h 199"/>
                <a:gd name="T64" fmla="*/ 0 w 235"/>
                <a:gd name="T65" fmla="*/ 1 h 199"/>
                <a:gd name="T66" fmla="*/ 1 w 235"/>
                <a:gd name="T67" fmla="*/ 5 h 199"/>
                <a:gd name="T68" fmla="*/ 5 w 235"/>
                <a:gd name="T69" fmla="*/ 14 h 199"/>
                <a:gd name="T70" fmla="*/ 9 w 235"/>
                <a:gd name="T71" fmla="*/ 25 h 199"/>
                <a:gd name="T72" fmla="*/ 14 w 235"/>
                <a:gd name="T73" fmla="*/ 36 h 199"/>
                <a:gd name="T74" fmla="*/ 19 w 235"/>
                <a:gd name="T75" fmla="*/ 48 h 199"/>
                <a:gd name="T76" fmla="*/ 24 w 235"/>
                <a:gd name="T77" fmla="*/ 59 h 199"/>
                <a:gd name="T78" fmla="*/ 28 w 235"/>
                <a:gd name="T79" fmla="*/ 67 h 199"/>
                <a:gd name="T80" fmla="*/ 31 w 235"/>
                <a:gd name="T81" fmla="*/ 71 h 199"/>
                <a:gd name="T82" fmla="*/ 34 w 235"/>
                <a:gd name="T83" fmla="*/ 69 h 199"/>
                <a:gd name="T84" fmla="*/ 38 w 235"/>
                <a:gd name="T85" fmla="*/ 67 h 199"/>
                <a:gd name="T86" fmla="*/ 42 w 235"/>
                <a:gd name="T87" fmla="*/ 65 h 199"/>
                <a:gd name="T88" fmla="*/ 46 w 235"/>
                <a:gd name="T89" fmla="*/ 63 h 199"/>
                <a:gd name="T90" fmla="*/ 56 w 235"/>
                <a:gd name="T91" fmla="*/ 75 h 199"/>
                <a:gd name="T92" fmla="*/ 64 w 235"/>
                <a:gd name="T93" fmla="*/ 83 h 199"/>
                <a:gd name="T94" fmla="*/ 70 w 235"/>
                <a:gd name="T95" fmla="*/ 89 h 199"/>
                <a:gd name="T96" fmla="*/ 74 w 235"/>
                <a:gd name="T97" fmla="*/ 93 h 199"/>
                <a:gd name="T98" fmla="*/ 76 w 235"/>
                <a:gd name="T99" fmla="*/ 95 h 199"/>
                <a:gd name="T100" fmla="*/ 78 w 235"/>
                <a:gd name="T101" fmla="*/ 97 h 199"/>
                <a:gd name="T102" fmla="*/ 79 w 235"/>
                <a:gd name="T103" fmla="*/ 97 h 199"/>
                <a:gd name="T104" fmla="*/ 80 w 235"/>
                <a:gd name="T105" fmla="*/ 97 h 199"/>
                <a:gd name="T106" fmla="*/ 83 w 235"/>
                <a:gd name="T107" fmla="*/ 98 h 199"/>
                <a:gd name="T108" fmla="*/ 86 w 235"/>
                <a:gd name="T109" fmla="*/ 99 h 199"/>
                <a:gd name="T110" fmla="*/ 92 w 235"/>
                <a:gd name="T111" fmla="*/ 99 h 199"/>
                <a:gd name="T112" fmla="*/ 99 w 235"/>
                <a:gd name="T113" fmla="*/ 98 h 19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5"/>
                <a:gd name="T172" fmla="*/ 0 h 199"/>
                <a:gd name="T173" fmla="*/ 235 w 235"/>
                <a:gd name="T174" fmla="*/ 199 h 19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5" h="199">
                  <a:moveTo>
                    <a:pt x="198" y="197"/>
                  </a:moveTo>
                  <a:lnTo>
                    <a:pt x="206" y="195"/>
                  </a:lnTo>
                  <a:lnTo>
                    <a:pt x="218" y="195"/>
                  </a:lnTo>
                  <a:lnTo>
                    <a:pt x="228" y="194"/>
                  </a:lnTo>
                  <a:lnTo>
                    <a:pt x="235" y="194"/>
                  </a:lnTo>
                  <a:lnTo>
                    <a:pt x="226" y="185"/>
                  </a:lnTo>
                  <a:lnTo>
                    <a:pt x="211" y="171"/>
                  </a:lnTo>
                  <a:lnTo>
                    <a:pt x="195" y="158"/>
                  </a:lnTo>
                  <a:lnTo>
                    <a:pt x="176" y="142"/>
                  </a:lnTo>
                  <a:lnTo>
                    <a:pt x="159" y="127"/>
                  </a:lnTo>
                  <a:lnTo>
                    <a:pt x="144" y="114"/>
                  </a:lnTo>
                  <a:lnTo>
                    <a:pt x="133" y="103"/>
                  </a:lnTo>
                  <a:lnTo>
                    <a:pt x="129" y="95"/>
                  </a:lnTo>
                  <a:lnTo>
                    <a:pt x="136" y="88"/>
                  </a:lnTo>
                  <a:lnTo>
                    <a:pt x="140" y="80"/>
                  </a:lnTo>
                  <a:lnTo>
                    <a:pt x="144" y="74"/>
                  </a:lnTo>
                  <a:lnTo>
                    <a:pt x="148" y="70"/>
                  </a:lnTo>
                  <a:lnTo>
                    <a:pt x="148" y="67"/>
                  </a:lnTo>
                  <a:lnTo>
                    <a:pt x="148" y="63"/>
                  </a:lnTo>
                  <a:lnTo>
                    <a:pt x="147" y="59"/>
                  </a:lnTo>
                  <a:lnTo>
                    <a:pt x="147" y="56"/>
                  </a:lnTo>
                  <a:lnTo>
                    <a:pt x="129" y="51"/>
                  </a:lnTo>
                  <a:lnTo>
                    <a:pt x="111" y="44"/>
                  </a:lnTo>
                  <a:lnTo>
                    <a:pt x="93" y="39"/>
                  </a:lnTo>
                  <a:lnTo>
                    <a:pt x="75" y="32"/>
                  </a:lnTo>
                  <a:lnTo>
                    <a:pt x="57" y="24"/>
                  </a:lnTo>
                  <a:lnTo>
                    <a:pt x="39" y="18"/>
                  </a:lnTo>
                  <a:lnTo>
                    <a:pt x="21" y="10"/>
                  </a:lnTo>
                  <a:lnTo>
                    <a:pt x="4" y="0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3"/>
                  </a:lnTo>
                  <a:lnTo>
                    <a:pt x="2" y="11"/>
                  </a:lnTo>
                  <a:lnTo>
                    <a:pt x="9" y="28"/>
                  </a:lnTo>
                  <a:lnTo>
                    <a:pt x="18" y="50"/>
                  </a:lnTo>
                  <a:lnTo>
                    <a:pt x="28" y="72"/>
                  </a:lnTo>
                  <a:lnTo>
                    <a:pt x="37" y="97"/>
                  </a:lnTo>
                  <a:lnTo>
                    <a:pt x="47" y="118"/>
                  </a:lnTo>
                  <a:lnTo>
                    <a:pt x="56" y="134"/>
                  </a:lnTo>
                  <a:lnTo>
                    <a:pt x="61" y="142"/>
                  </a:lnTo>
                  <a:lnTo>
                    <a:pt x="68" y="138"/>
                  </a:lnTo>
                  <a:lnTo>
                    <a:pt x="76" y="134"/>
                  </a:lnTo>
                  <a:lnTo>
                    <a:pt x="84" y="130"/>
                  </a:lnTo>
                  <a:lnTo>
                    <a:pt x="91" y="127"/>
                  </a:lnTo>
                  <a:lnTo>
                    <a:pt x="112" y="150"/>
                  </a:lnTo>
                  <a:lnTo>
                    <a:pt x="128" y="166"/>
                  </a:lnTo>
                  <a:lnTo>
                    <a:pt x="139" y="178"/>
                  </a:lnTo>
                  <a:lnTo>
                    <a:pt x="147" y="186"/>
                  </a:lnTo>
                  <a:lnTo>
                    <a:pt x="152" y="191"/>
                  </a:lnTo>
                  <a:lnTo>
                    <a:pt x="156" y="194"/>
                  </a:lnTo>
                  <a:lnTo>
                    <a:pt x="158" y="195"/>
                  </a:lnTo>
                  <a:lnTo>
                    <a:pt x="159" y="195"/>
                  </a:lnTo>
                  <a:lnTo>
                    <a:pt x="166" y="197"/>
                  </a:lnTo>
                  <a:lnTo>
                    <a:pt x="172" y="199"/>
                  </a:lnTo>
                  <a:lnTo>
                    <a:pt x="183" y="199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6" name="Freeform 126"/>
            <p:cNvSpPr>
              <a:spLocks/>
            </p:cNvSpPr>
            <p:nvPr/>
          </p:nvSpPr>
          <p:spPr bwMode="auto">
            <a:xfrm>
              <a:off x="1992" y="2940"/>
              <a:ext cx="290" cy="67"/>
            </a:xfrm>
            <a:custGeom>
              <a:avLst/>
              <a:gdLst>
                <a:gd name="T0" fmla="*/ 62 w 580"/>
                <a:gd name="T1" fmla="*/ 65 h 134"/>
                <a:gd name="T2" fmla="*/ 5 w 580"/>
                <a:gd name="T3" fmla="*/ 52 h 134"/>
                <a:gd name="T4" fmla="*/ 14 w 580"/>
                <a:gd name="T5" fmla="*/ 49 h 134"/>
                <a:gd name="T6" fmla="*/ 35 w 580"/>
                <a:gd name="T7" fmla="*/ 51 h 134"/>
                <a:gd name="T8" fmla="*/ 24 w 580"/>
                <a:gd name="T9" fmla="*/ 48 h 134"/>
                <a:gd name="T10" fmla="*/ 5 w 580"/>
                <a:gd name="T11" fmla="*/ 43 h 134"/>
                <a:gd name="T12" fmla="*/ 1 w 580"/>
                <a:gd name="T13" fmla="*/ 36 h 134"/>
                <a:gd name="T14" fmla="*/ 18 w 580"/>
                <a:gd name="T15" fmla="*/ 39 h 134"/>
                <a:gd name="T16" fmla="*/ 45 w 580"/>
                <a:gd name="T17" fmla="*/ 43 h 134"/>
                <a:gd name="T18" fmla="*/ 48 w 580"/>
                <a:gd name="T19" fmla="*/ 41 h 134"/>
                <a:gd name="T20" fmla="*/ 36 w 580"/>
                <a:gd name="T21" fmla="*/ 39 h 134"/>
                <a:gd name="T22" fmla="*/ 17 w 580"/>
                <a:gd name="T23" fmla="*/ 35 h 134"/>
                <a:gd name="T24" fmla="*/ 3 w 580"/>
                <a:gd name="T25" fmla="*/ 31 h 134"/>
                <a:gd name="T26" fmla="*/ 0 w 580"/>
                <a:gd name="T27" fmla="*/ 24 h 134"/>
                <a:gd name="T28" fmla="*/ 14 w 580"/>
                <a:gd name="T29" fmla="*/ 25 h 134"/>
                <a:gd name="T30" fmla="*/ 20 w 580"/>
                <a:gd name="T31" fmla="*/ 26 h 134"/>
                <a:gd name="T32" fmla="*/ 12 w 580"/>
                <a:gd name="T33" fmla="*/ 22 h 134"/>
                <a:gd name="T34" fmla="*/ 2 w 580"/>
                <a:gd name="T35" fmla="*/ 13 h 134"/>
                <a:gd name="T36" fmla="*/ 20 w 580"/>
                <a:gd name="T37" fmla="*/ 17 h 134"/>
                <a:gd name="T38" fmla="*/ 45 w 580"/>
                <a:gd name="T39" fmla="*/ 22 h 134"/>
                <a:gd name="T40" fmla="*/ 44 w 580"/>
                <a:gd name="T41" fmla="*/ 20 h 134"/>
                <a:gd name="T42" fmla="*/ 14 w 580"/>
                <a:gd name="T43" fmla="*/ 11 h 134"/>
                <a:gd name="T44" fmla="*/ 2 w 580"/>
                <a:gd name="T45" fmla="*/ 3 h 134"/>
                <a:gd name="T46" fmla="*/ 48 w 580"/>
                <a:gd name="T47" fmla="*/ 11 h 134"/>
                <a:gd name="T48" fmla="*/ 109 w 580"/>
                <a:gd name="T49" fmla="*/ 17 h 134"/>
                <a:gd name="T50" fmla="*/ 173 w 580"/>
                <a:gd name="T51" fmla="*/ 15 h 134"/>
                <a:gd name="T52" fmla="*/ 236 w 580"/>
                <a:gd name="T53" fmla="*/ 10 h 134"/>
                <a:gd name="T54" fmla="*/ 267 w 580"/>
                <a:gd name="T55" fmla="*/ 5 h 134"/>
                <a:gd name="T56" fmla="*/ 285 w 580"/>
                <a:gd name="T57" fmla="*/ 1 h 134"/>
                <a:gd name="T58" fmla="*/ 289 w 580"/>
                <a:gd name="T59" fmla="*/ 5 h 134"/>
                <a:gd name="T60" fmla="*/ 275 w 580"/>
                <a:gd name="T61" fmla="*/ 11 h 134"/>
                <a:gd name="T62" fmla="*/ 259 w 580"/>
                <a:gd name="T63" fmla="*/ 17 h 134"/>
                <a:gd name="T64" fmla="*/ 272 w 580"/>
                <a:gd name="T65" fmla="*/ 15 h 134"/>
                <a:gd name="T66" fmla="*/ 289 w 580"/>
                <a:gd name="T67" fmla="*/ 11 h 134"/>
                <a:gd name="T68" fmla="*/ 290 w 580"/>
                <a:gd name="T69" fmla="*/ 17 h 134"/>
                <a:gd name="T70" fmla="*/ 273 w 580"/>
                <a:gd name="T71" fmla="*/ 23 h 134"/>
                <a:gd name="T72" fmla="*/ 250 w 580"/>
                <a:gd name="T73" fmla="*/ 27 h 134"/>
                <a:gd name="T74" fmla="*/ 261 w 580"/>
                <a:gd name="T75" fmla="*/ 28 h 134"/>
                <a:gd name="T76" fmla="*/ 284 w 580"/>
                <a:gd name="T77" fmla="*/ 25 h 134"/>
                <a:gd name="T78" fmla="*/ 290 w 580"/>
                <a:gd name="T79" fmla="*/ 28 h 134"/>
                <a:gd name="T80" fmla="*/ 268 w 580"/>
                <a:gd name="T81" fmla="*/ 35 h 134"/>
                <a:gd name="T82" fmla="*/ 240 w 580"/>
                <a:gd name="T83" fmla="*/ 40 h 134"/>
                <a:gd name="T84" fmla="*/ 253 w 580"/>
                <a:gd name="T85" fmla="*/ 39 h 134"/>
                <a:gd name="T86" fmla="*/ 282 w 580"/>
                <a:gd name="T87" fmla="*/ 36 h 134"/>
                <a:gd name="T88" fmla="*/ 280 w 580"/>
                <a:gd name="T89" fmla="*/ 43 h 134"/>
                <a:gd name="T90" fmla="*/ 258 w 580"/>
                <a:gd name="T91" fmla="*/ 48 h 134"/>
                <a:gd name="T92" fmla="*/ 255 w 580"/>
                <a:gd name="T93" fmla="*/ 49 h 134"/>
                <a:gd name="T94" fmla="*/ 275 w 580"/>
                <a:gd name="T95" fmla="*/ 47 h 134"/>
                <a:gd name="T96" fmla="*/ 286 w 580"/>
                <a:gd name="T97" fmla="*/ 46 h 134"/>
                <a:gd name="T98" fmla="*/ 271 w 580"/>
                <a:gd name="T99" fmla="*/ 53 h 134"/>
                <a:gd name="T100" fmla="*/ 239 w 580"/>
                <a:gd name="T101" fmla="*/ 59 h 134"/>
                <a:gd name="T102" fmla="*/ 209 w 580"/>
                <a:gd name="T103" fmla="*/ 61 h 134"/>
                <a:gd name="T104" fmla="*/ 176 w 580"/>
                <a:gd name="T105" fmla="*/ 63 h 134"/>
                <a:gd name="T106" fmla="*/ 143 w 580"/>
                <a:gd name="T107" fmla="*/ 66 h 134"/>
                <a:gd name="T108" fmla="*/ 111 w 580"/>
                <a:gd name="T109" fmla="*/ 67 h 13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80"/>
                <a:gd name="T166" fmla="*/ 0 h 134"/>
                <a:gd name="T167" fmla="*/ 580 w 580"/>
                <a:gd name="T168" fmla="*/ 134 h 13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80" h="134">
                  <a:moveTo>
                    <a:pt x="206" y="134"/>
                  </a:moveTo>
                  <a:lnTo>
                    <a:pt x="185" y="133"/>
                  </a:lnTo>
                  <a:lnTo>
                    <a:pt x="157" y="131"/>
                  </a:lnTo>
                  <a:lnTo>
                    <a:pt x="125" y="129"/>
                  </a:lnTo>
                  <a:lnTo>
                    <a:pt x="91" y="125"/>
                  </a:lnTo>
                  <a:lnTo>
                    <a:pt x="57" y="119"/>
                  </a:lnTo>
                  <a:lnTo>
                    <a:pt x="29" y="113"/>
                  </a:lnTo>
                  <a:lnTo>
                    <a:pt x="9" y="105"/>
                  </a:lnTo>
                  <a:lnTo>
                    <a:pt x="0" y="94"/>
                  </a:lnTo>
                  <a:lnTo>
                    <a:pt x="9" y="95"/>
                  </a:lnTo>
                  <a:lnTo>
                    <a:pt x="18" y="98"/>
                  </a:lnTo>
                  <a:lnTo>
                    <a:pt x="28" y="99"/>
                  </a:lnTo>
                  <a:lnTo>
                    <a:pt x="37" y="99"/>
                  </a:lnTo>
                  <a:lnTo>
                    <a:pt x="48" y="101"/>
                  </a:lnTo>
                  <a:lnTo>
                    <a:pt x="57" y="102"/>
                  </a:lnTo>
                  <a:lnTo>
                    <a:pt x="69" y="102"/>
                  </a:lnTo>
                  <a:lnTo>
                    <a:pt x="80" y="102"/>
                  </a:lnTo>
                  <a:lnTo>
                    <a:pt x="69" y="101"/>
                  </a:lnTo>
                  <a:lnTo>
                    <a:pt x="57" y="99"/>
                  </a:lnTo>
                  <a:lnTo>
                    <a:pt x="48" y="97"/>
                  </a:lnTo>
                  <a:lnTo>
                    <a:pt x="37" y="95"/>
                  </a:lnTo>
                  <a:lnTo>
                    <a:pt x="28" y="92"/>
                  </a:lnTo>
                  <a:lnTo>
                    <a:pt x="18" y="91"/>
                  </a:lnTo>
                  <a:lnTo>
                    <a:pt x="9" y="87"/>
                  </a:lnTo>
                  <a:lnTo>
                    <a:pt x="1" y="84"/>
                  </a:lnTo>
                  <a:lnTo>
                    <a:pt x="1" y="80"/>
                  </a:lnTo>
                  <a:lnTo>
                    <a:pt x="1" y="76"/>
                  </a:lnTo>
                  <a:lnTo>
                    <a:pt x="1" y="72"/>
                  </a:lnTo>
                  <a:lnTo>
                    <a:pt x="0" y="70"/>
                  </a:lnTo>
                  <a:lnTo>
                    <a:pt x="12" y="72"/>
                  </a:lnTo>
                  <a:lnTo>
                    <a:pt x="24" y="75"/>
                  </a:lnTo>
                  <a:lnTo>
                    <a:pt x="37" y="78"/>
                  </a:lnTo>
                  <a:lnTo>
                    <a:pt x="50" y="80"/>
                  </a:lnTo>
                  <a:lnTo>
                    <a:pt x="63" y="83"/>
                  </a:lnTo>
                  <a:lnTo>
                    <a:pt x="76" y="84"/>
                  </a:lnTo>
                  <a:lnTo>
                    <a:pt x="91" y="86"/>
                  </a:lnTo>
                  <a:lnTo>
                    <a:pt x="104" y="86"/>
                  </a:lnTo>
                  <a:lnTo>
                    <a:pt x="103" y="84"/>
                  </a:lnTo>
                  <a:lnTo>
                    <a:pt x="100" y="84"/>
                  </a:lnTo>
                  <a:lnTo>
                    <a:pt x="97" y="83"/>
                  </a:lnTo>
                  <a:lnTo>
                    <a:pt x="95" y="83"/>
                  </a:lnTo>
                  <a:lnTo>
                    <a:pt x="89" y="82"/>
                  </a:lnTo>
                  <a:lnTo>
                    <a:pt x="81" y="80"/>
                  </a:lnTo>
                  <a:lnTo>
                    <a:pt x="71" y="79"/>
                  </a:lnTo>
                  <a:lnTo>
                    <a:pt x="57" y="78"/>
                  </a:lnTo>
                  <a:lnTo>
                    <a:pt x="49" y="75"/>
                  </a:lnTo>
                  <a:lnTo>
                    <a:pt x="42" y="72"/>
                  </a:lnTo>
                  <a:lnTo>
                    <a:pt x="34" y="70"/>
                  </a:lnTo>
                  <a:lnTo>
                    <a:pt x="28" y="68"/>
                  </a:lnTo>
                  <a:lnTo>
                    <a:pt x="21" y="66"/>
                  </a:lnTo>
                  <a:lnTo>
                    <a:pt x="14" y="63"/>
                  </a:lnTo>
                  <a:lnTo>
                    <a:pt x="6" y="62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1" y="44"/>
                  </a:lnTo>
                  <a:lnTo>
                    <a:pt x="13" y="47"/>
                  </a:lnTo>
                  <a:lnTo>
                    <a:pt x="22" y="50"/>
                  </a:lnTo>
                  <a:lnTo>
                    <a:pt x="29" y="51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41" y="52"/>
                  </a:lnTo>
                  <a:lnTo>
                    <a:pt x="42" y="52"/>
                  </a:lnTo>
                  <a:lnTo>
                    <a:pt x="41" y="51"/>
                  </a:lnTo>
                  <a:lnTo>
                    <a:pt x="37" y="48"/>
                  </a:lnTo>
                  <a:lnTo>
                    <a:pt x="25" y="44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16" y="27"/>
                  </a:lnTo>
                  <a:lnTo>
                    <a:pt x="28" y="30"/>
                  </a:lnTo>
                  <a:lnTo>
                    <a:pt x="40" y="34"/>
                  </a:lnTo>
                  <a:lnTo>
                    <a:pt x="53" y="36"/>
                  </a:lnTo>
                  <a:lnTo>
                    <a:pt x="65" y="40"/>
                  </a:lnTo>
                  <a:lnTo>
                    <a:pt x="77" y="42"/>
                  </a:lnTo>
                  <a:lnTo>
                    <a:pt x="91" y="44"/>
                  </a:lnTo>
                  <a:lnTo>
                    <a:pt x="105" y="46"/>
                  </a:lnTo>
                  <a:lnTo>
                    <a:pt x="101" y="44"/>
                  </a:lnTo>
                  <a:lnTo>
                    <a:pt x="95" y="43"/>
                  </a:lnTo>
                  <a:lnTo>
                    <a:pt x="88" y="40"/>
                  </a:lnTo>
                  <a:lnTo>
                    <a:pt x="79" y="38"/>
                  </a:lnTo>
                  <a:lnTo>
                    <a:pt x="65" y="34"/>
                  </a:lnTo>
                  <a:lnTo>
                    <a:pt x="49" y="28"/>
                  </a:lnTo>
                  <a:lnTo>
                    <a:pt x="29" y="22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3"/>
                  </a:lnTo>
                  <a:lnTo>
                    <a:pt x="34" y="11"/>
                  </a:lnTo>
                  <a:lnTo>
                    <a:pt x="65" y="18"/>
                  </a:lnTo>
                  <a:lnTo>
                    <a:pt x="96" y="23"/>
                  </a:lnTo>
                  <a:lnTo>
                    <a:pt x="127" y="27"/>
                  </a:lnTo>
                  <a:lnTo>
                    <a:pt x="157" y="30"/>
                  </a:lnTo>
                  <a:lnTo>
                    <a:pt x="188" y="32"/>
                  </a:lnTo>
                  <a:lnTo>
                    <a:pt x="219" y="34"/>
                  </a:lnTo>
                  <a:lnTo>
                    <a:pt x="251" y="34"/>
                  </a:lnTo>
                  <a:lnTo>
                    <a:pt x="282" y="34"/>
                  </a:lnTo>
                  <a:lnTo>
                    <a:pt x="314" y="32"/>
                  </a:lnTo>
                  <a:lnTo>
                    <a:pt x="346" y="31"/>
                  </a:lnTo>
                  <a:lnTo>
                    <a:pt x="377" y="30"/>
                  </a:lnTo>
                  <a:lnTo>
                    <a:pt x="409" y="27"/>
                  </a:lnTo>
                  <a:lnTo>
                    <a:pt x="441" y="24"/>
                  </a:lnTo>
                  <a:lnTo>
                    <a:pt x="473" y="20"/>
                  </a:lnTo>
                  <a:lnTo>
                    <a:pt x="505" y="18"/>
                  </a:lnTo>
                  <a:lnTo>
                    <a:pt x="514" y="15"/>
                  </a:lnTo>
                  <a:lnTo>
                    <a:pt x="524" y="14"/>
                  </a:lnTo>
                  <a:lnTo>
                    <a:pt x="533" y="11"/>
                  </a:lnTo>
                  <a:lnTo>
                    <a:pt x="542" y="8"/>
                  </a:lnTo>
                  <a:lnTo>
                    <a:pt x="552" y="7"/>
                  </a:lnTo>
                  <a:lnTo>
                    <a:pt x="560" y="4"/>
                  </a:lnTo>
                  <a:lnTo>
                    <a:pt x="569" y="3"/>
                  </a:lnTo>
                  <a:lnTo>
                    <a:pt x="579" y="0"/>
                  </a:lnTo>
                  <a:lnTo>
                    <a:pt x="579" y="3"/>
                  </a:lnTo>
                  <a:lnTo>
                    <a:pt x="579" y="6"/>
                  </a:lnTo>
                  <a:lnTo>
                    <a:pt x="577" y="10"/>
                  </a:lnTo>
                  <a:lnTo>
                    <a:pt x="577" y="12"/>
                  </a:lnTo>
                  <a:lnTo>
                    <a:pt x="568" y="15"/>
                  </a:lnTo>
                  <a:lnTo>
                    <a:pt x="560" y="18"/>
                  </a:lnTo>
                  <a:lnTo>
                    <a:pt x="550" y="22"/>
                  </a:lnTo>
                  <a:lnTo>
                    <a:pt x="542" y="24"/>
                  </a:lnTo>
                  <a:lnTo>
                    <a:pt x="534" y="27"/>
                  </a:lnTo>
                  <a:lnTo>
                    <a:pt x="525" y="30"/>
                  </a:lnTo>
                  <a:lnTo>
                    <a:pt x="517" y="34"/>
                  </a:lnTo>
                  <a:lnTo>
                    <a:pt x="508" y="36"/>
                  </a:lnTo>
                  <a:lnTo>
                    <a:pt x="521" y="34"/>
                  </a:lnTo>
                  <a:lnTo>
                    <a:pt x="533" y="32"/>
                  </a:lnTo>
                  <a:lnTo>
                    <a:pt x="544" y="30"/>
                  </a:lnTo>
                  <a:lnTo>
                    <a:pt x="554" y="27"/>
                  </a:lnTo>
                  <a:lnTo>
                    <a:pt x="564" y="24"/>
                  </a:lnTo>
                  <a:lnTo>
                    <a:pt x="572" y="23"/>
                  </a:lnTo>
                  <a:lnTo>
                    <a:pt x="577" y="22"/>
                  </a:lnTo>
                  <a:lnTo>
                    <a:pt x="580" y="22"/>
                  </a:lnTo>
                  <a:lnTo>
                    <a:pt x="580" y="27"/>
                  </a:lnTo>
                  <a:lnTo>
                    <a:pt x="580" y="30"/>
                  </a:lnTo>
                  <a:lnTo>
                    <a:pt x="580" y="34"/>
                  </a:lnTo>
                  <a:lnTo>
                    <a:pt x="579" y="39"/>
                  </a:lnTo>
                  <a:lnTo>
                    <a:pt x="567" y="42"/>
                  </a:lnTo>
                  <a:lnTo>
                    <a:pt x="556" y="43"/>
                  </a:lnTo>
                  <a:lnTo>
                    <a:pt x="545" y="46"/>
                  </a:lnTo>
                  <a:lnTo>
                    <a:pt x="534" y="48"/>
                  </a:lnTo>
                  <a:lnTo>
                    <a:pt x="522" y="51"/>
                  </a:lnTo>
                  <a:lnTo>
                    <a:pt x="512" y="54"/>
                  </a:lnTo>
                  <a:lnTo>
                    <a:pt x="501" y="55"/>
                  </a:lnTo>
                  <a:lnTo>
                    <a:pt x="489" y="58"/>
                  </a:lnTo>
                  <a:lnTo>
                    <a:pt x="500" y="58"/>
                  </a:lnTo>
                  <a:lnTo>
                    <a:pt x="512" y="56"/>
                  </a:lnTo>
                  <a:lnTo>
                    <a:pt x="522" y="56"/>
                  </a:lnTo>
                  <a:lnTo>
                    <a:pt x="534" y="55"/>
                  </a:lnTo>
                  <a:lnTo>
                    <a:pt x="545" y="54"/>
                  </a:lnTo>
                  <a:lnTo>
                    <a:pt x="557" y="52"/>
                  </a:lnTo>
                  <a:lnTo>
                    <a:pt x="568" y="50"/>
                  </a:lnTo>
                  <a:lnTo>
                    <a:pt x="580" y="48"/>
                  </a:lnTo>
                  <a:lnTo>
                    <a:pt x="580" y="51"/>
                  </a:lnTo>
                  <a:lnTo>
                    <a:pt x="580" y="54"/>
                  </a:lnTo>
                  <a:lnTo>
                    <a:pt x="580" y="56"/>
                  </a:lnTo>
                  <a:lnTo>
                    <a:pt x="580" y="59"/>
                  </a:lnTo>
                  <a:lnTo>
                    <a:pt x="565" y="64"/>
                  </a:lnTo>
                  <a:lnTo>
                    <a:pt x="550" y="68"/>
                  </a:lnTo>
                  <a:lnTo>
                    <a:pt x="536" y="71"/>
                  </a:lnTo>
                  <a:lnTo>
                    <a:pt x="522" y="74"/>
                  </a:lnTo>
                  <a:lnTo>
                    <a:pt x="508" y="76"/>
                  </a:lnTo>
                  <a:lnTo>
                    <a:pt x="494" y="79"/>
                  </a:lnTo>
                  <a:lnTo>
                    <a:pt x="480" y="80"/>
                  </a:lnTo>
                  <a:lnTo>
                    <a:pt x="466" y="82"/>
                  </a:lnTo>
                  <a:lnTo>
                    <a:pt x="480" y="82"/>
                  </a:lnTo>
                  <a:lnTo>
                    <a:pt x="493" y="80"/>
                  </a:lnTo>
                  <a:lnTo>
                    <a:pt x="506" y="79"/>
                  </a:lnTo>
                  <a:lnTo>
                    <a:pt x="521" y="76"/>
                  </a:lnTo>
                  <a:lnTo>
                    <a:pt x="536" y="75"/>
                  </a:lnTo>
                  <a:lnTo>
                    <a:pt x="549" y="74"/>
                  </a:lnTo>
                  <a:lnTo>
                    <a:pt x="564" y="72"/>
                  </a:lnTo>
                  <a:lnTo>
                    <a:pt x="579" y="72"/>
                  </a:lnTo>
                  <a:lnTo>
                    <a:pt x="576" y="78"/>
                  </a:lnTo>
                  <a:lnTo>
                    <a:pt x="569" y="83"/>
                  </a:lnTo>
                  <a:lnTo>
                    <a:pt x="560" y="87"/>
                  </a:lnTo>
                  <a:lnTo>
                    <a:pt x="549" y="91"/>
                  </a:lnTo>
                  <a:lnTo>
                    <a:pt x="537" y="94"/>
                  </a:lnTo>
                  <a:lnTo>
                    <a:pt x="525" y="95"/>
                  </a:lnTo>
                  <a:lnTo>
                    <a:pt x="516" y="97"/>
                  </a:lnTo>
                  <a:lnTo>
                    <a:pt x="509" y="98"/>
                  </a:lnTo>
                  <a:lnTo>
                    <a:pt x="509" y="99"/>
                  </a:lnTo>
                  <a:lnTo>
                    <a:pt x="510" y="99"/>
                  </a:lnTo>
                  <a:lnTo>
                    <a:pt x="510" y="101"/>
                  </a:lnTo>
                  <a:lnTo>
                    <a:pt x="528" y="98"/>
                  </a:lnTo>
                  <a:lnTo>
                    <a:pt x="541" y="97"/>
                  </a:lnTo>
                  <a:lnTo>
                    <a:pt x="550" y="94"/>
                  </a:lnTo>
                  <a:lnTo>
                    <a:pt x="557" y="94"/>
                  </a:lnTo>
                  <a:lnTo>
                    <a:pt x="563" y="92"/>
                  </a:lnTo>
                  <a:lnTo>
                    <a:pt x="568" y="92"/>
                  </a:lnTo>
                  <a:lnTo>
                    <a:pt x="572" y="92"/>
                  </a:lnTo>
                  <a:lnTo>
                    <a:pt x="576" y="92"/>
                  </a:lnTo>
                  <a:lnTo>
                    <a:pt x="569" y="98"/>
                  </a:lnTo>
                  <a:lnTo>
                    <a:pt x="558" y="102"/>
                  </a:lnTo>
                  <a:lnTo>
                    <a:pt x="542" y="107"/>
                  </a:lnTo>
                  <a:lnTo>
                    <a:pt x="525" y="110"/>
                  </a:lnTo>
                  <a:lnTo>
                    <a:pt x="508" y="114"/>
                  </a:lnTo>
                  <a:lnTo>
                    <a:pt x="492" y="117"/>
                  </a:lnTo>
                  <a:lnTo>
                    <a:pt x="478" y="119"/>
                  </a:lnTo>
                  <a:lnTo>
                    <a:pt x="470" y="121"/>
                  </a:lnTo>
                  <a:lnTo>
                    <a:pt x="453" y="122"/>
                  </a:lnTo>
                  <a:lnTo>
                    <a:pt x="437" y="123"/>
                  </a:lnTo>
                  <a:lnTo>
                    <a:pt x="419" y="123"/>
                  </a:lnTo>
                  <a:lnTo>
                    <a:pt x="403" y="125"/>
                  </a:lnTo>
                  <a:lnTo>
                    <a:pt x="386" y="126"/>
                  </a:lnTo>
                  <a:lnTo>
                    <a:pt x="369" y="127"/>
                  </a:lnTo>
                  <a:lnTo>
                    <a:pt x="353" y="127"/>
                  </a:lnTo>
                  <a:lnTo>
                    <a:pt x="335" y="129"/>
                  </a:lnTo>
                  <a:lnTo>
                    <a:pt x="319" y="130"/>
                  </a:lnTo>
                  <a:lnTo>
                    <a:pt x="302" y="130"/>
                  </a:lnTo>
                  <a:lnTo>
                    <a:pt x="286" y="131"/>
                  </a:lnTo>
                  <a:lnTo>
                    <a:pt x="270" y="133"/>
                  </a:lnTo>
                  <a:lnTo>
                    <a:pt x="254" y="133"/>
                  </a:lnTo>
                  <a:lnTo>
                    <a:pt x="238" y="133"/>
                  </a:lnTo>
                  <a:lnTo>
                    <a:pt x="222" y="134"/>
                  </a:lnTo>
                  <a:lnTo>
                    <a:pt x="206" y="134"/>
                  </a:lnTo>
                  <a:close/>
                </a:path>
              </a:pathLst>
            </a:custGeom>
            <a:solidFill>
              <a:srgbClr val="66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7" name="Freeform 127"/>
            <p:cNvSpPr>
              <a:spLocks/>
            </p:cNvSpPr>
            <p:nvPr/>
          </p:nvSpPr>
          <p:spPr bwMode="auto">
            <a:xfrm>
              <a:off x="2206" y="2990"/>
              <a:ext cx="13" cy="3"/>
            </a:xfrm>
            <a:custGeom>
              <a:avLst/>
              <a:gdLst>
                <a:gd name="T0" fmla="*/ 5 w 27"/>
                <a:gd name="T1" fmla="*/ 3 h 5"/>
                <a:gd name="T2" fmla="*/ 4 w 27"/>
                <a:gd name="T3" fmla="*/ 3 h 5"/>
                <a:gd name="T4" fmla="*/ 3 w 27"/>
                <a:gd name="T5" fmla="*/ 3 h 5"/>
                <a:gd name="T6" fmla="*/ 1 w 27"/>
                <a:gd name="T7" fmla="*/ 3 h 5"/>
                <a:gd name="T8" fmla="*/ 0 w 27"/>
                <a:gd name="T9" fmla="*/ 3 h 5"/>
                <a:gd name="T10" fmla="*/ 0 w 27"/>
                <a:gd name="T11" fmla="*/ 2 h 5"/>
                <a:gd name="T12" fmla="*/ 0 w 27"/>
                <a:gd name="T13" fmla="*/ 1 h 5"/>
                <a:gd name="T14" fmla="*/ 0 w 27"/>
                <a:gd name="T15" fmla="*/ 1 h 5"/>
                <a:gd name="T16" fmla="*/ 0 w 27"/>
                <a:gd name="T17" fmla="*/ 0 h 5"/>
                <a:gd name="T18" fmla="*/ 7 w 27"/>
                <a:gd name="T19" fmla="*/ 1 h 5"/>
                <a:gd name="T20" fmla="*/ 11 w 27"/>
                <a:gd name="T21" fmla="*/ 1 h 5"/>
                <a:gd name="T22" fmla="*/ 13 w 27"/>
                <a:gd name="T23" fmla="*/ 1 h 5"/>
                <a:gd name="T24" fmla="*/ 13 w 27"/>
                <a:gd name="T25" fmla="*/ 2 h 5"/>
                <a:gd name="T26" fmla="*/ 11 w 27"/>
                <a:gd name="T27" fmla="*/ 2 h 5"/>
                <a:gd name="T28" fmla="*/ 9 w 27"/>
                <a:gd name="T29" fmla="*/ 2 h 5"/>
                <a:gd name="T30" fmla="*/ 7 w 27"/>
                <a:gd name="T31" fmla="*/ 3 h 5"/>
                <a:gd name="T32" fmla="*/ 5 w 27"/>
                <a:gd name="T33" fmla="*/ 3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5"/>
                <a:gd name="T53" fmla="*/ 27 w 27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5">
                  <a:moveTo>
                    <a:pt x="11" y="5"/>
                  </a:moveTo>
                  <a:lnTo>
                    <a:pt x="8" y="5"/>
                  </a:lnTo>
                  <a:lnTo>
                    <a:pt x="6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4" y="1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3" y="4"/>
                  </a:lnTo>
                  <a:lnTo>
                    <a:pt x="19" y="4"/>
                  </a:lnTo>
                  <a:lnTo>
                    <a:pt x="15" y="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8" name="Freeform 128"/>
            <p:cNvSpPr>
              <a:spLocks/>
            </p:cNvSpPr>
            <p:nvPr/>
          </p:nvSpPr>
          <p:spPr bwMode="auto">
            <a:xfrm>
              <a:off x="2053" y="2984"/>
              <a:ext cx="27" cy="3"/>
            </a:xfrm>
            <a:custGeom>
              <a:avLst/>
              <a:gdLst>
                <a:gd name="T0" fmla="*/ 22 w 53"/>
                <a:gd name="T1" fmla="*/ 3 h 6"/>
                <a:gd name="T2" fmla="*/ 15 w 53"/>
                <a:gd name="T3" fmla="*/ 2 h 6"/>
                <a:gd name="T4" fmla="*/ 11 w 53"/>
                <a:gd name="T5" fmla="*/ 2 h 6"/>
                <a:gd name="T6" fmla="*/ 7 w 53"/>
                <a:gd name="T7" fmla="*/ 2 h 6"/>
                <a:gd name="T8" fmla="*/ 5 w 53"/>
                <a:gd name="T9" fmla="*/ 2 h 6"/>
                <a:gd name="T10" fmla="*/ 3 w 53"/>
                <a:gd name="T11" fmla="*/ 2 h 6"/>
                <a:gd name="T12" fmla="*/ 2 w 53"/>
                <a:gd name="T13" fmla="*/ 1 h 6"/>
                <a:gd name="T14" fmla="*/ 1 w 53"/>
                <a:gd name="T15" fmla="*/ 1 h 6"/>
                <a:gd name="T16" fmla="*/ 0 w 53"/>
                <a:gd name="T17" fmla="*/ 0 h 6"/>
                <a:gd name="T18" fmla="*/ 3 w 53"/>
                <a:gd name="T19" fmla="*/ 0 h 6"/>
                <a:gd name="T20" fmla="*/ 7 w 53"/>
                <a:gd name="T21" fmla="*/ 0 h 6"/>
                <a:gd name="T22" fmla="*/ 9 w 53"/>
                <a:gd name="T23" fmla="*/ 0 h 6"/>
                <a:gd name="T24" fmla="*/ 13 w 53"/>
                <a:gd name="T25" fmla="*/ 0 h 6"/>
                <a:gd name="T26" fmla="*/ 16 w 53"/>
                <a:gd name="T27" fmla="*/ 0 h 6"/>
                <a:gd name="T28" fmla="*/ 19 w 53"/>
                <a:gd name="T29" fmla="*/ 1 h 6"/>
                <a:gd name="T30" fmla="*/ 23 w 53"/>
                <a:gd name="T31" fmla="*/ 2 h 6"/>
                <a:gd name="T32" fmla="*/ 27 w 53"/>
                <a:gd name="T33" fmla="*/ 2 h 6"/>
                <a:gd name="T34" fmla="*/ 25 w 53"/>
                <a:gd name="T35" fmla="*/ 2 h 6"/>
                <a:gd name="T36" fmla="*/ 25 w 53"/>
                <a:gd name="T37" fmla="*/ 2 h 6"/>
                <a:gd name="T38" fmla="*/ 23 w 53"/>
                <a:gd name="T39" fmla="*/ 2 h 6"/>
                <a:gd name="T40" fmla="*/ 22 w 53"/>
                <a:gd name="T41" fmla="*/ 3 h 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"/>
                <a:gd name="T64" fmla="*/ 0 h 6"/>
                <a:gd name="T65" fmla="*/ 53 w 53"/>
                <a:gd name="T66" fmla="*/ 6 h 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" h="6">
                  <a:moveTo>
                    <a:pt x="44" y="6"/>
                  </a:moveTo>
                  <a:lnTo>
                    <a:pt x="30" y="4"/>
                  </a:lnTo>
                  <a:lnTo>
                    <a:pt x="21" y="4"/>
                  </a:lnTo>
                  <a:lnTo>
                    <a:pt x="14" y="3"/>
                  </a:lnTo>
                  <a:lnTo>
                    <a:pt x="9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3"/>
                  </a:lnTo>
                  <a:lnTo>
                    <a:pt x="53" y="4"/>
                  </a:lnTo>
                  <a:lnTo>
                    <a:pt x="50" y="4"/>
                  </a:lnTo>
                  <a:lnTo>
                    <a:pt x="49" y="4"/>
                  </a:lnTo>
                  <a:lnTo>
                    <a:pt x="46" y="4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89" name="Freeform 129"/>
            <p:cNvSpPr>
              <a:spLocks/>
            </p:cNvSpPr>
            <p:nvPr/>
          </p:nvSpPr>
          <p:spPr bwMode="auto">
            <a:xfrm>
              <a:off x="2201" y="2966"/>
              <a:ext cx="25" cy="4"/>
            </a:xfrm>
            <a:custGeom>
              <a:avLst/>
              <a:gdLst>
                <a:gd name="T0" fmla="*/ 0 w 50"/>
                <a:gd name="T1" fmla="*/ 4 h 7"/>
                <a:gd name="T2" fmla="*/ 0 w 50"/>
                <a:gd name="T3" fmla="*/ 3 h 7"/>
                <a:gd name="T4" fmla="*/ 1 w 50"/>
                <a:gd name="T5" fmla="*/ 2 h 7"/>
                <a:gd name="T6" fmla="*/ 1 w 50"/>
                <a:gd name="T7" fmla="*/ 2 h 7"/>
                <a:gd name="T8" fmla="*/ 1 w 50"/>
                <a:gd name="T9" fmla="*/ 2 h 7"/>
                <a:gd name="T10" fmla="*/ 3 w 50"/>
                <a:gd name="T11" fmla="*/ 2 h 7"/>
                <a:gd name="T12" fmla="*/ 6 w 50"/>
                <a:gd name="T13" fmla="*/ 1 h 7"/>
                <a:gd name="T14" fmla="*/ 10 w 50"/>
                <a:gd name="T15" fmla="*/ 1 h 7"/>
                <a:gd name="T16" fmla="*/ 13 w 50"/>
                <a:gd name="T17" fmla="*/ 0 h 7"/>
                <a:gd name="T18" fmla="*/ 16 w 50"/>
                <a:gd name="T19" fmla="*/ 0 h 7"/>
                <a:gd name="T20" fmla="*/ 20 w 50"/>
                <a:gd name="T21" fmla="*/ 0 h 7"/>
                <a:gd name="T22" fmla="*/ 22 w 50"/>
                <a:gd name="T23" fmla="*/ 1 h 7"/>
                <a:gd name="T24" fmla="*/ 25 w 50"/>
                <a:gd name="T25" fmla="*/ 2 h 7"/>
                <a:gd name="T26" fmla="*/ 24 w 50"/>
                <a:gd name="T27" fmla="*/ 2 h 7"/>
                <a:gd name="T28" fmla="*/ 20 w 50"/>
                <a:gd name="T29" fmla="*/ 3 h 7"/>
                <a:gd name="T30" fmla="*/ 17 w 50"/>
                <a:gd name="T31" fmla="*/ 3 h 7"/>
                <a:gd name="T32" fmla="*/ 13 w 50"/>
                <a:gd name="T33" fmla="*/ 4 h 7"/>
                <a:gd name="T34" fmla="*/ 8 w 50"/>
                <a:gd name="T35" fmla="*/ 4 h 7"/>
                <a:gd name="T36" fmla="*/ 5 w 50"/>
                <a:gd name="T37" fmla="*/ 4 h 7"/>
                <a:gd name="T38" fmla="*/ 2 w 50"/>
                <a:gd name="T39" fmla="*/ 4 h 7"/>
                <a:gd name="T40" fmla="*/ 0 w 50"/>
                <a:gd name="T41" fmla="*/ 4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0"/>
                <a:gd name="T64" fmla="*/ 0 h 7"/>
                <a:gd name="T65" fmla="*/ 50 w 50"/>
                <a:gd name="T66" fmla="*/ 7 h 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0" h="7">
                  <a:moveTo>
                    <a:pt x="0" y="7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7" y="3"/>
                  </a:lnTo>
                  <a:lnTo>
                    <a:pt x="12" y="2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4" y="2"/>
                  </a:lnTo>
                  <a:lnTo>
                    <a:pt x="50" y="3"/>
                  </a:lnTo>
                  <a:lnTo>
                    <a:pt x="47" y="4"/>
                  </a:lnTo>
                  <a:lnTo>
                    <a:pt x="40" y="6"/>
                  </a:lnTo>
                  <a:lnTo>
                    <a:pt x="34" y="6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9" y="7"/>
                  </a:lnTo>
                  <a:lnTo>
                    <a:pt x="3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90" name="Freeform 130"/>
            <p:cNvSpPr>
              <a:spLocks/>
            </p:cNvSpPr>
            <p:nvPr/>
          </p:nvSpPr>
          <p:spPr bwMode="auto">
            <a:xfrm>
              <a:off x="2061" y="2964"/>
              <a:ext cx="14" cy="3"/>
            </a:xfrm>
            <a:custGeom>
              <a:avLst/>
              <a:gdLst>
                <a:gd name="T0" fmla="*/ 7 w 30"/>
                <a:gd name="T1" fmla="*/ 3 h 7"/>
                <a:gd name="T2" fmla="*/ 5 w 30"/>
                <a:gd name="T3" fmla="*/ 3 h 7"/>
                <a:gd name="T4" fmla="*/ 4 w 30"/>
                <a:gd name="T5" fmla="*/ 2 h 7"/>
                <a:gd name="T6" fmla="*/ 2 w 30"/>
                <a:gd name="T7" fmla="*/ 2 h 7"/>
                <a:gd name="T8" fmla="*/ 0 w 30"/>
                <a:gd name="T9" fmla="*/ 2 h 7"/>
                <a:gd name="T10" fmla="*/ 0 w 30"/>
                <a:gd name="T11" fmla="*/ 2 h 7"/>
                <a:gd name="T12" fmla="*/ 0 w 30"/>
                <a:gd name="T13" fmla="*/ 1 h 7"/>
                <a:gd name="T14" fmla="*/ 0 w 30"/>
                <a:gd name="T15" fmla="*/ 0 h 7"/>
                <a:gd name="T16" fmla="*/ 0 w 30"/>
                <a:gd name="T17" fmla="*/ 0 h 7"/>
                <a:gd name="T18" fmla="*/ 3 w 30"/>
                <a:gd name="T19" fmla="*/ 0 h 7"/>
                <a:gd name="T20" fmla="*/ 7 w 30"/>
                <a:gd name="T21" fmla="*/ 0 h 7"/>
                <a:gd name="T22" fmla="*/ 10 w 30"/>
                <a:gd name="T23" fmla="*/ 0 h 7"/>
                <a:gd name="T24" fmla="*/ 13 w 30"/>
                <a:gd name="T25" fmla="*/ 0 h 7"/>
                <a:gd name="T26" fmla="*/ 14 w 30"/>
                <a:gd name="T27" fmla="*/ 1 h 7"/>
                <a:gd name="T28" fmla="*/ 14 w 30"/>
                <a:gd name="T29" fmla="*/ 2 h 7"/>
                <a:gd name="T30" fmla="*/ 14 w 30"/>
                <a:gd name="T31" fmla="*/ 2 h 7"/>
                <a:gd name="T32" fmla="*/ 13 w 30"/>
                <a:gd name="T33" fmla="*/ 3 h 7"/>
                <a:gd name="T34" fmla="*/ 12 w 30"/>
                <a:gd name="T35" fmla="*/ 3 h 7"/>
                <a:gd name="T36" fmla="*/ 10 w 30"/>
                <a:gd name="T37" fmla="*/ 3 h 7"/>
                <a:gd name="T38" fmla="*/ 8 w 30"/>
                <a:gd name="T39" fmla="*/ 3 h 7"/>
                <a:gd name="T40" fmla="*/ 7 w 30"/>
                <a:gd name="T41" fmla="*/ 3 h 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"/>
                <a:gd name="T64" fmla="*/ 0 h 7"/>
                <a:gd name="T65" fmla="*/ 30 w 30"/>
                <a:gd name="T66" fmla="*/ 7 h 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" h="7">
                  <a:moveTo>
                    <a:pt x="15" y="7"/>
                  </a:moveTo>
                  <a:lnTo>
                    <a:pt x="11" y="7"/>
                  </a:lnTo>
                  <a:lnTo>
                    <a:pt x="8" y="5"/>
                  </a:lnTo>
                  <a:lnTo>
                    <a:pt x="4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7" y="0"/>
                  </a:lnTo>
                  <a:lnTo>
                    <a:pt x="15" y="0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28" y="7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91" name="Freeform 131"/>
            <p:cNvSpPr>
              <a:spLocks/>
            </p:cNvSpPr>
            <p:nvPr/>
          </p:nvSpPr>
          <p:spPr bwMode="auto">
            <a:xfrm>
              <a:off x="1999" y="2923"/>
              <a:ext cx="279" cy="29"/>
            </a:xfrm>
            <a:custGeom>
              <a:avLst/>
              <a:gdLst>
                <a:gd name="T0" fmla="*/ 92 w 558"/>
                <a:gd name="T1" fmla="*/ 29 h 58"/>
                <a:gd name="T2" fmla="*/ 65 w 558"/>
                <a:gd name="T3" fmla="*/ 27 h 58"/>
                <a:gd name="T4" fmla="*/ 38 w 558"/>
                <a:gd name="T5" fmla="*/ 23 h 58"/>
                <a:gd name="T6" fmla="*/ 13 w 558"/>
                <a:gd name="T7" fmla="*/ 18 h 58"/>
                <a:gd name="T8" fmla="*/ 0 w 558"/>
                <a:gd name="T9" fmla="*/ 15 h 58"/>
                <a:gd name="T10" fmla="*/ 0 w 558"/>
                <a:gd name="T11" fmla="*/ 13 h 58"/>
                <a:gd name="T12" fmla="*/ 3 w 558"/>
                <a:gd name="T13" fmla="*/ 11 h 58"/>
                <a:gd name="T14" fmla="*/ 8 w 558"/>
                <a:gd name="T15" fmla="*/ 9 h 58"/>
                <a:gd name="T16" fmla="*/ 25 w 558"/>
                <a:gd name="T17" fmla="*/ 7 h 58"/>
                <a:gd name="T18" fmla="*/ 55 w 558"/>
                <a:gd name="T19" fmla="*/ 3 h 58"/>
                <a:gd name="T20" fmla="*/ 85 w 558"/>
                <a:gd name="T21" fmla="*/ 1 h 58"/>
                <a:gd name="T22" fmla="*/ 116 w 558"/>
                <a:gd name="T23" fmla="*/ 1 h 58"/>
                <a:gd name="T24" fmla="*/ 146 w 558"/>
                <a:gd name="T25" fmla="*/ 0 h 58"/>
                <a:gd name="T26" fmla="*/ 177 w 558"/>
                <a:gd name="T27" fmla="*/ 1 h 58"/>
                <a:gd name="T28" fmla="*/ 208 w 558"/>
                <a:gd name="T29" fmla="*/ 2 h 58"/>
                <a:gd name="T30" fmla="*/ 238 w 558"/>
                <a:gd name="T31" fmla="*/ 4 h 58"/>
                <a:gd name="T32" fmla="*/ 262 w 558"/>
                <a:gd name="T33" fmla="*/ 7 h 58"/>
                <a:gd name="T34" fmla="*/ 272 w 558"/>
                <a:gd name="T35" fmla="*/ 9 h 58"/>
                <a:gd name="T36" fmla="*/ 277 w 558"/>
                <a:gd name="T37" fmla="*/ 10 h 58"/>
                <a:gd name="T38" fmla="*/ 279 w 558"/>
                <a:gd name="T39" fmla="*/ 11 h 58"/>
                <a:gd name="T40" fmla="*/ 277 w 558"/>
                <a:gd name="T41" fmla="*/ 12 h 58"/>
                <a:gd name="T42" fmla="*/ 269 w 558"/>
                <a:gd name="T43" fmla="*/ 15 h 58"/>
                <a:gd name="T44" fmla="*/ 258 w 558"/>
                <a:gd name="T45" fmla="*/ 17 h 58"/>
                <a:gd name="T46" fmla="*/ 249 w 558"/>
                <a:gd name="T47" fmla="*/ 19 h 58"/>
                <a:gd name="T48" fmla="*/ 237 w 558"/>
                <a:gd name="T49" fmla="*/ 21 h 58"/>
                <a:gd name="T50" fmla="*/ 219 w 558"/>
                <a:gd name="T51" fmla="*/ 23 h 58"/>
                <a:gd name="T52" fmla="*/ 201 w 558"/>
                <a:gd name="T53" fmla="*/ 24 h 58"/>
                <a:gd name="T54" fmla="*/ 184 w 558"/>
                <a:gd name="T55" fmla="*/ 25 h 58"/>
                <a:gd name="T56" fmla="*/ 166 w 558"/>
                <a:gd name="T57" fmla="*/ 27 h 58"/>
                <a:gd name="T58" fmla="*/ 149 w 558"/>
                <a:gd name="T59" fmla="*/ 27 h 58"/>
                <a:gd name="T60" fmla="*/ 132 w 558"/>
                <a:gd name="T61" fmla="*/ 28 h 58"/>
                <a:gd name="T62" fmla="*/ 114 w 558"/>
                <a:gd name="T63" fmla="*/ 29 h 5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8"/>
                <a:gd name="T97" fmla="*/ 0 h 58"/>
                <a:gd name="T98" fmla="*/ 558 w 558"/>
                <a:gd name="T99" fmla="*/ 58 h 5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8" h="58">
                  <a:moveTo>
                    <a:pt x="212" y="58"/>
                  </a:moveTo>
                  <a:lnTo>
                    <a:pt x="184" y="57"/>
                  </a:lnTo>
                  <a:lnTo>
                    <a:pt x="157" y="56"/>
                  </a:lnTo>
                  <a:lnTo>
                    <a:pt x="130" y="53"/>
                  </a:lnTo>
                  <a:lnTo>
                    <a:pt x="103" y="49"/>
                  </a:lnTo>
                  <a:lnTo>
                    <a:pt x="77" y="45"/>
                  </a:lnTo>
                  <a:lnTo>
                    <a:pt x="51" y="41"/>
                  </a:lnTo>
                  <a:lnTo>
                    <a:pt x="26" y="36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6" y="22"/>
                  </a:lnTo>
                  <a:lnTo>
                    <a:pt x="11" y="20"/>
                  </a:lnTo>
                  <a:lnTo>
                    <a:pt x="16" y="18"/>
                  </a:lnTo>
                  <a:lnTo>
                    <a:pt x="22" y="17"/>
                  </a:lnTo>
                  <a:lnTo>
                    <a:pt x="51" y="13"/>
                  </a:lnTo>
                  <a:lnTo>
                    <a:pt x="81" y="9"/>
                  </a:lnTo>
                  <a:lnTo>
                    <a:pt x="111" y="6"/>
                  </a:lnTo>
                  <a:lnTo>
                    <a:pt x="141" y="5"/>
                  </a:lnTo>
                  <a:lnTo>
                    <a:pt x="171" y="2"/>
                  </a:lnTo>
                  <a:lnTo>
                    <a:pt x="202" y="1"/>
                  </a:lnTo>
                  <a:lnTo>
                    <a:pt x="232" y="1"/>
                  </a:lnTo>
                  <a:lnTo>
                    <a:pt x="262" y="0"/>
                  </a:lnTo>
                  <a:lnTo>
                    <a:pt x="293" y="0"/>
                  </a:lnTo>
                  <a:lnTo>
                    <a:pt x="324" y="1"/>
                  </a:lnTo>
                  <a:lnTo>
                    <a:pt x="355" y="1"/>
                  </a:lnTo>
                  <a:lnTo>
                    <a:pt x="385" y="2"/>
                  </a:lnTo>
                  <a:lnTo>
                    <a:pt x="416" y="4"/>
                  </a:lnTo>
                  <a:lnTo>
                    <a:pt x="447" y="6"/>
                  </a:lnTo>
                  <a:lnTo>
                    <a:pt x="476" y="8"/>
                  </a:lnTo>
                  <a:lnTo>
                    <a:pt x="507" y="10"/>
                  </a:lnTo>
                  <a:lnTo>
                    <a:pt x="523" y="13"/>
                  </a:lnTo>
                  <a:lnTo>
                    <a:pt x="535" y="16"/>
                  </a:lnTo>
                  <a:lnTo>
                    <a:pt x="544" y="17"/>
                  </a:lnTo>
                  <a:lnTo>
                    <a:pt x="551" y="18"/>
                  </a:lnTo>
                  <a:lnTo>
                    <a:pt x="554" y="20"/>
                  </a:lnTo>
                  <a:lnTo>
                    <a:pt x="557" y="20"/>
                  </a:lnTo>
                  <a:lnTo>
                    <a:pt x="558" y="21"/>
                  </a:lnTo>
                  <a:lnTo>
                    <a:pt x="554" y="24"/>
                  </a:lnTo>
                  <a:lnTo>
                    <a:pt x="547" y="26"/>
                  </a:lnTo>
                  <a:lnTo>
                    <a:pt x="538" y="30"/>
                  </a:lnTo>
                  <a:lnTo>
                    <a:pt x="527" y="32"/>
                  </a:lnTo>
                  <a:lnTo>
                    <a:pt x="516" y="34"/>
                  </a:lnTo>
                  <a:lnTo>
                    <a:pt x="506" y="37"/>
                  </a:lnTo>
                  <a:lnTo>
                    <a:pt x="498" y="38"/>
                  </a:lnTo>
                  <a:lnTo>
                    <a:pt x="492" y="40"/>
                  </a:lnTo>
                  <a:lnTo>
                    <a:pt x="475" y="41"/>
                  </a:lnTo>
                  <a:lnTo>
                    <a:pt x="456" y="44"/>
                  </a:lnTo>
                  <a:lnTo>
                    <a:pt x="439" y="45"/>
                  </a:lnTo>
                  <a:lnTo>
                    <a:pt x="421" y="46"/>
                  </a:lnTo>
                  <a:lnTo>
                    <a:pt x="403" y="48"/>
                  </a:lnTo>
                  <a:lnTo>
                    <a:pt x="385" y="49"/>
                  </a:lnTo>
                  <a:lnTo>
                    <a:pt x="368" y="50"/>
                  </a:lnTo>
                  <a:lnTo>
                    <a:pt x="351" y="52"/>
                  </a:lnTo>
                  <a:lnTo>
                    <a:pt x="333" y="53"/>
                  </a:lnTo>
                  <a:lnTo>
                    <a:pt x="316" y="53"/>
                  </a:lnTo>
                  <a:lnTo>
                    <a:pt x="299" y="54"/>
                  </a:lnTo>
                  <a:lnTo>
                    <a:pt x="281" y="56"/>
                  </a:lnTo>
                  <a:lnTo>
                    <a:pt x="264" y="56"/>
                  </a:lnTo>
                  <a:lnTo>
                    <a:pt x="246" y="57"/>
                  </a:lnTo>
                  <a:lnTo>
                    <a:pt x="229" y="57"/>
                  </a:lnTo>
                  <a:lnTo>
                    <a:pt x="212" y="58"/>
                  </a:lnTo>
                  <a:close/>
                </a:path>
              </a:pathLst>
            </a:custGeom>
            <a:solidFill>
              <a:srgbClr val="99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5392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1968" y="2462"/>
              <a:ext cx="432" cy="22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hu-HU" sz="3600" kern="10" dirty="0">
                  <a:ln w="9525">
                    <a:noFill/>
                    <a:round/>
                    <a:headEnd/>
                    <a:tailEnd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NAGY</a:t>
              </a:r>
            </a:p>
          </p:txBody>
        </p:sp>
        <p:sp>
          <p:nvSpPr>
            <p:cNvPr id="15393" name="WordArt 133"/>
            <p:cNvSpPr>
              <a:spLocks noChangeArrowheads="1" noChangeShapeType="1" noTextEdit="1"/>
            </p:cNvSpPr>
            <p:nvPr/>
          </p:nvSpPr>
          <p:spPr bwMode="auto">
            <a:xfrm>
              <a:off x="1824" y="2664"/>
              <a:ext cx="672" cy="2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hu-HU" sz="3600" kern="10" dirty="0">
                  <a:ln w="9525">
                    <a:noFill/>
                    <a:round/>
                    <a:headEnd/>
                    <a:tailEnd/>
                  </a:ln>
                  <a:solidFill>
                    <a:schemeClr val="accent1">
                      <a:lumMod val="75000"/>
                    </a:schemeClr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Impact"/>
                </a:rPr>
                <a:t>KOCKÁZAT</a:t>
              </a:r>
            </a:p>
          </p:txBody>
        </p:sp>
        <p:grpSp>
          <p:nvGrpSpPr>
            <p:cNvPr id="6" name="Group 134"/>
            <p:cNvGrpSpPr>
              <a:grpSpLocks/>
            </p:cNvGrpSpPr>
            <p:nvPr/>
          </p:nvGrpSpPr>
          <p:grpSpPr bwMode="auto">
            <a:xfrm>
              <a:off x="1056" y="3264"/>
              <a:ext cx="327" cy="116"/>
              <a:chOff x="3121" y="3306"/>
              <a:chExt cx="327" cy="116"/>
            </a:xfrm>
          </p:grpSpPr>
          <p:sp>
            <p:nvSpPr>
              <p:cNvPr id="15449" name="Freeform 135"/>
              <p:cNvSpPr>
                <a:spLocks/>
              </p:cNvSpPr>
              <p:nvPr/>
            </p:nvSpPr>
            <p:spPr bwMode="auto">
              <a:xfrm>
                <a:off x="3121" y="3306"/>
                <a:ext cx="327" cy="116"/>
              </a:xfrm>
              <a:custGeom>
                <a:avLst/>
                <a:gdLst>
                  <a:gd name="T0" fmla="*/ 84 w 653"/>
                  <a:gd name="T1" fmla="*/ 112 h 234"/>
                  <a:gd name="T2" fmla="*/ 62 w 653"/>
                  <a:gd name="T3" fmla="*/ 110 h 234"/>
                  <a:gd name="T4" fmla="*/ 40 w 653"/>
                  <a:gd name="T5" fmla="*/ 107 h 234"/>
                  <a:gd name="T6" fmla="*/ 19 w 653"/>
                  <a:gd name="T7" fmla="*/ 104 h 234"/>
                  <a:gd name="T8" fmla="*/ 3 w 653"/>
                  <a:gd name="T9" fmla="*/ 87 h 234"/>
                  <a:gd name="T10" fmla="*/ 0 w 653"/>
                  <a:gd name="T11" fmla="*/ 41 h 234"/>
                  <a:gd name="T12" fmla="*/ 12 w 653"/>
                  <a:gd name="T13" fmla="*/ 17 h 234"/>
                  <a:gd name="T14" fmla="*/ 34 w 653"/>
                  <a:gd name="T15" fmla="*/ 10 h 234"/>
                  <a:gd name="T16" fmla="*/ 58 w 653"/>
                  <a:gd name="T17" fmla="*/ 7 h 234"/>
                  <a:gd name="T18" fmla="*/ 83 w 653"/>
                  <a:gd name="T19" fmla="*/ 5 h 234"/>
                  <a:gd name="T20" fmla="*/ 109 w 653"/>
                  <a:gd name="T21" fmla="*/ 3 h 234"/>
                  <a:gd name="T22" fmla="*/ 135 w 653"/>
                  <a:gd name="T23" fmla="*/ 2 h 234"/>
                  <a:gd name="T24" fmla="*/ 163 w 653"/>
                  <a:gd name="T25" fmla="*/ 1 h 234"/>
                  <a:gd name="T26" fmla="*/ 191 w 653"/>
                  <a:gd name="T27" fmla="*/ 0 h 234"/>
                  <a:gd name="T28" fmla="*/ 218 w 653"/>
                  <a:gd name="T29" fmla="*/ 0 h 234"/>
                  <a:gd name="T30" fmla="*/ 246 w 653"/>
                  <a:gd name="T31" fmla="*/ 1 h 234"/>
                  <a:gd name="T32" fmla="*/ 274 w 653"/>
                  <a:gd name="T33" fmla="*/ 3 h 234"/>
                  <a:gd name="T34" fmla="*/ 300 w 653"/>
                  <a:gd name="T35" fmla="*/ 8 h 234"/>
                  <a:gd name="T36" fmla="*/ 323 w 653"/>
                  <a:gd name="T37" fmla="*/ 26 h 234"/>
                  <a:gd name="T38" fmla="*/ 327 w 653"/>
                  <a:gd name="T39" fmla="*/ 67 h 234"/>
                  <a:gd name="T40" fmla="*/ 322 w 653"/>
                  <a:gd name="T41" fmla="*/ 92 h 234"/>
                  <a:gd name="T42" fmla="*/ 309 w 653"/>
                  <a:gd name="T43" fmla="*/ 100 h 234"/>
                  <a:gd name="T44" fmla="*/ 293 w 653"/>
                  <a:gd name="T45" fmla="*/ 105 h 234"/>
                  <a:gd name="T46" fmla="*/ 278 w 653"/>
                  <a:gd name="T47" fmla="*/ 109 h 234"/>
                  <a:gd name="T48" fmla="*/ 268 w 653"/>
                  <a:gd name="T49" fmla="*/ 110 h 234"/>
                  <a:gd name="T50" fmla="*/ 253 w 653"/>
                  <a:gd name="T51" fmla="*/ 112 h 234"/>
                  <a:gd name="T52" fmla="*/ 230 w 653"/>
                  <a:gd name="T53" fmla="*/ 113 h 234"/>
                  <a:gd name="T54" fmla="*/ 202 w 653"/>
                  <a:gd name="T55" fmla="*/ 115 h 234"/>
                  <a:gd name="T56" fmla="*/ 173 w 653"/>
                  <a:gd name="T57" fmla="*/ 115 h 234"/>
                  <a:gd name="T58" fmla="*/ 144 w 653"/>
                  <a:gd name="T59" fmla="*/ 116 h 234"/>
                  <a:gd name="T60" fmla="*/ 120 w 653"/>
                  <a:gd name="T61" fmla="*/ 116 h 234"/>
                  <a:gd name="T62" fmla="*/ 101 w 653"/>
                  <a:gd name="T63" fmla="*/ 115 h 23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653"/>
                  <a:gd name="T97" fmla="*/ 0 h 234"/>
                  <a:gd name="T98" fmla="*/ 653 w 653"/>
                  <a:gd name="T99" fmla="*/ 234 h 23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653" h="234">
                    <a:moveTo>
                      <a:pt x="191" y="229"/>
                    </a:moveTo>
                    <a:lnTo>
                      <a:pt x="168" y="226"/>
                    </a:lnTo>
                    <a:lnTo>
                      <a:pt x="147" y="225"/>
                    </a:lnTo>
                    <a:lnTo>
                      <a:pt x="124" y="222"/>
                    </a:lnTo>
                    <a:lnTo>
                      <a:pt x="103" y="219"/>
                    </a:lnTo>
                    <a:lnTo>
                      <a:pt x="80" y="216"/>
                    </a:lnTo>
                    <a:lnTo>
                      <a:pt x="60" y="214"/>
                    </a:lnTo>
                    <a:lnTo>
                      <a:pt x="38" y="209"/>
                    </a:lnTo>
                    <a:lnTo>
                      <a:pt x="18" y="205"/>
                    </a:lnTo>
                    <a:lnTo>
                      <a:pt x="6" y="176"/>
                    </a:lnTo>
                    <a:lnTo>
                      <a:pt x="1" y="129"/>
                    </a:lnTo>
                    <a:lnTo>
                      <a:pt x="0" y="82"/>
                    </a:lnTo>
                    <a:lnTo>
                      <a:pt x="4" y="46"/>
                    </a:lnTo>
                    <a:lnTo>
                      <a:pt x="24" y="34"/>
                    </a:lnTo>
                    <a:lnTo>
                      <a:pt x="45" y="26"/>
                    </a:lnTo>
                    <a:lnTo>
                      <a:pt x="68" y="20"/>
                    </a:lnTo>
                    <a:lnTo>
                      <a:pt x="91" y="16"/>
                    </a:lnTo>
                    <a:lnTo>
                      <a:pt x="115" y="14"/>
                    </a:lnTo>
                    <a:lnTo>
                      <a:pt x="140" y="13"/>
                    </a:lnTo>
                    <a:lnTo>
                      <a:pt x="165" y="10"/>
                    </a:lnTo>
                    <a:lnTo>
                      <a:pt x="191" y="9"/>
                    </a:lnTo>
                    <a:lnTo>
                      <a:pt x="217" y="7"/>
                    </a:lnTo>
                    <a:lnTo>
                      <a:pt x="244" y="6"/>
                    </a:lnTo>
                    <a:lnTo>
                      <a:pt x="269" y="4"/>
                    </a:lnTo>
                    <a:lnTo>
                      <a:pt x="298" y="3"/>
                    </a:lnTo>
                    <a:lnTo>
                      <a:pt x="325" y="3"/>
                    </a:lnTo>
                    <a:lnTo>
                      <a:pt x="352" y="2"/>
                    </a:lnTo>
                    <a:lnTo>
                      <a:pt x="381" y="0"/>
                    </a:lnTo>
                    <a:lnTo>
                      <a:pt x="408" y="0"/>
                    </a:lnTo>
                    <a:lnTo>
                      <a:pt x="436" y="0"/>
                    </a:lnTo>
                    <a:lnTo>
                      <a:pt x="463" y="0"/>
                    </a:lnTo>
                    <a:lnTo>
                      <a:pt x="492" y="2"/>
                    </a:lnTo>
                    <a:lnTo>
                      <a:pt x="519" y="4"/>
                    </a:lnTo>
                    <a:lnTo>
                      <a:pt x="548" y="7"/>
                    </a:lnTo>
                    <a:lnTo>
                      <a:pt x="575" y="12"/>
                    </a:lnTo>
                    <a:lnTo>
                      <a:pt x="600" y="16"/>
                    </a:lnTo>
                    <a:lnTo>
                      <a:pt x="627" y="23"/>
                    </a:lnTo>
                    <a:lnTo>
                      <a:pt x="646" y="52"/>
                    </a:lnTo>
                    <a:lnTo>
                      <a:pt x="653" y="92"/>
                    </a:lnTo>
                    <a:lnTo>
                      <a:pt x="653" y="136"/>
                    </a:lnTo>
                    <a:lnTo>
                      <a:pt x="652" y="176"/>
                    </a:lnTo>
                    <a:lnTo>
                      <a:pt x="643" y="186"/>
                    </a:lnTo>
                    <a:lnTo>
                      <a:pt x="632" y="194"/>
                    </a:lnTo>
                    <a:lnTo>
                      <a:pt x="617" y="201"/>
                    </a:lnTo>
                    <a:lnTo>
                      <a:pt x="602" y="206"/>
                    </a:lnTo>
                    <a:lnTo>
                      <a:pt x="586" y="212"/>
                    </a:lnTo>
                    <a:lnTo>
                      <a:pt x="570" y="216"/>
                    </a:lnTo>
                    <a:lnTo>
                      <a:pt x="556" y="219"/>
                    </a:lnTo>
                    <a:lnTo>
                      <a:pt x="545" y="221"/>
                    </a:lnTo>
                    <a:lnTo>
                      <a:pt x="536" y="222"/>
                    </a:lnTo>
                    <a:lnTo>
                      <a:pt x="523" y="224"/>
                    </a:lnTo>
                    <a:lnTo>
                      <a:pt x="505" y="225"/>
                    </a:lnTo>
                    <a:lnTo>
                      <a:pt x="483" y="226"/>
                    </a:lnTo>
                    <a:lnTo>
                      <a:pt x="459" y="228"/>
                    </a:lnTo>
                    <a:lnTo>
                      <a:pt x="432" y="229"/>
                    </a:lnTo>
                    <a:lnTo>
                      <a:pt x="403" y="231"/>
                    </a:lnTo>
                    <a:lnTo>
                      <a:pt x="375" y="231"/>
                    </a:lnTo>
                    <a:lnTo>
                      <a:pt x="345" y="232"/>
                    </a:lnTo>
                    <a:lnTo>
                      <a:pt x="316" y="234"/>
                    </a:lnTo>
                    <a:lnTo>
                      <a:pt x="288" y="234"/>
                    </a:lnTo>
                    <a:lnTo>
                      <a:pt x="262" y="234"/>
                    </a:lnTo>
                    <a:lnTo>
                      <a:pt x="239" y="234"/>
                    </a:lnTo>
                    <a:lnTo>
                      <a:pt x="220" y="232"/>
                    </a:lnTo>
                    <a:lnTo>
                      <a:pt x="202" y="231"/>
                    </a:lnTo>
                    <a:lnTo>
                      <a:pt x="191" y="2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50" name="Freeform 136"/>
              <p:cNvSpPr>
                <a:spLocks/>
              </p:cNvSpPr>
              <p:nvPr/>
            </p:nvSpPr>
            <p:spPr bwMode="auto">
              <a:xfrm>
                <a:off x="3131" y="3339"/>
                <a:ext cx="307" cy="75"/>
              </a:xfrm>
              <a:custGeom>
                <a:avLst/>
                <a:gdLst>
                  <a:gd name="T0" fmla="*/ 124 w 613"/>
                  <a:gd name="T1" fmla="*/ 74 h 149"/>
                  <a:gd name="T2" fmla="*/ 94 w 613"/>
                  <a:gd name="T3" fmla="*/ 72 h 149"/>
                  <a:gd name="T4" fmla="*/ 66 w 613"/>
                  <a:gd name="T5" fmla="*/ 69 h 149"/>
                  <a:gd name="T6" fmla="*/ 38 w 613"/>
                  <a:gd name="T7" fmla="*/ 66 h 149"/>
                  <a:gd name="T8" fmla="*/ 14 w 613"/>
                  <a:gd name="T9" fmla="*/ 62 h 149"/>
                  <a:gd name="T10" fmla="*/ 4 w 613"/>
                  <a:gd name="T11" fmla="*/ 54 h 149"/>
                  <a:gd name="T12" fmla="*/ 13 w 613"/>
                  <a:gd name="T13" fmla="*/ 52 h 149"/>
                  <a:gd name="T14" fmla="*/ 30 w 613"/>
                  <a:gd name="T15" fmla="*/ 54 h 149"/>
                  <a:gd name="T16" fmla="*/ 22 w 613"/>
                  <a:gd name="T17" fmla="*/ 51 h 149"/>
                  <a:gd name="T18" fmla="*/ 6 w 613"/>
                  <a:gd name="T19" fmla="*/ 46 h 149"/>
                  <a:gd name="T20" fmla="*/ 2 w 613"/>
                  <a:gd name="T21" fmla="*/ 39 h 149"/>
                  <a:gd name="T22" fmla="*/ 23 w 613"/>
                  <a:gd name="T23" fmla="*/ 39 h 149"/>
                  <a:gd name="T24" fmla="*/ 54 w 613"/>
                  <a:gd name="T25" fmla="*/ 43 h 149"/>
                  <a:gd name="T26" fmla="*/ 30 w 613"/>
                  <a:gd name="T27" fmla="*/ 38 h 149"/>
                  <a:gd name="T28" fmla="*/ 8 w 613"/>
                  <a:gd name="T29" fmla="*/ 33 h 149"/>
                  <a:gd name="T30" fmla="*/ 2 w 613"/>
                  <a:gd name="T31" fmla="*/ 24 h 149"/>
                  <a:gd name="T32" fmla="*/ 13 w 613"/>
                  <a:gd name="T33" fmla="*/ 24 h 149"/>
                  <a:gd name="T34" fmla="*/ 32 w 613"/>
                  <a:gd name="T35" fmla="*/ 27 h 149"/>
                  <a:gd name="T36" fmla="*/ 23 w 613"/>
                  <a:gd name="T37" fmla="*/ 23 h 149"/>
                  <a:gd name="T38" fmla="*/ 6 w 613"/>
                  <a:gd name="T39" fmla="*/ 18 h 149"/>
                  <a:gd name="T40" fmla="*/ 1 w 613"/>
                  <a:gd name="T41" fmla="*/ 11 h 149"/>
                  <a:gd name="T42" fmla="*/ 17 w 613"/>
                  <a:gd name="T43" fmla="*/ 13 h 149"/>
                  <a:gd name="T44" fmla="*/ 40 w 613"/>
                  <a:gd name="T45" fmla="*/ 17 h 149"/>
                  <a:gd name="T46" fmla="*/ 17 w 613"/>
                  <a:gd name="T47" fmla="*/ 9 h 149"/>
                  <a:gd name="T48" fmla="*/ 3 w 613"/>
                  <a:gd name="T49" fmla="*/ 5 h 149"/>
                  <a:gd name="T50" fmla="*/ 0 w 613"/>
                  <a:gd name="T51" fmla="*/ 1 h 149"/>
                  <a:gd name="T52" fmla="*/ 25 w 613"/>
                  <a:gd name="T53" fmla="*/ 3 h 149"/>
                  <a:gd name="T54" fmla="*/ 59 w 613"/>
                  <a:gd name="T55" fmla="*/ 8 h 149"/>
                  <a:gd name="T56" fmla="*/ 94 w 613"/>
                  <a:gd name="T57" fmla="*/ 11 h 149"/>
                  <a:gd name="T58" fmla="*/ 130 w 613"/>
                  <a:gd name="T59" fmla="*/ 14 h 149"/>
                  <a:gd name="T60" fmla="*/ 170 w 613"/>
                  <a:gd name="T61" fmla="*/ 13 h 149"/>
                  <a:gd name="T62" fmla="*/ 211 w 613"/>
                  <a:gd name="T63" fmla="*/ 11 h 149"/>
                  <a:gd name="T64" fmla="*/ 252 w 613"/>
                  <a:gd name="T65" fmla="*/ 8 h 149"/>
                  <a:gd name="T66" fmla="*/ 293 w 613"/>
                  <a:gd name="T67" fmla="*/ 3 h 149"/>
                  <a:gd name="T68" fmla="*/ 304 w 613"/>
                  <a:gd name="T69" fmla="*/ 5 h 149"/>
                  <a:gd name="T70" fmla="*/ 288 w 613"/>
                  <a:gd name="T71" fmla="*/ 13 h 149"/>
                  <a:gd name="T72" fmla="*/ 265 w 613"/>
                  <a:gd name="T73" fmla="*/ 17 h 149"/>
                  <a:gd name="T74" fmla="*/ 264 w 613"/>
                  <a:gd name="T75" fmla="*/ 19 h 149"/>
                  <a:gd name="T76" fmla="*/ 292 w 613"/>
                  <a:gd name="T77" fmla="*/ 15 h 149"/>
                  <a:gd name="T78" fmla="*/ 306 w 613"/>
                  <a:gd name="T79" fmla="*/ 18 h 149"/>
                  <a:gd name="T80" fmla="*/ 285 w 613"/>
                  <a:gd name="T81" fmla="*/ 26 h 149"/>
                  <a:gd name="T82" fmla="*/ 255 w 613"/>
                  <a:gd name="T83" fmla="*/ 32 h 149"/>
                  <a:gd name="T84" fmla="*/ 270 w 613"/>
                  <a:gd name="T85" fmla="*/ 31 h 149"/>
                  <a:gd name="T86" fmla="*/ 300 w 613"/>
                  <a:gd name="T87" fmla="*/ 27 h 149"/>
                  <a:gd name="T88" fmla="*/ 307 w 613"/>
                  <a:gd name="T89" fmla="*/ 31 h 149"/>
                  <a:gd name="T90" fmla="*/ 304 w 613"/>
                  <a:gd name="T91" fmla="*/ 34 h 149"/>
                  <a:gd name="T92" fmla="*/ 285 w 613"/>
                  <a:gd name="T93" fmla="*/ 39 h 149"/>
                  <a:gd name="T94" fmla="*/ 291 w 613"/>
                  <a:gd name="T95" fmla="*/ 41 h 149"/>
                  <a:gd name="T96" fmla="*/ 303 w 613"/>
                  <a:gd name="T97" fmla="*/ 40 h 149"/>
                  <a:gd name="T98" fmla="*/ 306 w 613"/>
                  <a:gd name="T99" fmla="*/ 42 h 149"/>
                  <a:gd name="T100" fmla="*/ 278 w 613"/>
                  <a:gd name="T101" fmla="*/ 50 h 149"/>
                  <a:gd name="T102" fmla="*/ 240 w 613"/>
                  <a:gd name="T103" fmla="*/ 55 h 149"/>
                  <a:gd name="T104" fmla="*/ 256 w 613"/>
                  <a:gd name="T105" fmla="*/ 56 h 149"/>
                  <a:gd name="T106" fmla="*/ 298 w 613"/>
                  <a:gd name="T107" fmla="*/ 50 h 149"/>
                  <a:gd name="T108" fmla="*/ 300 w 613"/>
                  <a:gd name="T109" fmla="*/ 60 h 149"/>
                  <a:gd name="T110" fmla="*/ 280 w 613"/>
                  <a:gd name="T111" fmla="*/ 63 h 149"/>
                  <a:gd name="T112" fmla="*/ 251 w 613"/>
                  <a:gd name="T113" fmla="*/ 69 h 149"/>
                  <a:gd name="T114" fmla="*/ 218 w 613"/>
                  <a:gd name="T115" fmla="*/ 72 h 149"/>
                  <a:gd name="T116" fmla="*/ 186 w 613"/>
                  <a:gd name="T117" fmla="*/ 74 h 149"/>
                  <a:gd name="T118" fmla="*/ 153 w 613"/>
                  <a:gd name="T119" fmla="*/ 75 h 14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13"/>
                  <a:gd name="T181" fmla="*/ 0 h 149"/>
                  <a:gd name="T182" fmla="*/ 613 w 613"/>
                  <a:gd name="T183" fmla="*/ 149 h 14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13" h="149">
                    <a:moveTo>
                      <a:pt x="289" y="149"/>
                    </a:moveTo>
                    <a:lnTo>
                      <a:pt x="275" y="149"/>
                    </a:lnTo>
                    <a:lnTo>
                      <a:pt x="261" y="148"/>
                    </a:lnTo>
                    <a:lnTo>
                      <a:pt x="247" y="148"/>
                    </a:lnTo>
                    <a:lnTo>
                      <a:pt x="231" y="147"/>
                    </a:lnTo>
                    <a:lnTo>
                      <a:pt x="217" y="145"/>
                    </a:lnTo>
                    <a:lnTo>
                      <a:pt x="202" y="145"/>
                    </a:lnTo>
                    <a:lnTo>
                      <a:pt x="188" y="144"/>
                    </a:lnTo>
                    <a:lnTo>
                      <a:pt x="174" y="142"/>
                    </a:lnTo>
                    <a:lnTo>
                      <a:pt x="160" y="141"/>
                    </a:lnTo>
                    <a:lnTo>
                      <a:pt x="145" y="139"/>
                    </a:lnTo>
                    <a:lnTo>
                      <a:pt x="131" y="138"/>
                    </a:lnTo>
                    <a:lnTo>
                      <a:pt x="117" y="137"/>
                    </a:lnTo>
                    <a:lnTo>
                      <a:pt x="103" y="135"/>
                    </a:lnTo>
                    <a:lnTo>
                      <a:pt x="88" y="134"/>
                    </a:lnTo>
                    <a:lnTo>
                      <a:pt x="75" y="132"/>
                    </a:lnTo>
                    <a:lnTo>
                      <a:pt x="61" y="131"/>
                    </a:lnTo>
                    <a:lnTo>
                      <a:pt x="47" y="128"/>
                    </a:lnTo>
                    <a:lnTo>
                      <a:pt x="37" y="125"/>
                    </a:lnTo>
                    <a:lnTo>
                      <a:pt x="28" y="124"/>
                    </a:lnTo>
                    <a:lnTo>
                      <a:pt x="21" y="121"/>
                    </a:lnTo>
                    <a:lnTo>
                      <a:pt x="16" y="118"/>
                    </a:lnTo>
                    <a:lnTo>
                      <a:pt x="10" y="114"/>
                    </a:lnTo>
                    <a:lnTo>
                      <a:pt x="7" y="108"/>
                    </a:lnTo>
                    <a:lnTo>
                      <a:pt x="3" y="99"/>
                    </a:lnTo>
                    <a:lnTo>
                      <a:pt x="10" y="101"/>
                    </a:lnTo>
                    <a:lnTo>
                      <a:pt x="18" y="102"/>
                    </a:lnTo>
                    <a:lnTo>
                      <a:pt x="25" y="104"/>
                    </a:lnTo>
                    <a:lnTo>
                      <a:pt x="34" y="105"/>
                    </a:lnTo>
                    <a:lnTo>
                      <a:pt x="43" y="106"/>
                    </a:lnTo>
                    <a:lnTo>
                      <a:pt x="51" y="108"/>
                    </a:lnTo>
                    <a:lnTo>
                      <a:pt x="60" y="108"/>
                    </a:lnTo>
                    <a:lnTo>
                      <a:pt x="68" y="106"/>
                    </a:lnTo>
                    <a:lnTo>
                      <a:pt x="60" y="105"/>
                    </a:lnTo>
                    <a:lnTo>
                      <a:pt x="53" y="102"/>
                    </a:lnTo>
                    <a:lnTo>
                      <a:pt x="44" y="101"/>
                    </a:lnTo>
                    <a:lnTo>
                      <a:pt x="35" y="98"/>
                    </a:lnTo>
                    <a:lnTo>
                      <a:pt x="27" y="96"/>
                    </a:lnTo>
                    <a:lnTo>
                      <a:pt x="18" y="94"/>
                    </a:lnTo>
                    <a:lnTo>
                      <a:pt x="11" y="92"/>
                    </a:lnTo>
                    <a:lnTo>
                      <a:pt x="3" y="91"/>
                    </a:lnTo>
                    <a:lnTo>
                      <a:pt x="3" y="86"/>
                    </a:lnTo>
                    <a:lnTo>
                      <a:pt x="3" y="82"/>
                    </a:lnTo>
                    <a:lnTo>
                      <a:pt x="3" y="78"/>
                    </a:lnTo>
                    <a:lnTo>
                      <a:pt x="1" y="74"/>
                    </a:lnTo>
                    <a:lnTo>
                      <a:pt x="16" y="75"/>
                    </a:lnTo>
                    <a:lnTo>
                      <a:pt x="30" y="76"/>
                    </a:lnTo>
                    <a:lnTo>
                      <a:pt x="45" y="78"/>
                    </a:lnTo>
                    <a:lnTo>
                      <a:pt x="61" y="81"/>
                    </a:lnTo>
                    <a:lnTo>
                      <a:pt x="75" y="84"/>
                    </a:lnTo>
                    <a:lnTo>
                      <a:pt x="91" y="85"/>
                    </a:lnTo>
                    <a:lnTo>
                      <a:pt x="108" y="85"/>
                    </a:lnTo>
                    <a:lnTo>
                      <a:pt x="124" y="85"/>
                    </a:lnTo>
                    <a:lnTo>
                      <a:pt x="97" y="81"/>
                    </a:lnTo>
                    <a:lnTo>
                      <a:pt x="75" y="78"/>
                    </a:lnTo>
                    <a:lnTo>
                      <a:pt x="60" y="75"/>
                    </a:lnTo>
                    <a:lnTo>
                      <a:pt x="47" y="72"/>
                    </a:lnTo>
                    <a:lnTo>
                      <a:pt x="35" y="71"/>
                    </a:lnTo>
                    <a:lnTo>
                      <a:pt x="27" y="68"/>
                    </a:lnTo>
                    <a:lnTo>
                      <a:pt x="16" y="65"/>
                    </a:lnTo>
                    <a:lnTo>
                      <a:pt x="3" y="62"/>
                    </a:lnTo>
                    <a:lnTo>
                      <a:pt x="3" y="58"/>
                    </a:lnTo>
                    <a:lnTo>
                      <a:pt x="3" y="52"/>
                    </a:lnTo>
                    <a:lnTo>
                      <a:pt x="3" y="48"/>
                    </a:lnTo>
                    <a:lnTo>
                      <a:pt x="3" y="42"/>
                    </a:lnTo>
                    <a:lnTo>
                      <a:pt x="10" y="43"/>
                    </a:lnTo>
                    <a:lnTo>
                      <a:pt x="17" y="46"/>
                    </a:lnTo>
                    <a:lnTo>
                      <a:pt x="25" y="48"/>
                    </a:lnTo>
                    <a:lnTo>
                      <a:pt x="35" y="51"/>
                    </a:lnTo>
                    <a:lnTo>
                      <a:pt x="44" y="52"/>
                    </a:lnTo>
                    <a:lnTo>
                      <a:pt x="54" y="53"/>
                    </a:lnTo>
                    <a:lnTo>
                      <a:pt x="64" y="53"/>
                    </a:lnTo>
                    <a:lnTo>
                      <a:pt x="73" y="53"/>
                    </a:lnTo>
                    <a:lnTo>
                      <a:pt x="64" y="51"/>
                    </a:lnTo>
                    <a:lnTo>
                      <a:pt x="54" y="48"/>
                    </a:lnTo>
                    <a:lnTo>
                      <a:pt x="45" y="45"/>
                    </a:lnTo>
                    <a:lnTo>
                      <a:pt x="37" y="42"/>
                    </a:lnTo>
                    <a:lnTo>
                      <a:pt x="28" y="41"/>
                    </a:lnTo>
                    <a:lnTo>
                      <a:pt x="20" y="38"/>
                    </a:lnTo>
                    <a:lnTo>
                      <a:pt x="11" y="35"/>
                    </a:lnTo>
                    <a:lnTo>
                      <a:pt x="3" y="32"/>
                    </a:lnTo>
                    <a:lnTo>
                      <a:pt x="1" y="29"/>
                    </a:lnTo>
                    <a:lnTo>
                      <a:pt x="1" y="25"/>
                    </a:lnTo>
                    <a:lnTo>
                      <a:pt x="1" y="22"/>
                    </a:lnTo>
                    <a:lnTo>
                      <a:pt x="0" y="19"/>
                    </a:lnTo>
                    <a:lnTo>
                      <a:pt x="11" y="21"/>
                    </a:lnTo>
                    <a:lnTo>
                      <a:pt x="23" y="22"/>
                    </a:lnTo>
                    <a:lnTo>
                      <a:pt x="34" y="25"/>
                    </a:lnTo>
                    <a:lnTo>
                      <a:pt x="45" y="28"/>
                    </a:lnTo>
                    <a:lnTo>
                      <a:pt x="57" y="31"/>
                    </a:lnTo>
                    <a:lnTo>
                      <a:pt x="68" y="32"/>
                    </a:lnTo>
                    <a:lnTo>
                      <a:pt x="80" y="33"/>
                    </a:lnTo>
                    <a:lnTo>
                      <a:pt x="91" y="32"/>
                    </a:lnTo>
                    <a:lnTo>
                      <a:pt x="65" y="26"/>
                    </a:lnTo>
                    <a:lnTo>
                      <a:pt x="47" y="21"/>
                    </a:lnTo>
                    <a:lnTo>
                      <a:pt x="33" y="18"/>
                    </a:lnTo>
                    <a:lnTo>
                      <a:pt x="23" y="15"/>
                    </a:lnTo>
                    <a:lnTo>
                      <a:pt x="16" y="12"/>
                    </a:lnTo>
                    <a:lnTo>
                      <a:pt x="10" y="10"/>
                    </a:lnTo>
                    <a:lnTo>
                      <a:pt x="6" y="9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6" y="2"/>
                    </a:lnTo>
                    <a:lnTo>
                      <a:pt x="33" y="5"/>
                    </a:lnTo>
                    <a:lnTo>
                      <a:pt x="50" y="6"/>
                    </a:lnTo>
                    <a:lnTo>
                      <a:pt x="65" y="9"/>
                    </a:lnTo>
                    <a:lnTo>
                      <a:pt x="83" y="10"/>
                    </a:lnTo>
                    <a:lnTo>
                      <a:pt x="100" y="12"/>
                    </a:lnTo>
                    <a:lnTo>
                      <a:pt x="118" y="15"/>
                    </a:lnTo>
                    <a:lnTo>
                      <a:pt x="135" y="16"/>
                    </a:lnTo>
                    <a:lnTo>
                      <a:pt x="152" y="18"/>
                    </a:lnTo>
                    <a:lnTo>
                      <a:pt x="171" y="19"/>
                    </a:lnTo>
                    <a:lnTo>
                      <a:pt x="188" y="21"/>
                    </a:lnTo>
                    <a:lnTo>
                      <a:pt x="207" y="22"/>
                    </a:lnTo>
                    <a:lnTo>
                      <a:pt x="224" y="25"/>
                    </a:lnTo>
                    <a:lnTo>
                      <a:pt x="242" y="26"/>
                    </a:lnTo>
                    <a:lnTo>
                      <a:pt x="259" y="28"/>
                    </a:lnTo>
                    <a:lnTo>
                      <a:pt x="278" y="29"/>
                    </a:lnTo>
                    <a:lnTo>
                      <a:pt x="298" y="28"/>
                    </a:lnTo>
                    <a:lnTo>
                      <a:pt x="319" y="28"/>
                    </a:lnTo>
                    <a:lnTo>
                      <a:pt x="339" y="26"/>
                    </a:lnTo>
                    <a:lnTo>
                      <a:pt x="359" y="25"/>
                    </a:lnTo>
                    <a:lnTo>
                      <a:pt x="379" y="23"/>
                    </a:lnTo>
                    <a:lnTo>
                      <a:pt x="401" y="23"/>
                    </a:lnTo>
                    <a:lnTo>
                      <a:pt x="421" y="22"/>
                    </a:lnTo>
                    <a:lnTo>
                      <a:pt x="441" y="19"/>
                    </a:lnTo>
                    <a:lnTo>
                      <a:pt x="462" y="18"/>
                    </a:lnTo>
                    <a:lnTo>
                      <a:pt x="482" y="16"/>
                    </a:lnTo>
                    <a:lnTo>
                      <a:pt x="503" y="15"/>
                    </a:lnTo>
                    <a:lnTo>
                      <a:pt x="523" y="12"/>
                    </a:lnTo>
                    <a:lnTo>
                      <a:pt x="545" y="10"/>
                    </a:lnTo>
                    <a:lnTo>
                      <a:pt x="566" y="8"/>
                    </a:lnTo>
                    <a:lnTo>
                      <a:pt x="586" y="5"/>
                    </a:lnTo>
                    <a:lnTo>
                      <a:pt x="607" y="2"/>
                    </a:lnTo>
                    <a:lnTo>
                      <a:pt x="607" y="5"/>
                    </a:lnTo>
                    <a:lnTo>
                      <a:pt x="607" y="6"/>
                    </a:lnTo>
                    <a:lnTo>
                      <a:pt x="607" y="9"/>
                    </a:lnTo>
                    <a:lnTo>
                      <a:pt x="609" y="12"/>
                    </a:lnTo>
                    <a:lnTo>
                      <a:pt x="599" y="19"/>
                    </a:lnTo>
                    <a:lnTo>
                      <a:pt x="587" y="23"/>
                    </a:lnTo>
                    <a:lnTo>
                      <a:pt x="576" y="26"/>
                    </a:lnTo>
                    <a:lnTo>
                      <a:pt x="563" y="28"/>
                    </a:lnTo>
                    <a:lnTo>
                      <a:pt x="550" y="29"/>
                    </a:lnTo>
                    <a:lnTo>
                      <a:pt x="539" y="31"/>
                    </a:lnTo>
                    <a:lnTo>
                      <a:pt x="529" y="33"/>
                    </a:lnTo>
                    <a:lnTo>
                      <a:pt x="519" y="38"/>
                    </a:lnTo>
                    <a:lnTo>
                      <a:pt x="520" y="38"/>
                    </a:lnTo>
                    <a:lnTo>
                      <a:pt x="523" y="38"/>
                    </a:lnTo>
                    <a:lnTo>
                      <a:pt x="528" y="38"/>
                    </a:lnTo>
                    <a:lnTo>
                      <a:pt x="535" y="36"/>
                    </a:lnTo>
                    <a:lnTo>
                      <a:pt x="546" y="35"/>
                    </a:lnTo>
                    <a:lnTo>
                      <a:pt x="562" y="32"/>
                    </a:lnTo>
                    <a:lnTo>
                      <a:pt x="583" y="29"/>
                    </a:lnTo>
                    <a:lnTo>
                      <a:pt x="612" y="23"/>
                    </a:lnTo>
                    <a:lnTo>
                      <a:pt x="612" y="28"/>
                    </a:lnTo>
                    <a:lnTo>
                      <a:pt x="612" y="32"/>
                    </a:lnTo>
                    <a:lnTo>
                      <a:pt x="612" y="36"/>
                    </a:lnTo>
                    <a:lnTo>
                      <a:pt x="613" y="42"/>
                    </a:lnTo>
                    <a:lnTo>
                      <a:pt x="599" y="45"/>
                    </a:lnTo>
                    <a:lnTo>
                      <a:pt x="585" y="49"/>
                    </a:lnTo>
                    <a:lnTo>
                      <a:pt x="569" y="52"/>
                    </a:lnTo>
                    <a:lnTo>
                      <a:pt x="555" y="55"/>
                    </a:lnTo>
                    <a:lnTo>
                      <a:pt x="540" y="58"/>
                    </a:lnTo>
                    <a:lnTo>
                      <a:pt x="525" y="61"/>
                    </a:lnTo>
                    <a:lnTo>
                      <a:pt x="510" y="63"/>
                    </a:lnTo>
                    <a:lnTo>
                      <a:pt x="496" y="66"/>
                    </a:lnTo>
                    <a:lnTo>
                      <a:pt x="510" y="65"/>
                    </a:lnTo>
                    <a:lnTo>
                      <a:pt x="525" y="63"/>
                    </a:lnTo>
                    <a:lnTo>
                      <a:pt x="540" y="61"/>
                    </a:lnTo>
                    <a:lnTo>
                      <a:pt x="555" y="58"/>
                    </a:lnTo>
                    <a:lnTo>
                      <a:pt x="569" y="56"/>
                    </a:lnTo>
                    <a:lnTo>
                      <a:pt x="585" y="53"/>
                    </a:lnTo>
                    <a:lnTo>
                      <a:pt x="599" y="53"/>
                    </a:lnTo>
                    <a:lnTo>
                      <a:pt x="613" y="55"/>
                    </a:lnTo>
                    <a:lnTo>
                      <a:pt x="613" y="56"/>
                    </a:lnTo>
                    <a:lnTo>
                      <a:pt x="613" y="59"/>
                    </a:lnTo>
                    <a:lnTo>
                      <a:pt x="613" y="61"/>
                    </a:lnTo>
                    <a:lnTo>
                      <a:pt x="613" y="63"/>
                    </a:lnTo>
                    <a:lnTo>
                      <a:pt x="612" y="65"/>
                    </a:lnTo>
                    <a:lnTo>
                      <a:pt x="610" y="66"/>
                    </a:lnTo>
                    <a:lnTo>
                      <a:pt x="607" y="68"/>
                    </a:lnTo>
                    <a:lnTo>
                      <a:pt x="603" y="69"/>
                    </a:lnTo>
                    <a:lnTo>
                      <a:pt x="595" y="72"/>
                    </a:lnTo>
                    <a:lnTo>
                      <a:pt x="583" y="75"/>
                    </a:lnTo>
                    <a:lnTo>
                      <a:pt x="569" y="78"/>
                    </a:lnTo>
                    <a:lnTo>
                      <a:pt x="548" y="84"/>
                    </a:lnTo>
                    <a:lnTo>
                      <a:pt x="562" y="84"/>
                    </a:lnTo>
                    <a:lnTo>
                      <a:pt x="573" y="82"/>
                    </a:lnTo>
                    <a:lnTo>
                      <a:pt x="582" y="82"/>
                    </a:lnTo>
                    <a:lnTo>
                      <a:pt x="587" y="82"/>
                    </a:lnTo>
                    <a:lnTo>
                      <a:pt x="593" y="81"/>
                    </a:lnTo>
                    <a:lnTo>
                      <a:pt x="599" y="81"/>
                    </a:lnTo>
                    <a:lnTo>
                      <a:pt x="606" y="79"/>
                    </a:lnTo>
                    <a:lnTo>
                      <a:pt x="613" y="78"/>
                    </a:lnTo>
                    <a:lnTo>
                      <a:pt x="612" y="79"/>
                    </a:lnTo>
                    <a:lnTo>
                      <a:pt x="612" y="82"/>
                    </a:lnTo>
                    <a:lnTo>
                      <a:pt x="612" y="84"/>
                    </a:lnTo>
                    <a:lnTo>
                      <a:pt x="612" y="86"/>
                    </a:lnTo>
                    <a:lnTo>
                      <a:pt x="593" y="91"/>
                    </a:lnTo>
                    <a:lnTo>
                      <a:pt x="573" y="95"/>
                    </a:lnTo>
                    <a:lnTo>
                      <a:pt x="555" y="99"/>
                    </a:lnTo>
                    <a:lnTo>
                      <a:pt x="535" y="102"/>
                    </a:lnTo>
                    <a:lnTo>
                      <a:pt x="516" y="104"/>
                    </a:lnTo>
                    <a:lnTo>
                      <a:pt x="498" y="106"/>
                    </a:lnTo>
                    <a:lnTo>
                      <a:pt x="479" y="109"/>
                    </a:lnTo>
                    <a:lnTo>
                      <a:pt x="461" y="111"/>
                    </a:lnTo>
                    <a:lnTo>
                      <a:pt x="475" y="114"/>
                    </a:lnTo>
                    <a:lnTo>
                      <a:pt x="492" y="114"/>
                    </a:lnTo>
                    <a:lnTo>
                      <a:pt x="512" y="112"/>
                    </a:lnTo>
                    <a:lnTo>
                      <a:pt x="533" y="109"/>
                    </a:lnTo>
                    <a:lnTo>
                      <a:pt x="555" y="106"/>
                    </a:lnTo>
                    <a:lnTo>
                      <a:pt x="575" y="102"/>
                    </a:lnTo>
                    <a:lnTo>
                      <a:pt x="595" y="99"/>
                    </a:lnTo>
                    <a:lnTo>
                      <a:pt x="612" y="96"/>
                    </a:lnTo>
                    <a:lnTo>
                      <a:pt x="610" y="108"/>
                    </a:lnTo>
                    <a:lnTo>
                      <a:pt x="606" y="115"/>
                    </a:lnTo>
                    <a:lnTo>
                      <a:pt x="599" y="119"/>
                    </a:lnTo>
                    <a:lnTo>
                      <a:pt x="589" y="121"/>
                    </a:lnTo>
                    <a:lnTo>
                      <a:pt x="579" y="122"/>
                    </a:lnTo>
                    <a:lnTo>
                      <a:pt x="569" y="124"/>
                    </a:lnTo>
                    <a:lnTo>
                      <a:pt x="560" y="125"/>
                    </a:lnTo>
                    <a:lnTo>
                      <a:pt x="552" y="129"/>
                    </a:lnTo>
                    <a:lnTo>
                      <a:pt x="535" y="132"/>
                    </a:lnTo>
                    <a:lnTo>
                      <a:pt x="519" y="134"/>
                    </a:lnTo>
                    <a:lnTo>
                      <a:pt x="502" y="137"/>
                    </a:lnTo>
                    <a:lnTo>
                      <a:pt x="485" y="138"/>
                    </a:lnTo>
                    <a:lnTo>
                      <a:pt x="469" y="139"/>
                    </a:lnTo>
                    <a:lnTo>
                      <a:pt x="452" y="142"/>
                    </a:lnTo>
                    <a:lnTo>
                      <a:pt x="436" y="144"/>
                    </a:lnTo>
                    <a:lnTo>
                      <a:pt x="421" y="144"/>
                    </a:lnTo>
                    <a:lnTo>
                      <a:pt x="403" y="145"/>
                    </a:lnTo>
                    <a:lnTo>
                      <a:pt x="388" y="147"/>
                    </a:lnTo>
                    <a:lnTo>
                      <a:pt x="371" y="147"/>
                    </a:lnTo>
                    <a:lnTo>
                      <a:pt x="355" y="148"/>
                    </a:lnTo>
                    <a:lnTo>
                      <a:pt x="339" y="148"/>
                    </a:lnTo>
                    <a:lnTo>
                      <a:pt x="322" y="149"/>
                    </a:lnTo>
                    <a:lnTo>
                      <a:pt x="306" y="149"/>
                    </a:lnTo>
                    <a:lnTo>
                      <a:pt x="289" y="149"/>
                    </a:lnTo>
                    <a:close/>
                  </a:path>
                </a:pathLst>
              </a:cu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51" name="Freeform 137"/>
              <p:cNvSpPr>
                <a:spLocks/>
              </p:cNvSpPr>
              <p:nvPr/>
            </p:nvSpPr>
            <p:spPr bwMode="auto">
              <a:xfrm>
                <a:off x="3178" y="3395"/>
                <a:ext cx="25" cy="3"/>
              </a:xfrm>
              <a:custGeom>
                <a:avLst/>
                <a:gdLst>
                  <a:gd name="T0" fmla="*/ 4 w 48"/>
                  <a:gd name="T1" fmla="*/ 3 h 6"/>
                  <a:gd name="T2" fmla="*/ 2 w 48"/>
                  <a:gd name="T3" fmla="*/ 3 h 6"/>
                  <a:gd name="T4" fmla="*/ 1 w 48"/>
                  <a:gd name="T5" fmla="*/ 3 h 6"/>
                  <a:gd name="T6" fmla="*/ 1 w 48"/>
                  <a:gd name="T7" fmla="*/ 2 h 6"/>
                  <a:gd name="T8" fmla="*/ 0 w 48"/>
                  <a:gd name="T9" fmla="*/ 1 h 6"/>
                  <a:gd name="T10" fmla="*/ 3 w 48"/>
                  <a:gd name="T11" fmla="*/ 1 h 6"/>
                  <a:gd name="T12" fmla="*/ 6 w 48"/>
                  <a:gd name="T13" fmla="*/ 1 h 6"/>
                  <a:gd name="T14" fmla="*/ 9 w 48"/>
                  <a:gd name="T15" fmla="*/ 1 h 6"/>
                  <a:gd name="T16" fmla="*/ 13 w 48"/>
                  <a:gd name="T17" fmla="*/ 0 h 6"/>
                  <a:gd name="T18" fmla="*/ 16 w 48"/>
                  <a:gd name="T19" fmla="*/ 0 h 6"/>
                  <a:gd name="T20" fmla="*/ 19 w 48"/>
                  <a:gd name="T21" fmla="*/ 0 h 6"/>
                  <a:gd name="T22" fmla="*/ 22 w 48"/>
                  <a:gd name="T23" fmla="*/ 0 h 6"/>
                  <a:gd name="T24" fmla="*/ 25 w 48"/>
                  <a:gd name="T25" fmla="*/ 0 h 6"/>
                  <a:gd name="T26" fmla="*/ 25 w 48"/>
                  <a:gd name="T27" fmla="*/ 1 h 6"/>
                  <a:gd name="T28" fmla="*/ 25 w 48"/>
                  <a:gd name="T29" fmla="*/ 2 h 6"/>
                  <a:gd name="T30" fmla="*/ 25 w 48"/>
                  <a:gd name="T31" fmla="*/ 3 h 6"/>
                  <a:gd name="T32" fmla="*/ 25 w 48"/>
                  <a:gd name="T33" fmla="*/ 3 h 6"/>
                  <a:gd name="T34" fmla="*/ 20 w 48"/>
                  <a:gd name="T35" fmla="*/ 3 h 6"/>
                  <a:gd name="T36" fmla="*/ 14 w 48"/>
                  <a:gd name="T37" fmla="*/ 3 h 6"/>
                  <a:gd name="T38" fmla="*/ 9 w 48"/>
                  <a:gd name="T39" fmla="*/ 3 h 6"/>
                  <a:gd name="T40" fmla="*/ 4 w 48"/>
                  <a:gd name="T41" fmla="*/ 3 h 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8"/>
                  <a:gd name="T64" fmla="*/ 0 h 6"/>
                  <a:gd name="T65" fmla="*/ 48 w 48"/>
                  <a:gd name="T66" fmla="*/ 6 h 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8" h="6">
                    <a:moveTo>
                      <a:pt x="7" y="6"/>
                    </a:moveTo>
                    <a:lnTo>
                      <a:pt x="4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1" y="2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3" y="0"/>
                    </a:lnTo>
                    <a:lnTo>
                      <a:pt x="48" y="0"/>
                    </a:lnTo>
                    <a:lnTo>
                      <a:pt x="48" y="2"/>
                    </a:lnTo>
                    <a:lnTo>
                      <a:pt x="48" y="3"/>
                    </a:lnTo>
                    <a:lnTo>
                      <a:pt x="48" y="5"/>
                    </a:lnTo>
                    <a:lnTo>
                      <a:pt x="48" y="6"/>
                    </a:lnTo>
                    <a:lnTo>
                      <a:pt x="38" y="6"/>
                    </a:lnTo>
                    <a:lnTo>
                      <a:pt x="27" y="6"/>
                    </a:lnTo>
                    <a:lnTo>
                      <a:pt x="17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52" name="Freeform 138"/>
              <p:cNvSpPr>
                <a:spLocks/>
              </p:cNvSpPr>
              <p:nvPr/>
            </p:nvSpPr>
            <p:spPr bwMode="auto">
              <a:xfrm>
                <a:off x="3211" y="3379"/>
                <a:ext cx="6" cy="5"/>
              </a:xfrm>
              <a:custGeom>
                <a:avLst/>
                <a:gdLst>
                  <a:gd name="T0" fmla="*/ 4 w 11"/>
                  <a:gd name="T1" fmla="*/ 4 h 8"/>
                  <a:gd name="T2" fmla="*/ 3 w 11"/>
                  <a:gd name="T3" fmla="*/ 4 h 8"/>
                  <a:gd name="T4" fmla="*/ 2 w 11"/>
                  <a:gd name="T5" fmla="*/ 3 h 8"/>
                  <a:gd name="T6" fmla="*/ 1 w 11"/>
                  <a:gd name="T7" fmla="*/ 3 h 8"/>
                  <a:gd name="T8" fmla="*/ 0 w 11"/>
                  <a:gd name="T9" fmla="*/ 3 h 8"/>
                  <a:gd name="T10" fmla="*/ 0 w 11"/>
                  <a:gd name="T11" fmla="*/ 3 h 8"/>
                  <a:gd name="T12" fmla="*/ 0 w 11"/>
                  <a:gd name="T13" fmla="*/ 2 h 8"/>
                  <a:gd name="T14" fmla="*/ 0 w 11"/>
                  <a:gd name="T15" fmla="*/ 1 h 8"/>
                  <a:gd name="T16" fmla="*/ 0 w 11"/>
                  <a:gd name="T17" fmla="*/ 0 h 8"/>
                  <a:gd name="T18" fmla="*/ 1 w 11"/>
                  <a:gd name="T19" fmla="*/ 0 h 8"/>
                  <a:gd name="T20" fmla="*/ 3 w 11"/>
                  <a:gd name="T21" fmla="*/ 0 h 8"/>
                  <a:gd name="T22" fmla="*/ 4 w 11"/>
                  <a:gd name="T23" fmla="*/ 1 h 8"/>
                  <a:gd name="T24" fmla="*/ 5 w 11"/>
                  <a:gd name="T25" fmla="*/ 1 h 8"/>
                  <a:gd name="T26" fmla="*/ 5 w 11"/>
                  <a:gd name="T27" fmla="*/ 2 h 8"/>
                  <a:gd name="T28" fmla="*/ 6 w 11"/>
                  <a:gd name="T29" fmla="*/ 3 h 8"/>
                  <a:gd name="T30" fmla="*/ 6 w 11"/>
                  <a:gd name="T31" fmla="*/ 3 h 8"/>
                  <a:gd name="T32" fmla="*/ 6 w 11"/>
                  <a:gd name="T33" fmla="*/ 4 h 8"/>
                  <a:gd name="T34" fmla="*/ 5 w 11"/>
                  <a:gd name="T35" fmla="*/ 5 h 8"/>
                  <a:gd name="T36" fmla="*/ 4 w 11"/>
                  <a:gd name="T37" fmla="*/ 5 h 8"/>
                  <a:gd name="T38" fmla="*/ 4 w 11"/>
                  <a:gd name="T39" fmla="*/ 5 h 8"/>
                  <a:gd name="T40" fmla="*/ 4 w 11"/>
                  <a:gd name="T41" fmla="*/ 4 h 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8"/>
                  <a:gd name="T65" fmla="*/ 11 w 11"/>
                  <a:gd name="T66" fmla="*/ 8 h 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8">
                    <a:moveTo>
                      <a:pt x="7" y="7"/>
                    </a:moveTo>
                    <a:lnTo>
                      <a:pt x="5" y="7"/>
                    </a:lnTo>
                    <a:lnTo>
                      <a:pt x="4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0" y="3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53" name="Freeform 139"/>
              <p:cNvSpPr>
                <a:spLocks/>
              </p:cNvSpPr>
              <p:nvPr/>
            </p:nvSpPr>
            <p:spPr bwMode="auto">
              <a:xfrm>
                <a:off x="3194" y="3358"/>
                <a:ext cx="25" cy="5"/>
              </a:xfrm>
              <a:custGeom>
                <a:avLst/>
                <a:gdLst>
                  <a:gd name="T0" fmla="*/ 20 w 50"/>
                  <a:gd name="T1" fmla="*/ 4 h 10"/>
                  <a:gd name="T2" fmla="*/ 10 w 50"/>
                  <a:gd name="T3" fmla="*/ 3 h 10"/>
                  <a:gd name="T4" fmla="*/ 3 w 50"/>
                  <a:gd name="T5" fmla="*/ 3 h 10"/>
                  <a:gd name="T6" fmla="*/ 2 w 50"/>
                  <a:gd name="T7" fmla="*/ 2 h 10"/>
                  <a:gd name="T8" fmla="*/ 0 w 50"/>
                  <a:gd name="T9" fmla="*/ 1 h 10"/>
                  <a:gd name="T10" fmla="*/ 0 w 50"/>
                  <a:gd name="T11" fmla="*/ 1 h 10"/>
                  <a:gd name="T12" fmla="*/ 0 w 50"/>
                  <a:gd name="T13" fmla="*/ 1 h 10"/>
                  <a:gd name="T14" fmla="*/ 0 w 50"/>
                  <a:gd name="T15" fmla="*/ 0 h 10"/>
                  <a:gd name="T16" fmla="*/ 1 w 50"/>
                  <a:gd name="T17" fmla="*/ 0 h 10"/>
                  <a:gd name="T18" fmla="*/ 6 w 50"/>
                  <a:gd name="T19" fmla="*/ 0 h 10"/>
                  <a:gd name="T20" fmla="*/ 10 w 50"/>
                  <a:gd name="T21" fmla="*/ 1 h 10"/>
                  <a:gd name="T22" fmla="*/ 13 w 50"/>
                  <a:gd name="T23" fmla="*/ 1 h 10"/>
                  <a:gd name="T24" fmla="*/ 16 w 50"/>
                  <a:gd name="T25" fmla="*/ 1 h 10"/>
                  <a:gd name="T26" fmla="*/ 18 w 50"/>
                  <a:gd name="T27" fmla="*/ 1 h 10"/>
                  <a:gd name="T28" fmla="*/ 20 w 50"/>
                  <a:gd name="T29" fmla="*/ 1 h 10"/>
                  <a:gd name="T30" fmla="*/ 23 w 50"/>
                  <a:gd name="T31" fmla="*/ 1 h 10"/>
                  <a:gd name="T32" fmla="*/ 25 w 50"/>
                  <a:gd name="T33" fmla="*/ 2 h 10"/>
                  <a:gd name="T34" fmla="*/ 25 w 50"/>
                  <a:gd name="T35" fmla="*/ 3 h 10"/>
                  <a:gd name="T36" fmla="*/ 25 w 50"/>
                  <a:gd name="T37" fmla="*/ 3 h 10"/>
                  <a:gd name="T38" fmla="*/ 25 w 50"/>
                  <a:gd name="T39" fmla="*/ 4 h 10"/>
                  <a:gd name="T40" fmla="*/ 25 w 50"/>
                  <a:gd name="T41" fmla="*/ 5 h 10"/>
                  <a:gd name="T42" fmla="*/ 24 w 50"/>
                  <a:gd name="T43" fmla="*/ 4 h 10"/>
                  <a:gd name="T44" fmla="*/ 23 w 50"/>
                  <a:gd name="T45" fmla="*/ 4 h 10"/>
                  <a:gd name="T46" fmla="*/ 22 w 50"/>
                  <a:gd name="T47" fmla="*/ 4 h 10"/>
                  <a:gd name="T48" fmla="*/ 20 w 50"/>
                  <a:gd name="T49" fmla="*/ 4 h 1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0"/>
                  <a:gd name="T76" fmla="*/ 0 h 10"/>
                  <a:gd name="T77" fmla="*/ 50 w 50"/>
                  <a:gd name="T78" fmla="*/ 10 h 1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0" h="10">
                    <a:moveTo>
                      <a:pt x="40" y="8"/>
                    </a:moveTo>
                    <a:lnTo>
                      <a:pt x="19" y="7"/>
                    </a:lnTo>
                    <a:lnTo>
                      <a:pt x="7" y="5"/>
                    </a:lnTo>
                    <a:lnTo>
                      <a:pt x="3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7" y="1"/>
                    </a:lnTo>
                    <a:lnTo>
                      <a:pt x="32" y="1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5" y="3"/>
                    </a:lnTo>
                    <a:lnTo>
                      <a:pt x="49" y="4"/>
                    </a:lnTo>
                    <a:lnTo>
                      <a:pt x="50" y="5"/>
                    </a:lnTo>
                    <a:lnTo>
                      <a:pt x="50" y="7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47" y="8"/>
                    </a:lnTo>
                    <a:lnTo>
                      <a:pt x="45" y="8"/>
                    </a:lnTo>
                    <a:lnTo>
                      <a:pt x="43" y="8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54" name="Freeform 140"/>
              <p:cNvSpPr>
                <a:spLocks/>
              </p:cNvSpPr>
              <p:nvPr/>
            </p:nvSpPr>
            <p:spPr bwMode="auto">
              <a:xfrm>
                <a:off x="3136" y="3318"/>
                <a:ext cx="298" cy="31"/>
              </a:xfrm>
              <a:custGeom>
                <a:avLst/>
                <a:gdLst>
                  <a:gd name="T0" fmla="*/ 118 w 597"/>
                  <a:gd name="T1" fmla="*/ 29 h 62"/>
                  <a:gd name="T2" fmla="*/ 81 w 597"/>
                  <a:gd name="T3" fmla="*/ 26 h 62"/>
                  <a:gd name="T4" fmla="*/ 53 w 597"/>
                  <a:gd name="T5" fmla="*/ 23 h 62"/>
                  <a:gd name="T6" fmla="*/ 33 w 597"/>
                  <a:gd name="T7" fmla="*/ 22 h 62"/>
                  <a:gd name="T8" fmla="*/ 20 w 597"/>
                  <a:gd name="T9" fmla="*/ 21 h 62"/>
                  <a:gd name="T10" fmla="*/ 11 w 597"/>
                  <a:gd name="T11" fmla="*/ 20 h 62"/>
                  <a:gd name="T12" fmla="*/ 6 w 597"/>
                  <a:gd name="T13" fmla="*/ 18 h 62"/>
                  <a:gd name="T14" fmla="*/ 2 w 597"/>
                  <a:gd name="T15" fmla="*/ 18 h 62"/>
                  <a:gd name="T16" fmla="*/ 0 w 597"/>
                  <a:gd name="T17" fmla="*/ 17 h 62"/>
                  <a:gd name="T18" fmla="*/ 0 w 597"/>
                  <a:gd name="T19" fmla="*/ 15 h 62"/>
                  <a:gd name="T20" fmla="*/ 1 w 597"/>
                  <a:gd name="T21" fmla="*/ 13 h 62"/>
                  <a:gd name="T22" fmla="*/ 5 w 597"/>
                  <a:gd name="T23" fmla="*/ 11 h 62"/>
                  <a:gd name="T24" fmla="*/ 23 w 597"/>
                  <a:gd name="T25" fmla="*/ 8 h 62"/>
                  <a:gd name="T26" fmla="*/ 55 w 597"/>
                  <a:gd name="T27" fmla="*/ 5 h 62"/>
                  <a:gd name="T28" fmla="*/ 88 w 597"/>
                  <a:gd name="T29" fmla="*/ 3 h 62"/>
                  <a:gd name="T30" fmla="*/ 120 w 597"/>
                  <a:gd name="T31" fmla="*/ 1 h 62"/>
                  <a:gd name="T32" fmla="*/ 153 w 597"/>
                  <a:gd name="T33" fmla="*/ 0 h 62"/>
                  <a:gd name="T34" fmla="*/ 185 w 597"/>
                  <a:gd name="T35" fmla="*/ 0 h 62"/>
                  <a:gd name="T36" fmla="*/ 218 w 597"/>
                  <a:gd name="T37" fmla="*/ 1 h 62"/>
                  <a:gd name="T38" fmla="*/ 252 w 597"/>
                  <a:gd name="T39" fmla="*/ 3 h 62"/>
                  <a:gd name="T40" fmla="*/ 272 w 597"/>
                  <a:gd name="T41" fmla="*/ 4 h 62"/>
                  <a:gd name="T42" fmla="*/ 279 w 597"/>
                  <a:gd name="T43" fmla="*/ 5 h 62"/>
                  <a:gd name="T44" fmla="*/ 287 w 597"/>
                  <a:gd name="T45" fmla="*/ 7 h 62"/>
                  <a:gd name="T46" fmla="*/ 294 w 597"/>
                  <a:gd name="T47" fmla="*/ 11 h 62"/>
                  <a:gd name="T48" fmla="*/ 297 w 597"/>
                  <a:gd name="T49" fmla="*/ 15 h 62"/>
                  <a:gd name="T50" fmla="*/ 297 w 597"/>
                  <a:gd name="T51" fmla="*/ 16 h 62"/>
                  <a:gd name="T52" fmla="*/ 287 w 597"/>
                  <a:gd name="T53" fmla="*/ 18 h 62"/>
                  <a:gd name="T54" fmla="*/ 267 w 597"/>
                  <a:gd name="T55" fmla="*/ 21 h 62"/>
                  <a:gd name="T56" fmla="*/ 247 w 597"/>
                  <a:gd name="T57" fmla="*/ 23 h 62"/>
                  <a:gd name="T58" fmla="*/ 227 w 597"/>
                  <a:gd name="T59" fmla="*/ 25 h 62"/>
                  <a:gd name="T60" fmla="*/ 208 w 597"/>
                  <a:gd name="T61" fmla="*/ 27 h 62"/>
                  <a:gd name="T62" fmla="*/ 189 w 597"/>
                  <a:gd name="T63" fmla="*/ 28 h 62"/>
                  <a:gd name="T64" fmla="*/ 170 w 597"/>
                  <a:gd name="T65" fmla="*/ 30 h 62"/>
                  <a:gd name="T66" fmla="*/ 150 w 597"/>
                  <a:gd name="T67" fmla="*/ 31 h 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97"/>
                  <a:gd name="T103" fmla="*/ 0 h 62"/>
                  <a:gd name="T104" fmla="*/ 597 w 597"/>
                  <a:gd name="T105" fmla="*/ 62 h 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97" h="62">
                    <a:moveTo>
                      <a:pt x="281" y="62"/>
                    </a:moveTo>
                    <a:lnTo>
                      <a:pt x="236" y="58"/>
                    </a:lnTo>
                    <a:lnTo>
                      <a:pt x="196" y="55"/>
                    </a:lnTo>
                    <a:lnTo>
                      <a:pt x="162" y="52"/>
                    </a:lnTo>
                    <a:lnTo>
                      <a:pt x="132" y="49"/>
                    </a:lnTo>
                    <a:lnTo>
                      <a:pt x="106" y="46"/>
                    </a:lnTo>
                    <a:lnTo>
                      <a:pt x="85" y="45"/>
                    </a:lnTo>
                    <a:lnTo>
                      <a:pt x="67" y="43"/>
                    </a:lnTo>
                    <a:lnTo>
                      <a:pt x="53" y="42"/>
                    </a:lnTo>
                    <a:lnTo>
                      <a:pt x="40" y="41"/>
                    </a:lnTo>
                    <a:lnTo>
                      <a:pt x="32" y="39"/>
                    </a:lnTo>
                    <a:lnTo>
                      <a:pt x="23" y="39"/>
                    </a:lnTo>
                    <a:lnTo>
                      <a:pt x="17" y="38"/>
                    </a:lnTo>
                    <a:lnTo>
                      <a:pt x="13" y="36"/>
                    </a:lnTo>
                    <a:lnTo>
                      <a:pt x="9" y="36"/>
                    </a:lnTo>
                    <a:lnTo>
                      <a:pt x="5" y="36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8"/>
                    </a:lnTo>
                    <a:lnTo>
                      <a:pt x="3" y="26"/>
                    </a:lnTo>
                    <a:lnTo>
                      <a:pt x="8" y="23"/>
                    </a:lnTo>
                    <a:lnTo>
                      <a:pt x="10" y="22"/>
                    </a:lnTo>
                    <a:lnTo>
                      <a:pt x="13" y="21"/>
                    </a:lnTo>
                    <a:lnTo>
                      <a:pt x="46" y="16"/>
                    </a:lnTo>
                    <a:lnTo>
                      <a:pt x="77" y="13"/>
                    </a:lnTo>
                    <a:lnTo>
                      <a:pt x="110" y="10"/>
                    </a:lnTo>
                    <a:lnTo>
                      <a:pt x="143" y="8"/>
                    </a:lnTo>
                    <a:lnTo>
                      <a:pt x="176" y="5"/>
                    </a:lnTo>
                    <a:lnTo>
                      <a:pt x="209" y="3"/>
                    </a:lnTo>
                    <a:lnTo>
                      <a:pt x="240" y="2"/>
                    </a:lnTo>
                    <a:lnTo>
                      <a:pt x="273" y="0"/>
                    </a:lnTo>
                    <a:lnTo>
                      <a:pt x="306" y="0"/>
                    </a:lnTo>
                    <a:lnTo>
                      <a:pt x="338" y="0"/>
                    </a:lnTo>
                    <a:lnTo>
                      <a:pt x="371" y="0"/>
                    </a:lnTo>
                    <a:lnTo>
                      <a:pt x="404" y="0"/>
                    </a:lnTo>
                    <a:lnTo>
                      <a:pt x="437" y="2"/>
                    </a:lnTo>
                    <a:lnTo>
                      <a:pt x="471" y="3"/>
                    </a:lnTo>
                    <a:lnTo>
                      <a:pt x="504" y="5"/>
                    </a:lnTo>
                    <a:lnTo>
                      <a:pt x="537" y="6"/>
                    </a:lnTo>
                    <a:lnTo>
                      <a:pt x="544" y="8"/>
                    </a:lnTo>
                    <a:lnTo>
                      <a:pt x="551" y="8"/>
                    </a:lnTo>
                    <a:lnTo>
                      <a:pt x="559" y="9"/>
                    </a:lnTo>
                    <a:lnTo>
                      <a:pt x="567" y="10"/>
                    </a:lnTo>
                    <a:lnTo>
                      <a:pt x="575" y="13"/>
                    </a:lnTo>
                    <a:lnTo>
                      <a:pt x="582" y="16"/>
                    </a:lnTo>
                    <a:lnTo>
                      <a:pt x="589" y="21"/>
                    </a:lnTo>
                    <a:lnTo>
                      <a:pt x="597" y="28"/>
                    </a:lnTo>
                    <a:lnTo>
                      <a:pt x="595" y="29"/>
                    </a:lnTo>
                    <a:lnTo>
                      <a:pt x="595" y="31"/>
                    </a:lnTo>
                    <a:lnTo>
                      <a:pt x="594" y="32"/>
                    </a:lnTo>
                    <a:lnTo>
                      <a:pt x="574" y="35"/>
                    </a:lnTo>
                    <a:lnTo>
                      <a:pt x="554" y="38"/>
                    </a:lnTo>
                    <a:lnTo>
                      <a:pt x="534" y="41"/>
                    </a:lnTo>
                    <a:lnTo>
                      <a:pt x="514" y="43"/>
                    </a:lnTo>
                    <a:lnTo>
                      <a:pt x="494" y="45"/>
                    </a:lnTo>
                    <a:lnTo>
                      <a:pt x="475" y="48"/>
                    </a:lnTo>
                    <a:lnTo>
                      <a:pt x="455" y="49"/>
                    </a:lnTo>
                    <a:lnTo>
                      <a:pt x="435" y="51"/>
                    </a:lnTo>
                    <a:lnTo>
                      <a:pt x="417" y="53"/>
                    </a:lnTo>
                    <a:lnTo>
                      <a:pt x="397" y="55"/>
                    </a:lnTo>
                    <a:lnTo>
                      <a:pt x="378" y="56"/>
                    </a:lnTo>
                    <a:lnTo>
                      <a:pt x="358" y="58"/>
                    </a:lnTo>
                    <a:lnTo>
                      <a:pt x="340" y="59"/>
                    </a:lnTo>
                    <a:lnTo>
                      <a:pt x="320" y="59"/>
                    </a:lnTo>
                    <a:lnTo>
                      <a:pt x="301" y="61"/>
                    </a:lnTo>
                    <a:lnTo>
                      <a:pt x="281" y="62"/>
                    </a:lnTo>
                    <a:close/>
                  </a:path>
                </a:pathLst>
              </a:custGeom>
              <a:solidFill>
                <a:srgbClr val="99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7" name="Group 141"/>
            <p:cNvGrpSpPr>
              <a:grpSpLocks/>
            </p:cNvGrpSpPr>
            <p:nvPr/>
          </p:nvGrpSpPr>
          <p:grpSpPr bwMode="auto">
            <a:xfrm>
              <a:off x="1056" y="3168"/>
              <a:ext cx="309" cy="189"/>
              <a:chOff x="4046" y="2834"/>
              <a:chExt cx="309" cy="189"/>
            </a:xfrm>
          </p:grpSpPr>
          <p:sp>
            <p:nvSpPr>
              <p:cNvPr id="15396" name="Freeform 142"/>
              <p:cNvSpPr>
                <a:spLocks/>
              </p:cNvSpPr>
              <p:nvPr/>
            </p:nvSpPr>
            <p:spPr bwMode="auto">
              <a:xfrm>
                <a:off x="4046" y="2952"/>
                <a:ext cx="309" cy="71"/>
              </a:xfrm>
              <a:custGeom>
                <a:avLst/>
                <a:gdLst>
                  <a:gd name="T0" fmla="*/ 67 w 619"/>
                  <a:gd name="T1" fmla="*/ 68 h 144"/>
                  <a:gd name="T2" fmla="*/ 5 w 619"/>
                  <a:gd name="T3" fmla="*/ 55 h 144"/>
                  <a:gd name="T4" fmla="*/ 16 w 619"/>
                  <a:gd name="T5" fmla="*/ 52 h 144"/>
                  <a:gd name="T6" fmla="*/ 37 w 619"/>
                  <a:gd name="T7" fmla="*/ 53 h 144"/>
                  <a:gd name="T8" fmla="*/ 26 w 619"/>
                  <a:gd name="T9" fmla="*/ 50 h 144"/>
                  <a:gd name="T10" fmla="*/ 6 w 619"/>
                  <a:gd name="T11" fmla="*/ 46 h 144"/>
                  <a:gd name="T12" fmla="*/ 1 w 619"/>
                  <a:gd name="T13" fmla="*/ 38 h 144"/>
                  <a:gd name="T14" fmla="*/ 20 w 619"/>
                  <a:gd name="T15" fmla="*/ 41 h 144"/>
                  <a:gd name="T16" fmla="*/ 48 w 619"/>
                  <a:gd name="T17" fmla="*/ 45 h 144"/>
                  <a:gd name="T18" fmla="*/ 53 w 619"/>
                  <a:gd name="T19" fmla="*/ 44 h 144"/>
                  <a:gd name="T20" fmla="*/ 38 w 619"/>
                  <a:gd name="T21" fmla="*/ 42 h 144"/>
                  <a:gd name="T22" fmla="*/ 19 w 619"/>
                  <a:gd name="T23" fmla="*/ 37 h 144"/>
                  <a:gd name="T24" fmla="*/ 4 w 619"/>
                  <a:gd name="T25" fmla="*/ 33 h 144"/>
                  <a:gd name="T26" fmla="*/ 0 w 619"/>
                  <a:gd name="T27" fmla="*/ 25 h 144"/>
                  <a:gd name="T28" fmla="*/ 16 w 619"/>
                  <a:gd name="T29" fmla="*/ 26 h 144"/>
                  <a:gd name="T30" fmla="*/ 23 w 619"/>
                  <a:gd name="T31" fmla="*/ 27 h 144"/>
                  <a:gd name="T32" fmla="*/ 22 w 619"/>
                  <a:gd name="T33" fmla="*/ 26 h 144"/>
                  <a:gd name="T34" fmla="*/ 9 w 619"/>
                  <a:gd name="T35" fmla="*/ 21 h 144"/>
                  <a:gd name="T36" fmla="*/ 2 w 619"/>
                  <a:gd name="T37" fmla="*/ 13 h 144"/>
                  <a:gd name="T38" fmla="*/ 22 w 619"/>
                  <a:gd name="T39" fmla="*/ 17 h 144"/>
                  <a:gd name="T40" fmla="*/ 49 w 619"/>
                  <a:gd name="T41" fmla="*/ 23 h 144"/>
                  <a:gd name="T42" fmla="*/ 48 w 619"/>
                  <a:gd name="T43" fmla="*/ 21 h 144"/>
                  <a:gd name="T44" fmla="*/ 16 w 619"/>
                  <a:gd name="T45" fmla="*/ 11 h 144"/>
                  <a:gd name="T46" fmla="*/ 2 w 619"/>
                  <a:gd name="T47" fmla="*/ 3 h 144"/>
                  <a:gd name="T48" fmla="*/ 51 w 619"/>
                  <a:gd name="T49" fmla="*/ 11 h 144"/>
                  <a:gd name="T50" fmla="*/ 118 w 619"/>
                  <a:gd name="T51" fmla="*/ 17 h 144"/>
                  <a:gd name="T52" fmla="*/ 185 w 619"/>
                  <a:gd name="T53" fmla="*/ 16 h 144"/>
                  <a:gd name="T54" fmla="*/ 253 w 619"/>
                  <a:gd name="T55" fmla="*/ 11 h 144"/>
                  <a:gd name="T56" fmla="*/ 285 w 619"/>
                  <a:gd name="T57" fmla="*/ 6 h 144"/>
                  <a:gd name="T58" fmla="*/ 304 w 619"/>
                  <a:gd name="T59" fmla="*/ 1 h 144"/>
                  <a:gd name="T60" fmla="*/ 308 w 619"/>
                  <a:gd name="T61" fmla="*/ 5 h 144"/>
                  <a:gd name="T62" fmla="*/ 294 w 619"/>
                  <a:gd name="T63" fmla="*/ 11 h 144"/>
                  <a:gd name="T64" fmla="*/ 276 w 619"/>
                  <a:gd name="T65" fmla="*/ 17 h 144"/>
                  <a:gd name="T66" fmla="*/ 291 w 619"/>
                  <a:gd name="T67" fmla="*/ 15 h 144"/>
                  <a:gd name="T68" fmla="*/ 308 w 619"/>
                  <a:gd name="T69" fmla="*/ 11 h 144"/>
                  <a:gd name="T70" fmla="*/ 309 w 619"/>
                  <a:gd name="T71" fmla="*/ 17 h 144"/>
                  <a:gd name="T72" fmla="*/ 291 w 619"/>
                  <a:gd name="T73" fmla="*/ 24 h 144"/>
                  <a:gd name="T74" fmla="*/ 267 w 619"/>
                  <a:gd name="T75" fmla="*/ 29 h 144"/>
                  <a:gd name="T76" fmla="*/ 279 w 619"/>
                  <a:gd name="T77" fmla="*/ 29 h 144"/>
                  <a:gd name="T78" fmla="*/ 304 w 619"/>
                  <a:gd name="T79" fmla="*/ 26 h 144"/>
                  <a:gd name="T80" fmla="*/ 309 w 619"/>
                  <a:gd name="T81" fmla="*/ 30 h 144"/>
                  <a:gd name="T82" fmla="*/ 287 w 619"/>
                  <a:gd name="T83" fmla="*/ 37 h 144"/>
                  <a:gd name="T84" fmla="*/ 257 w 619"/>
                  <a:gd name="T85" fmla="*/ 42 h 144"/>
                  <a:gd name="T86" fmla="*/ 271 w 619"/>
                  <a:gd name="T87" fmla="*/ 42 h 144"/>
                  <a:gd name="T88" fmla="*/ 301 w 619"/>
                  <a:gd name="T89" fmla="*/ 38 h 144"/>
                  <a:gd name="T90" fmla="*/ 299 w 619"/>
                  <a:gd name="T91" fmla="*/ 45 h 144"/>
                  <a:gd name="T92" fmla="*/ 276 w 619"/>
                  <a:gd name="T93" fmla="*/ 50 h 144"/>
                  <a:gd name="T94" fmla="*/ 273 w 619"/>
                  <a:gd name="T95" fmla="*/ 52 h 144"/>
                  <a:gd name="T96" fmla="*/ 294 w 619"/>
                  <a:gd name="T97" fmla="*/ 49 h 144"/>
                  <a:gd name="T98" fmla="*/ 306 w 619"/>
                  <a:gd name="T99" fmla="*/ 48 h 144"/>
                  <a:gd name="T100" fmla="*/ 290 w 619"/>
                  <a:gd name="T101" fmla="*/ 56 h 144"/>
                  <a:gd name="T102" fmla="*/ 255 w 619"/>
                  <a:gd name="T103" fmla="*/ 62 h 144"/>
                  <a:gd name="T104" fmla="*/ 224 w 619"/>
                  <a:gd name="T105" fmla="*/ 65 h 144"/>
                  <a:gd name="T106" fmla="*/ 188 w 619"/>
                  <a:gd name="T107" fmla="*/ 67 h 144"/>
                  <a:gd name="T108" fmla="*/ 153 w 619"/>
                  <a:gd name="T109" fmla="*/ 70 h 144"/>
                  <a:gd name="T110" fmla="*/ 118 w 619"/>
                  <a:gd name="T111" fmla="*/ 71 h 14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619"/>
                  <a:gd name="T169" fmla="*/ 0 h 144"/>
                  <a:gd name="T170" fmla="*/ 619 w 619"/>
                  <a:gd name="T171" fmla="*/ 144 h 14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619" h="144">
                    <a:moveTo>
                      <a:pt x="220" y="144"/>
                    </a:moveTo>
                    <a:lnTo>
                      <a:pt x="199" y="142"/>
                    </a:lnTo>
                    <a:lnTo>
                      <a:pt x="170" y="141"/>
                    </a:lnTo>
                    <a:lnTo>
                      <a:pt x="134" y="138"/>
                    </a:lnTo>
                    <a:lnTo>
                      <a:pt x="97" y="134"/>
                    </a:lnTo>
                    <a:lnTo>
                      <a:pt x="63" y="128"/>
                    </a:lnTo>
                    <a:lnTo>
                      <a:pt x="33" y="119"/>
                    </a:lnTo>
                    <a:lnTo>
                      <a:pt x="10" y="111"/>
                    </a:lnTo>
                    <a:lnTo>
                      <a:pt x="0" y="99"/>
                    </a:lnTo>
                    <a:lnTo>
                      <a:pt x="10" y="101"/>
                    </a:lnTo>
                    <a:lnTo>
                      <a:pt x="20" y="103"/>
                    </a:lnTo>
                    <a:lnTo>
                      <a:pt x="32" y="105"/>
                    </a:lnTo>
                    <a:lnTo>
                      <a:pt x="42" y="105"/>
                    </a:lnTo>
                    <a:lnTo>
                      <a:pt x="52" y="106"/>
                    </a:lnTo>
                    <a:lnTo>
                      <a:pt x="63" y="108"/>
                    </a:lnTo>
                    <a:lnTo>
                      <a:pt x="74" y="108"/>
                    </a:lnTo>
                    <a:lnTo>
                      <a:pt x="86" y="108"/>
                    </a:lnTo>
                    <a:lnTo>
                      <a:pt x="74" y="106"/>
                    </a:lnTo>
                    <a:lnTo>
                      <a:pt x="63" y="105"/>
                    </a:lnTo>
                    <a:lnTo>
                      <a:pt x="52" y="102"/>
                    </a:lnTo>
                    <a:lnTo>
                      <a:pt x="42" y="101"/>
                    </a:lnTo>
                    <a:lnTo>
                      <a:pt x="32" y="99"/>
                    </a:lnTo>
                    <a:lnTo>
                      <a:pt x="22" y="96"/>
                    </a:lnTo>
                    <a:lnTo>
                      <a:pt x="12" y="93"/>
                    </a:lnTo>
                    <a:lnTo>
                      <a:pt x="2" y="91"/>
                    </a:lnTo>
                    <a:lnTo>
                      <a:pt x="2" y="86"/>
                    </a:lnTo>
                    <a:lnTo>
                      <a:pt x="2" y="82"/>
                    </a:lnTo>
                    <a:lnTo>
                      <a:pt x="2" y="78"/>
                    </a:lnTo>
                    <a:lnTo>
                      <a:pt x="0" y="75"/>
                    </a:lnTo>
                    <a:lnTo>
                      <a:pt x="13" y="78"/>
                    </a:lnTo>
                    <a:lnTo>
                      <a:pt x="27" y="81"/>
                    </a:lnTo>
                    <a:lnTo>
                      <a:pt x="40" y="83"/>
                    </a:lnTo>
                    <a:lnTo>
                      <a:pt x="55" y="86"/>
                    </a:lnTo>
                    <a:lnTo>
                      <a:pt x="69" y="89"/>
                    </a:lnTo>
                    <a:lnTo>
                      <a:pt x="83" y="91"/>
                    </a:lnTo>
                    <a:lnTo>
                      <a:pt x="97" y="92"/>
                    </a:lnTo>
                    <a:lnTo>
                      <a:pt x="113" y="92"/>
                    </a:lnTo>
                    <a:lnTo>
                      <a:pt x="112" y="91"/>
                    </a:lnTo>
                    <a:lnTo>
                      <a:pt x="109" y="91"/>
                    </a:lnTo>
                    <a:lnTo>
                      <a:pt x="106" y="89"/>
                    </a:lnTo>
                    <a:lnTo>
                      <a:pt x="103" y="89"/>
                    </a:lnTo>
                    <a:lnTo>
                      <a:pt x="96" y="88"/>
                    </a:lnTo>
                    <a:lnTo>
                      <a:pt x="89" y="86"/>
                    </a:lnTo>
                    <a:lnTo>
                      <a:pt x="77" y="85"/>
                    </a:lnTo>
                    <a:lnTo>
                      <a:pt x="62" y="83"/>
                    </a:lnTo>
                    <a:lnTo>
                      <a:pt x="55" y="81"/>
                    </a:lnTo>
                    <a:lnTo>
                      <a:pt x="46" y="78"/>
                    </a:lnTo>
                    <a:lnTo>
                      <a:pt x="39" y="75"/>
                    </a:lnTo>
                    <a:lnTo>
                      <a:pt x="32" y="73"/>
                    </a:lnTo>
                    <a:lnTo>
                      <a:pt x="25" y="70"/>
                    </a:lnTo>
                    <a:lnTo>
                      <a:pt x="16" y="68"/>
                    </a:lnTo>
                    <a:lnTo>
                      <a:pt x="9" y="66"/>
                    </a:lnTo>
                    <a:lnTo>
                      <a:pt x="0" y="63"/>
                    </a:lnTo>
                    <a:lnTo>
                      <a:pt x="0" y="59"/>
                    </a:lnTo>
                    <a:lnTo>
                      <a:pt x="0" y="55"/>
                    </a:lnTo>
                    <a:lnTo>
                      <a:pt x="0" y="50"/>
                    </a:lnTo>
                    <a:lnTo>
                      <a:pt x="2" y="46"/>
                    </a:lnTo>
                    <a:lnTo>
                      <a:pt x="15" y="49"/>
                    </a:lnTo>
                    <a:lnTo>
                      <a:pt x="25" y="52"/>
                    </a:lnTo>
                    <a:lnTo>
                      <a:pt x="32" y="53"/>
                    </a:lnTo>
                    <a:lnTo>
                      <a:pt x="37" y="55"/>
                    </a:lnTo>
                    <a:lnTo>
                      <a:pt x="42" y="55"/>
                    </a:lnTo>
                    <a:lnTo>
                      <a:pt x="43" y="55"/>
                    </a:lnTo>
                    <a:lnTo>
                      <a:pt x="46" y="55"/>
                    </a:lnTo>
                    <a:lnTo>
                      <a:pt x="47" y="55"/>
                    </a:lnTo>
                    <a:lnTo>
                      <a:pt x="47" y="53"/>
                    </a:lnTo>
                    <a:lnTo>
                      <a:pt x="46" y="53"/>
                    </a:lnTo>
                    <a:lnTo>
                      <a:pt x="45" y="52"/>
                    </a:lnTo>
                    <a:lnTo>
                      <a:pt x="42" y="50"/>
                    </a:lnTo>
                    <a:lnTo>
                      <a:pt x="36" y="49"/>
                    </a:lnTo>
                    <a:lnTo>
                      <a:pt x="29" y="46"/>
                    </a:lnTo>
                    <a:lnTo>
                      <a:pt x="19" y="42"/>
                    </a:lnTo>
                    <a:lnTo>
                      <a:pt x="5" y="38"/>
                    </a:lnTo>
                    <a:lnTo>
                      <a:pt x="5" y="35"/>
                    </a:lnTo>
                    <a:lnTo>
                      <a:pt x="5" y="30"/>
                    </a:lnTo>
                    <a:lnTo>
                      <a:pt x="5" y="26"/>
                    </a:lnTo>
                    <a:lnTo>
                      <a:pt x="5" y="23"/>
                    </a:lnTo>
                    <a:lnTo>
                      <a:pt x="19" y="28"/>
                    </a:lnTo>
                    <a:lnTo>
                      <a:pt x="32" y="30"/>
                    </a:lnTo>
                    <a:lnTo>
                      <a:pt x="45" y="35"/>
                    </a:lnTo>
                    <a:lnTo>
                      <a:pt x="57" y="38"/>
                    </a:lnTo>
                    <a:lnTo>
                      <a:pt x="70" y="42"/>
                    </a:lnTo>
                    <a:lnTo>
                      <a:pt x="84" y="43"/>
                    </a:lnTo>
                    <a:lnTo>
                      <a:pt x="99" y="46"/>
                    </a:lnTo>
                    <a:lnTo>
                      <a:pt x="114" y="48"/>
                    </a:lnTo>
                    <a:lnTo>
                      <a:pt x="110" y="46"/>
                    </a:lnTo>
                    <a:lnTo>
                      <a:pt x="103" y="45"/>
                    </a:lnTo>
                    <a:lnTo>
                      <a:pt x="96" y="42"/>
                    </a:lnTo>
                    <a:lnTo>
                      <a:pt x="84" y="39"/>
                    </a:lnTo>
                    <a:lnTo>
                      <a:pt x="70" y="35"/>
                    </a:lnTo>
                    <a:lnTo>
                      <a:pt x="53" y="30"/>
                    </a:lnTo>
                    <a:lnTo>
                      <a:pt x="32" y="23"/>
                    </a:lnTo>
                    <a:lnTo>
                      <a:pt x="5" y="15"/>
                    </a:lnTo>
                    <a:lnTo>
                      <a:pt x="5" y="12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3"/>
                    </a:lnTo>
                    <a:lnTo>
                      <a:pt x="37" y="12"/>
                    </a:lnTo>
                    <a:lnTo>
                      <a:pt x="70" y="17"/>
                    </a:lnTo>
                    <a:lnTo>
                      <a:pt x="103" y="23"/>
                    </a:lnTo>
                    <a:lnTo>
                      <a:pt x="136" y="28"/>
                    </a:lnTo>
                    <a:lnTo>
                      <a:pt x="169" y="32"/>
                    </a:lnTo>
                    <a:lnTo>
                      <a:pt x="203" y="33"/>
                    </a:lnTo>
                    <a:lnTo>
                      <a:pt x="236" y="35"/>
                    </a:lnTo>
                    <a:lnTo>
                      <a:pt x="268" y="35"/>
                    </a:lnTo>
                    <a:lnTo>
                      <a:pt x="303" y="35"/>
                    </a:lnTo>
                    <a:lnTo>
                      <a:pt x="337" y="33"/>
                    </a:lnTo>
                    <a:lnTo>
                      <a:pt x="370" y="32"/>
                    </a:lnTo>
                    <a:lnTo>
                      <a:pt x="404" y="30"/>
                    </a:lnTo>
                    <a:lnTo>
                      <a:pt x="438" y="28"/>
                    </a:lnTo>
                    <a:lnTo>
                      <a:pt x="472" y="25"/>
                    </a:lnTo>
                    <a:lnTo>
                      <a:pt x="507" y="22"/>
                    </a:lnTo>
                    <a:lnTo>
                      <a:pt x="541" y="19"/>
                    </a:lnTo>
                    <a:lnTo>
                      <a:pt x="551" y="16"/>
                    </a:lnTo>
                    <a:lnTo>
                      <a:pt x="561" y="15"/>
                    </a:lnTo>
                    <a:lnTo>
                      <a:pt x="571" y="12"/>
                    </a:lnTo>
                    <a:lnTo>
                      <a:pt x="579" y="9"/>
                    </a:lnTo>
                    <a:lnTo>
                      <a:pt x="589" y="7"/>
                    </a:lnTo>
                    <a:lnTo>
                      <a:pt x="599" y="5"/>
                    </a:lnTo>
                    <a:lnTo>
                      <a:pt x="609" y="3"/>
                    </a:lnTo>
                    <a:lnTo>
                      <a:pt x="618" y="0"/>
                    </a:lnTo>
                    <a:lnTo>
                      <a:pt x="618" y="3"/>
                    </a:lnTo>
                    <a:lnTo>
                      <a:pt x="618" y="6"/>
                    </a:lnTo>
                    <a:lnTo>
                      <a:pt x="616" y="10"/>
                    </a:lnTo>
                    <a:lnTo>
                      <a:pt x="616" y="13"/>
                    </a:lnTo>
                    <a:lnTo>
                      <a:pt x="608" y="16"/>
                    </a:lnTo>
                    <a:lnTo>
                      <a:pt x="598" y="19"/>
                    </a:lnTo>
                    <a:lnTo>
                      <a:pt x="589" y="22"/>
                    </a:lnTo>
                    <a:lnTo>
                      <a:pt x="581" y="25"/>
                    </a:lnTo>
                    <a:lnTo>
                      <a:pt x="571" y="29"/>
                    </a:lnTo>
                    <a:lnTo>
                      <a:pt x="562" y="32"/>
                    </a:lnTo>
                    <a:lnTo>
                      <a:pt x="552" y="35"/>
                    </a:lnTo>
                    <a:lnTo>
                      <a:pt x="544" y="38"/>
                    </a:lnTo>
                    <a:lnTo>
                      <a:pt x="558" y="35"/>
                    </a:lnTo>
                    <a:lnTo>
                      <a:pt x="571" y="33"/>
                    </a:lnTo>
                    <a:lnTo>
                      <a:pt x="582" y="30"/>
                    </a:lnTo>
                    <a:lnTo>
                      <a:pt x="594" y="28"/>
                    </a:lnTo>
                    <a:lnTo>
                      <a:pt x="604" y="26"/>
                    </a:lnTo>
                    <a:lnTo>
                      <a:pt x="611" y="25"/>
                    </a:lnTo>
                    <a:lnTo>
                      <a:pt x="616" y="23"/>
                    </a:lnTo>
                    <a:lnTo>
                      <a:pt x="619" y="23"/>
                    </a:lnTo>
                    <a:lnTo>
                      <a:pt x="619" y="28"/>
                    </a:lnTo>
                    <a:lnTo>
                      <a:pt x="619" y="30"/>
                    </a:lnTo>
                    <a:lnTo>
                      <a:pt x="619" y="35"/>
                    </a:lnTo>
                    <a:lnTo>
                      <a:pt x="618" y="40"/>
                    </a:lnTo>
                    <a:lnTo>
                      <a:pt x="606" y="43"/>
                    </a:lnTo>
                    <a:lnTo>
                      <a:pt x="595" y="45"/>
                    </a:lnTo>
                    <a:lnTo>
                      <a:pt x="582" y="48"/>
                    </a:lnTo>
                    <a:lnTo>
                      <a:pt x="571" y="50"/>
                    </a:lnTo>
                    <a:lnTo>
                      <a:pt x="559" y="53"/>
                    </a:lnTo>
                    <a:lnTo>
                      <a:pt x="548" y="56"/>
                    </a:lnTo>
                    <a:lnTo>
                      <a:pt x="535" y="59"/>
                    </a:lnTo>
                    <a:lnTo>
                      <a:pt x="524" y="62"/>
                    </a:lnTo>
                    <a:lnTo>
                      <a:pt x="535" y="62"/>
                    </a:lnTo>
                    <a:lnTo>
                      <a:pt x="547" y="60"/>
                    </a:lnTo>
                    <a:lnTo>
                      <a:pt x="559" y="59"/>
                    </a:lnTo>
                    <a:lnTo>
                      <a:pt x="571" y="58"/>
                    </a:lnTo>
                    <a:lnTo>
                      <a:pt x="584" y="56"/>
                    </a:lnTo>
                    <a:lnTo>
                      <a:pt x="595" y="55"/>
                    </a:lnTo>
                    <a:lnTo>
                      <a:pt x="608" y="52"/>
                    </a:lnTo>
                    <a:lnTo>
                      <a:pt x="619" y="50"/>
                    </a:lnTo>
                    <a:lnTo>
                      <a:pt x="619" y="53"/>
                    </a:lnTo>
                    <a:lnTo>
                      <a:pt x="619" y="56"/>
                    </a:lnTo>
                    <a:lnTo>
                      <a:pt x="619" y="60"/>
                    </a:lnTo>
                    <a:lnTo>
                      <a:pt x="619" y="63"/>
                    </a:lnTo>
                    <a:lnTo>
                      <a:pt x="604" y="69"/>
                    </a:lnTo>
                    <a:lnTo>
                      <a:pt x="589" y="73"/>
                    </a:lnTo>
                    <a:lnTo>
                      <a:pt x="574" y="76"/>
                    </a:lnTo>
                    <a:lnTo>
                      <a:pt x="559" y="79"/>
                    </a:lnTo>
                    <a:lnTo>
                      <a:pt x="544" y="82"/>
                    </a:lnTo>
                    <a:lnTo>
                      <a:pt x="528" y="85"/>
                    </a:lnTo>
                    <a:lnTo>
                      <a:pt x="514" y="86"/>
                    </a:lnTo>
                    <a:lnTo>
                      <a:pt x="498" y="88"/>
                    </a:lnTo>
                    <a:lnTo>
                      <a:pt x="512" y="88"/>
                    </a:lnTo>
                    <a:lnTo>
                      <a:pt x="528" y="86"/>
                    </a:lnTo>
                    <a:lnTo>
                      <a:pt x="542" y="85"/>
                    </a:lnTo>
                    <a:lnTo>
                      <a:pt x="558" y="82"/>
                    </a:lnTo>
                    <a:lnTo>
                      <a:pt x="572" y="81"/>
                    </a:lnTo>
                    <a:lnTo>
                      <a:pt x="588" y="79"/>
                    </a:lnTo>
                    <a:lnTo>
                      <a:pt x="602" y="78"/>
                    </a:lnTo>
                    <a:lnTo>
                      <a:pt x="618" y="78"/>
                    </a:lnTo>
                    <a:lnTo>
                      <a:pt x="615" y="83"/>
                    </a:lnTo>
                    <a:lnTo>
                      <a:pt x="608" y="89"/>
                    </a:lnTo>
                    <a:lnTo>
                      <a:pt x="598" y="92"/>
                    </a:lnTo>
                    <a:lnTo>
                      <a:pt x="587" y="96"/>
                    </a:lnTo>
                    <a:lnTo>
                      <a:pt x="574" y="99"/>
                    </a:lnTo>
                    <a:lnTo>
                      <a:pt x="562" y="101"/>
                    </a:lnTo>
                    <a:lnTo>
                      <a:pt x="552" y="102"/>
                    </a:lnTo>
                    <a:lnTo>
                      <a:pt x="545" y="103"/>
                    </a:lnTo>
                    <a:lnTo>
                      <a:pt x="545" y="105"/>
                    </a:lnTo>
                    <a:lnTo>
                      <a:pt x="547" y="105"/>
                    </a:lnTo>
                    <a:lnTo>
                      <a:pt x="547" y="106"/>
                    </a:lnTo>
                    <a:lnTo>
                      <a:pt x="565" y="103"/>
                    </a:lnTo>
                    <a:lnTo>
                      <a:pt x="579" y="102"/>
                    </a:lnTo>
                    <a:lnTo>
                      <a:pt x="589" y="99"/>
                    </a:lnTo>
                    <a:lnTo>
                      <a:pt x="597" y="99"/>
                    </a:lnTo>
                    <a:lnTo>
                      <a:pt x="602" y="98"/>
                    </a:lnTo>
                    <a:lnTo>
                      <a:pt x="608" y="98"/>
                    </a:lnTo>
                    <a:lnTo>
                      <a:pt x="612" y="98"/>
                    </a:lnTo>
                    <a:lnTo>
                      <a:pt x="616" y="98"/>
                    </a:lnTo>
                    <a:lnTo>
                      <a:pt x="609" y="103"/>
                    </a:lnTo>
                    <a:lnTo>
                      <a:pt x="598" y="108"/>
                    </a:lnTo>
                    <a:lnTo>
                      <a:pt x="581" y="113"/>
                    </a:lnTo>
                    <a:lnTo>
                      <a:pt x="562" y="116"/>
                    </a:lnTo>
                    <a:lnTo>
                      <a:pt x="544" y="121"/>
                    </a:lnTo>
                    <a:lnTo>
                      <a:pt x="525" y="124"/>
                    </a:lnTo>
                    <a:lnTo>
                      <a:pt x="511" y="126"/>
                    </a:lnTo>
                    <a:lnTo>
                      <a:pt x="502" y="128"/>
                    </a:lnTo>
                    <a:lnTo>
                      <a:pt x="484" y="129"/>
                    </a:lnTo>
                    <a:lnTo>
                      <a:pt x="467" y="131"/>
                    </a:lnTo>
                    <a:lnTo>
                      <a:pt x="448" y="132"/>
                    </a:lnTo>
                    <a:lnTo>
                      <a:pt x="431" y="134"/>
                    </a:lnTo>
                    <a:lnTo>
                      <a:pt x="413" y="135"/>
                    </a:lnTo>
                    <a:lnTo>
                      <a:pt x="395" y="135"/>
                    </a:lnTo>
                    <a:lnTo>
                      <a:pt x="377" y="136"/>
                    </a:lnTo>
                    <a:lnTo>
                      <a:pt x="360" y="138"/>
                    </a:lnTo>
                    <a:lnTo>
                      <a:pt x="341" y="139"/>
                    </a:lnTo>
                    <a:lnTo>
                      <a:pt x="324" y="139"/>
                    </a:lnTo>
                    <a:lnTo>
                      <a:pt x="306" y="141"/>
                    </a:lnTo>
                    <a:lnTo>
                      <a:pt x="288" y="142"/>
                    </a:lnTo>
                    <a:lnTo>
                      <a:pt x="271" y="142"/>
                    </a:lnTo>
                    <a:lnTo>
                      <a:pt x="254" y="142"/>
                    </a:lnTo>
                    <a:lnTo>
                      <a:pt x="237" y="144"/>
                    </a:lnTo>
                    <a:lnTo>
                      <a:pt x="220" y="144"/>
                    </a:lnTo>
                    <a:close/>
                  </a:path>
                </a:pathLst>
              </a:custGeom>
              <a:solidFill>
                <a:srgbClr val="66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97" name="Freeform 143"/>
              <p:cNvSpPr>
                <a:spLocks/>
              </p:cNvSpPr>
              <p:nvPr/>
            </p:nvSpPr>
            <p:spPr bwMode="auto">
              <a:xfrm>
                <a:off x="4275" y="3005"/>
                <a:ext cx="13" cy="3"/>
              </a:xfrm>
              <a:custGeom>
                <a:avLst/>
                <a:gdLst>
                  <a:gd name="T0" fmla="*/ 6 w 27"/>
                  <a:gd name="T1" fmla="*/ 3 h 6"/>
                  <a:gd name="T2" fmla="*/ 4 w 27"/>
                  <a:gd name="T3" fmla="*/ 3 h 6"/>
                  <a:gd name="T4" fmla="*/ 3 w 27"/>
                  <a:gd name="T5" fmla="*/ 3 h 6"/>
                  <a:gd name="T6" fmla="*/ 1 w 27"/>
                  <a:gd name="T7" fmla="*/ 3 h 6"/>
                  <a:gd name="T8" fmla="*/ 0 w 27"/>
                  <a:gd name="T9" fmla="*/ 3 h 6"/>
                  <a:gd name="T10" fmla="*/ 0 w 27"/>
                  <a:gd name="T11" fmla="*/ 3 h 6"/>
                  <a:gd name="T12" fmla="*/ 0 w 27"/>
                  <a:gd name="T13" fmla="*/ 2 h 6"/>
                  <a:gd name="T14" fmla="*/ 0 w 27"/>
                  <a:gd name="T15" fmla="*/ 1 h 6"/>
                  <a:gd name="T16" fmla="*/ 0 w 27"/>
                  <a:gd name="T17" fmla="*/ 0 h 6"/>
                  <a:gd name="T18" fmla="*/ 7 w 27"/>
                  <a:gd name="T19" fmla="*/ 1 h 6"/>
                  <a:gd name="T20" fmla="*/ 11 w 27"/>
                  <a:gd name="T21" fmla="*/ 1 h 6"/>
                  <a:gd name="T22" fmla="*/ 13 w 27"/>
                  <a:gd name="T23" fmla="*/ 2 h 6"/>
                  <a:gd name="T24" fmla="*/ 13 w 27"/>
                  <a:gd name="T25" fmla="*/ 3 h 6"/>
                  <a:gd name="T26" fmla="*/ 11 w 27"/>
                  <a:gd name="T27" fmla="*/ 3 h 6"/>
                  <a:gd name="T28" fmla="*/ 10 w 27"/>
                  <a:gd name="T29" fmla="*/ 3 h 6"/>
                  <a:gd name="T30" fmla="*/ 8 w 27"/>
                  <a:gd name="T31" fmla="*/ 3 h 6"/>
                  <a:gd name="T32" fmla="*/ 6 w 27"/>
                  <a:gd name="T33" fmla="*/ 3 h 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7"/>
                  <a:gd name="T52" fmla="*/ 0 h 6"/>
                  <a:gd name="T53" fmla="*/ 27 w 27"/>
                  <a:gd name="T54" fmla="*/ 6 h 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7" h="6">
                    <a:moveTo>
                      <a:pt x="12" y="6"/>
                    </a:moveTo>
                    <a:lnTo>
                      <a:pt x="9" y="6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4" y="2"/>
                    </a:lnTo>
                    <a:lnTo>
                      <a:pt x="22" y="2"/>
                    </a:lnTo>
                    <a:lnTo>
                      <a:pt x="26" y="3"/>
                    </a:lnTo>
                    <a:lnTo>
                      <a:pt x="27" y="5"/>
                    </a:lnTo>
                    <a:lnTo>
                      <a:pt x="23" y="5"/>
                    </a:lnTo>
                    <a:lnTo>
                      <a:pt x="20" y="5"/>
                    </a:lnTo>
                    <a:lnTo>
                      <a:pt x="16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98" name="Freeform 144"/>
              <p:cNvSpPr>
                <a:spLocks/>
              </p:cNvSpPr>
              <p:nvPr/>
            </p:nvSpPr>
            <p:spPr bwMode="auto">
              <a:xfrm>
                <a:off x="4111" y="2998"/>
                <a:ext cx="30" cy="3"/>
              </a:xfrm>
              <a:custGeom>
                <a:avLst/>
                <a:gdLst>
                  <a:gd name="T0" fmla="*/ 25 w 58"/>
                  <a:gd name="T1" fmla="*/ 3 h 6"/>
                  <a:gd name="T2" fmla="*/ 18 w 58"/>
                  <a:gd name="T3" fmla="*/ 3 h 6"/>
                  <a:gd name="T4" fmla="*/ 12 w 58"/>
                  <a:gd name="T5" fmla="*/ 3 h 6"/>
                  <a:gd name="T6" fmla="*/ 8 w 58"/>
                  <a:gd name="T7" fmla="*/ 2 h 6"/>
                  <a:gd name="T8" fmla="*/ 5 w 58"/>
                  <a:gd name="T9" fmla="*/ 2 h 6"/>
                  <a:gd name="T10" fmla="*/ 4 w 58"/>
                  <a:gd name="T11" fmla="*/ 2 h 6"/>
                  <a:gd name="T12" fmla="*/ 2 w 58"/>
                  <a:gd name="T13" fmla="*/ 1 h 6"/>
                  <a:gd name="T14" fmla="*/ 1 w 58"/>
                  <a:gd name="T15" fmla="*/ 1 h 6"/>
                  <a:gd name="T16" fmla="*/ 0 w 58"/>
                  <a:gd name="T17" fmla="*/ 0 h 6"/>
                  <a:gd name="T18" fmla="*/ 4 w 58"/>
                  <a:gd name="T19" fmla="*/ 0 h 6"/>
                  <a:gd name="T20" fmla="*/ 7 w 58"/>
                  <a:gd name="T21" fmla="*/ 0 h 6"/>
                  <a:gd name="T22" fmla="*/ 11 w 58"/>
                  <a:gd name="T23" fmla="*/ 0 h 6"/>
                  <a:gd name="T24" fmla="*/ 14 w 58"/>
                  <a:gd name="T25" fmla="*/ 0 h 6"/>
                  <a:gd name="T26" fmla="*/ 18 w 58"/>
                  <a:gd name="T27" fmla="*/ 1 h 6"/>
                  <a:gd name="T28" fmla="*/ 22 w 58"/>
                  <a:gd name="T29" fmla="*/ 1 h 6"/>
                  <a:gd name="T30" fmla="*/ 25 w 58"/>
                  <a:gd name="T31" fmla="*/ 2 h 6"/>
                  <a:gd name="T32" fmla="*/ 30 w 58"/>
                  <a:gd name="T33" fmla="*/ 3 h 6"/>
                  <a:gd name="T34" fmla="*/ 28 w 58"/>
                  <a:gd name="T35" fmla="*/ 3 h 6"/>
                  <a:gd name="T36" fmla="*/ 28 w 58"/>
                  <a:gd name="T37" fmla="*/ 3 h 6"/>
                  <a:gd name="T38" fmla="*/ 26 w 58"/>
                  <a:gd name="T39" fmla="*/ 3 h 6"/>
                  <a:gd name="T40" fmla="*/ 25 w 58"/>
                  <a:gd name="T41" fmla="*/ 3 h 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6"/>
                  <a:gd name="T65" fmla="*/ 58 w 58"/>
                  <a:gd name="T66" fmla="*/ 6 h 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6">
                    <a:moveTo>
                      <a:pt x="48" y="6"/>
                    </a:moveTo>
                    <a:lnTo>
                      <a:pt x="34" y="5"/>
                    </a:lnTo>
                    <a:lnTo>
                      <a:pt x="24" y="5"/>
                    </a:lnTo>
                    <a:lnTo>
                      <a:pt x="15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4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5" y="2"/>
                    </a:lnTo>
                    <a:lnTo>
                      <a:pt x="42" y="2"/>
                    </a:lnTo>
                    <a:lnTo>
                      <a:pt x="49" y="3"/>
                    </a:lnTo>
                    <a:lnTo>
                      <a:pt x="58" y="5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1" y="5"/>
                    </a:lnTo>
                    <a:lnTo>
                      <a:pt x="4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399" name="Freeform 145"/>
              <p:cNvSpPr>
                <a:spLocks/>
              </p:cNvSpPr>
              <p:nvPr/>
            </p:nvSpPr>
            <p:spPr bwMode="auto">
              <a:xfrm>
                <a:off x="4270" y="2979"/>
                <a:ext cx="25" cy="4"/>
              </a:xfrm>
              <a:custGeom>
                <a:avLst/>
                <a:gdLst>
                  <a:gd name="T0" fmla="*/ 0 w 52"/>
                  <a:gd name="T1" fmla="*/ 4 h 8"/>
                  <a:gd name="T2" fmla="*/ 0 w 52"/>
                  <a:gd name="T3" fmla="*/ 3 h 8"/>
                  <a:gd name="T4" fmla="*/ 1 w 52"/>
                  <a:gd name="T5" fmla="*/ 2 h 8"/>
                  <a:gd name="T6" fmla="*/ 1 w 52"/>
                  <a:gd name="T7" fmla="*/ 2 h 8"/>
                  <a:gd name="T8" fmla="*/ 1 w 52"/>
                  <a:gd name="T9" fmla="*/ 1 h 8"/>
                  <a:gd name="T10" fmla="*/ 3 w 52"/>
                  <a:gd name="T11" fmla="*/ 1 h 8"/>
                  <a:gd name="T12" fmla="*/ 6 w 52"/>
                  <a:gd name="T13" fmla="*/ 1 h 8"/>
                  <a:gd name="T14" fmla="*/ 9 w 52"/>
                  <a:gd name="T15" fmla="*/ 1 h 8"/>
                  <a:gd name="T16" fmla="*/ 13 w 52"/>
                  <a:gd name="T17" fmla="*/ 0 h 8"/>
                  <a:gd name="T18" fmla="*/ 16 w 52"/>
                  <a:gd name="T19" fmla="*/ 0 h 8"/>
                  <a:gd name="T20" fmla="*/ 19 w 52"/>
                  <a:gd name="T21" fmla="*/ 0 h 8"/>
                  <a:gd name="T22" fmla="*/ 23 w 52"/>
                  <a:gd name="T23" fmla="*/ 1 h 8"/>
                  <a:gd name="T24" fmla="*/ 25 w 52"/>
                  <a:gd name="T25" fmla="*/ 1 h 8"/>
                  <a:gd name="T26" fmla="*/ 24 w 52"/>
                  <a:gd name="T27" fmla="*/ 2 h 8"/>
                  <a:gd name="T28" fmla="*/ 21 w 52"/>
                  <a:gd name="T29" fmla="*/ 2 h 8"/>
                  <a:gd name="T30" fmla="*/ 16 w 52"/>
                  <a:gd name="T31" fmla="*/ 3 h 8"/>
                  <a:gd name="T32" fmla="*/ 13 w 52"/>
                  <a:gd name="T33" fmla="*/ 3 h 8"/>
                  <a:gd name="T34" fmla="*/ 8 w 52"/>
                  <a:gd name="T35" fmla="*/ 4 h 8"/>
                  <a:gd name="T36" fmla="*/ 4 w 52"/>
                  <a:gd name="T37" fmla="*/ 4 h 8"/>
                  <a:gd name="T38" fmla="*/ 1 w 52"/>
                  <a:gd name="T39" fmla="*/ 4 h 8"/>
                  <a:gd name="T40" fmla="*/ 0 w 52"/>
                  <a:gd name="T41" fmla="*/ 4 h 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"/>
                  <a:gd name="T64" fmla="*/ 0 h 8"/>
                  <a:gd name="T65" fmla="*/ 52 w 52"/>
                  <a:gd name="T66" fmla="*/ 8 h 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" h="8">
                    <a:moveTo>
                      <a:pt x="0" y="8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6" y="3"/>
                    </a:lnTo>
                    <a:lnTo>
                      <a:pt x="13" y="1"/>
                    </a:lnTo>
                    <a:lnTo>
                      <a:pt x="19" y="1"/>
                    </a:lnTo>
                    <a:lnTo>
                      <a:pt x="27" y="0"/>
                    </a:lnTo>
                    <a:lnTo>
                      <a:pt x="34" y="0"/>
                    </a:lnTo>
                    <a:lnTo>
                      <a:pt x="40" y="0"/>
                    </a:lnTo>
                    <a:lnTo>
                      <a:pt x="47" y="1"/>
                    </a:lnTo>
                    <a:lnTo>
                      <a:pt x="52" y="3"/>
                    </a:lnTo>
                    <a:lnTo>
                      <a:pt x="49" y="4"/>
                    </a:lnTo>
                    <a:lnTo>
                      <a:pt x="43" y="5"/>
                    </a:lnTo>
                    <a:lnTo>
                      <a:pt x="34" y="7"/>
                    </a:lnTo>
                    <a:lnTo>
                      <a:pt x="26" y="7"/>
                    </a:lnTo>
                    <a:lnTo>
                      <a:pt x="17" y="8"/>
                    </a:lnTo>
                    <a:lnTo>
                      <a:pt x="9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0" name="Freeform 146"/>
              <p:cNvSpPr>
                <a:spLocks/>
              </p:cNvSpPr>
              <p:nvPr/>
            </p:nvSpPr>
            <p:spPr bwMode="auto">
              <a:xfrm>
                <a:off x="4119" y="2976"/>
                <a:ext cx="17" cy="4"/>
              </a:xfrm>
              <a:custGeom>
                <a:avLst/>
                <a:gdLst>
                  <a:gd name="T0" fmla="*/ 9 w 33"/>
                  <a:gd name="T1" fmla="*/ 4 h 7"/>
                  <a:gd name="T2" fmla="*/ 7 w 33"/>
                  <a:gd name="T3" fmla="*/ 4 h 7"/>
                  <a:gd name="T4" fmla="*/ 5 w 33"/>
                  <a:gd name="T5" fmla="*/ 3 h 7"/>
                  <a:gd name="T6" fmla="*/ 3 w 33"/>
                  <a:gd name="T7" fmla="*/ 3 h 7"/>
                  <a:gd name="T8" fmla="*/ 0 w 33"/>
                  <a:gd name="T9" fmla="*/ 3 h 7"/>
                  <a:gd name="T10" fmla="*/ 0 w 33"/>
                  <a:gd name="T11" fmla="*/ 2 h 7"/>
                  <a:gd name="T12" fmla="*/ 0 w 33"/>
                  <a:gd name="T13" fmla="*/ 2 h 7"/>
                  <a:gd name="T14" fmla="*/ 0 w 33"/>
                  <a:gd name="T15" fmla="*/ 1 h 7"/>
                  <a:gd name="T16" fmla="*/ 0 w 33"/>
                  <a:gd name="T17" fmla="*/ 0 h 7"/>
                  <a:gd name="T18" fmla="*/ 4 w 33"/>
                  <a:gd name="T19" fmla="*/ 0 h 7"/>
                  <a:gd name="T20" fmla="*/ 8 w 33"/>
                  <a:gd name="T21" fmla="*/ 0 h 7"/>
                  <a:gd name="T22" fmla="*/ 12 w 33"/>
                  <a:gd name="T23" fmla="*/ 1 h 7"/>
                  <a:gd name="T24" fmla="*/ 16 w 33"/>
                  <a:gd name="T25" fmla="*/ 1 h 7"/>
                  <a:gd name="T26" fmla="*/ 17 w 33"/>
                  <a:gd name="T27" fmla="*/ 2 h 7"/>
                  <a:gd name="T28" fmla="*/ 17 w 33"/>
                  <a:gd name="T29" fmla="*/ 2 h 7"/>
                  <a:gd name="T30" fmla="*/ 17 w 33"/>
                  <a:gd name="T31" fmla="*/ 3 h 7"/>
                  <a:gd name="T32" fmla="*/ 16 w 33"/>
                  <a:gd name="T33" fmla="*/ 4 h 7"/>
                  <a:gd name="T34" fmla="*/ 15 w 33"/>
                  <a:gd name="T35" fmla="*/ 4 h 7"/>
                  <a:gd name="T36" fmla="*/ 12 w 33"/>
                  <a:gd name="T37" fmla="*/ 4 h 7"/>
                  <a:gd name="T38" fmla="*/ 10 w 33"/>
                  <a:gd name="T39" fmla="*/ 4 h 7"/>
                  <a:gd name="T40" fmla="*/ 9 w 33"/>
                  <a:gd name="T41" fmla="*/ 4 h 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3"/>
                  <a:gd name="T64" fmla="*/ 0 h 7"/>
                  <a:gd name="T65" fmla="*/ 33 w 33"/>
                  <a:gd name="T66" fmla="*/ 7 h 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3" h="7">
                    <a:moveTo>
                      <a:pt x="17" y="7"/>
                    </a:moveTo>
                    <a:lnTo>
                      <a:pt x="13" y="7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24" y="1"/>
                    </a:lnTo>
                    <a:lnTo>
                      <a:pt x="32" y="1"/>
                    </a:lnTo>
                    <a:lnTo>
                      <a:pt x="33" y="3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32" y="7"/>
                    </a:lnTo>
                    <a:lnTo>
                      <a:pt x="29" y="7"/>
                    </a:lnTo>
                    <a:lnTo>
                      <a:pt x="24" y="7"/>
                    </a:lnTo>
                    <a:lnTo>
                      <a:pt x="20" y="7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1" name="Freeform 147"/>
              <p:cNvSpPr>
                <a:spLocks/>
              </p:cNvSpPr>
              <p:nvPr/>
            </p:nvSpPr>
            <p:spPr bwMode="auto">
              <a:xfrm>
                <a:off x="4054" y="2932"/>
                <a:ext cx="298" cy="32"/>
              </a:xfrm>
              <a:custGeom>
                <a:avLst/>
                <a:gdLst>
                  <a:gd name="T0" fmla="*/ 98 w 596"/>
                  <a:gd name="T1" fmla="*/ 31 h 63"/>
                  <a:gd name="T2" fmla="*/ 70 w 596"/>
                  <a:gd name="T3" fmla="*/ 29 h 63"/>
                  <a:gd name="T4" fmla="*/ 41 w 596"/>
                  <a:gd name="T5" fmla="*/ 25 h 63"/>
                  <a:gd name="T6" fmla="*/ 13 w 596"/>
                  <a:gd name="T7" fmla="*/ 20 h 63"/>
                  <a:gd name="T8" fmla="*/ 0 w 596"/>
                  <a:gd name="T9" fmla="*/ 16 h 63"/>
                  <a:gd name="T10" fmla="*/ 0 w 596"/>
                  <a:gd name="T11" fmla="*/ 14 h 63"/>
                  <a:gd name="T12" fmla="*/ 3 w 596"/>
                  <a:gd name="T13" fmla="*/ 12 h 63"/>
                  <a:gd name="T14" fmla="*/ 9 w 596"/>
                  <a:gd name="T15" fmla="*/ 10 h 63"/>
                  <a:gd name="T16" fmla="*/ 28 w 596"/>
                  <a:gd name="T17" fmla="*/ 7 h 63"/>
                  <a:gd name="T18" fmla="*/ 59 w 596"/>
                  <a:gd name="T19" fmla="*/ 4 h 63"/>
                  <a:gd name="T20" fmla="*/ 91 w 596"/>
                  <a:gd name="T21" fmla="*/ 1 h 63"/>
                  <a:gd name="T22" fmla="*/ 124 w 596"/>
                  <a:gd name="T23" fmla="*/ 1 h 63"/>
                  <a:gd name="T24" fmla="*/ 157 w 596"/>
                  <a:gd name="T25" fmla="*/ 0 h 63"/>
                  <a:gd name="T26" fmla="*/ 189 w 596"/>
                  <a:gd name="T27" fmla="*/ 1 h 63"/>
                  <a:gd name="T28" fmla="*/ 222 w 596"/>
                  <a:gd name="T29" fmla="*/ 2 h 63"/>
                  <a:gd name="T30" fmla="*/ 254 w 596"/>
                  <a:gd name="T31" fmla="*/ 4 h 63"/>
                  <a:gd name="T32" fmla="*/ 280 w 596"/>
                  <a:gd name="T33" fmla="*/ 7 h 63"/>
                  <a:gd name="T34" fmla="*/ 291 w 596"/>
                  <a:gd name="T35" fmla="*/ 9 h 63"/>
                  <a:gd name="T36" fmla="*/ 296 w 596"/>
                  <a:gd name="T37" fmla="*/ 11 h 63"/>
                  <a:gd name="T38" fmla="*/ 298 w 596"/>
                  <a:gd name="T39" fmla="*/ 12 h 63"/>
                  <a:gd name="T40" fmla="*/ 296 w 596"/>
                  <a:gd name="T41" fmla="*/ 14 h 63"/>
                  <a:gd name="T42" fmla="*/ 288 w 596"/>
                  <a:gd name="T43" fmla="*/ 17 h 63"/>
                  <a:gd name="T44" fmla="*/ 276 w 596"/>
                  <a:gd name="T45" fmla="*/ 19 h 63"/>
                  <a:gd name="T46" fmla="*/ 266 w 596"/>
                  <a:gd name="T47" fmla="*/ 22 h 63"/>
                  <a:gd name="T48" fmla="*/ 254 w 596"/>
                  <a:gd name="T49" fmla="*/ 23 h 63"/>
                  <a:gd name="T50" fmla="*/ 234 w 596"/>
                  <a:gd name="T51" fmla="*/ 25 h 63"/>
                  <a:gd name="T52" fmla="*/ 215 w 596"/>
                  <a:gd name="T53" fmla="*/ 27 h 63"/>
                  <a:gd name="T54" fmla="*/ 197 w 596"/>
                  <a:gd name="T55" fmla="*/ 28 h 63"/>
                  <a:gd name="T56" fmla="*/ 178 w 596"/>
                  <a:gd name="T57" fmla="*/ 29 h 63"/>
                  <a:gd name="T58" fmla="*/ 159 w 596"/>
                  <a:gd name="T59" fmla="*/ 30 h 63"/>
                  <a:gd name="T60" fmla="*/ 141 w 596"/>
                  <a:gd name="T61" fmla="*/ 31 h 63"/>
                  <a:gd name="T62" fmla="*/ 122 w 596"/>
                  <a:gd name="T63" fmla="*/ 32 h 6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96"/>
                  <a:gd name="T97" fmla="*/ 0 h 63"/>
                  <a:gd name="T98" fmla="*/ 596 w 596"/>
                  <a:gd name="T99" fmla="*/ 63 h 6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96" h="63">
                    <a:moveTo>
                      <a:pt x="227" y="63"/>
                    </a:moveTo>
                    <a:lnTo>
                      <a:pt x="197" y="61"/>
                    </a:lnTo>
                    <a:lnTo>
                      <a:pt x="168" y="60"/>
                    </a:lnTo>
                    <a:lnTo>
                      <a:pt x="140" y="57"/>
                    </a:lnTo>
                    <a:lnTo>
                      <a:pt x="111" y="54"/>
                    </a:lnTo>
                    <a:lnTo>
                      <a:pt x="83" y="50"/>
                    </a:lnTo>
                    <a:lnTo>
                      <a:pt x="54" y="45"/>
                    </a:lnTo>
                    <a:lnTo>
                      <a:pt x="27" y="40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0" y="25"/>
                    </a:lnTo>
                    <a:lnTo>
                      <a:pt x="6" y="24"/>
                    </a:lnTo>
                    <a:lnTo>
                      <a:pt x="13" y="21"/>
                    </a:lnTo>
                    <a:lnTo>
                      <a:pt x="19" y="20"/>
                    </a:lnTo>
                    <a:lnTo>
                      <a:pt x="24" y="18"/>
                    </a:lnTo>
                    <a:lnTo>
                      <a:pt x="56" y="14"/>
                    </a:lnTo>
                    <a:lnTo>
                      <a:pt x="87" y="10"/>
                    </a:lnTo>
                    <a:lnTo>
                      <a:pt x="118" y="7"/>
                    </a:lnTo>
                    <a:lnTo>
                      <a:pt x="151" y="5"/>
                    </a:lnTo>
                    <a:lnTo>
                      <a:pt x="183" y="2"/>
                    </a:lnTo>
                    <a:lnTo>
                      <a:pt x="215" y="1"/>
                    </a:lnTo>
                    <a:lnTo>
                      <a:pt x="248" y="1"/>
                    </a:lnTo>
                    <a:lnTo>
                      <a:pt x="281" y="0"/>
                    </a:lnTo>
                    <a:lnTo>
                      <a:pt x="314" y="0"/>
                    </a:lnTo>
                    <a:lnTo>
                      <a:pt x="347" y="1"/>
                    </a:lnTo>
                    <a:lnTo>
                      <a:pt x="379" y="1"/>
                    </a:lnTo>
                    <a:lnTo>
                      <a:pt x="412" y="2"/>
                    </a:lnTo>
                    <a:lnTo>
                      <a:pt x="444" y="4"/>
                    </a:lnTo>
                    <a:lnTo>
                      <a:pt x="476" y="7"/>
                    </a:lnTo>
                    <a:lnTo>
                      <a:pt x="509" y="8"/>
                    </a:lnTo>
                    <a:lnTo>
                      <a:pt x="541" y="11"/>
                    </a:lnTo>
                    <a:lnTo>
                      <a:pt x="559" y="14"/>
                    </a:lnTo>
                    <a:lnTo>
                      <a:pt x="572" y="17"/>
                    </a:lnTo>
                    <a:lnTo>
                      <a:pt x="582" y="18"/>
                    </a:lnTo>
                    <a:lnTo>
                      <a:pt x="588" y="20"/>
                    </a:lnTo>
                    <a:lnTo>
                      <a:pt x="592" y="21"/>
                    </a:lnTo>
                    <a:lnTo>
                      <a:pt x="595" y="21"/>
                    </a:lnTo>
                    <a:lnTo>
                      <a:pt x="596" y="23"/>
                    </a:lnTo>
                    <a:lnTo>
                      <a:pt x="592" y="27"/>
                    </a:lnTo>
                    <a:lnTo>
                      <a:pt x="585" y="30"/>
                    </a:lnTo>
                    <a:lnTo>
                      <a:pt x="575" y="33"/>
                    </a:lnTo>
                    <a:lnTo>
                      <a:pt x="563" y="35"/>
                    </a:lnTo>
                    <a:lnTo>
                      <a:pt x="552" y="38"/>
                    </a:lnTo>
                    <a:lnTo>
                      <a:pt x="541" y="41"/>
                    </a:lnTo>
                    <a:lnTo>
                      <a:pt x="532" y="43"/>
                    </a:lnTo>
                    <a:lnTo>
                      <a:pt x="526" y="44"/>
                    </a:lnTo>
                    <a:lnTo>
                      <a:pt x="508" y="45"/>
                    </a:lnTo>
                    <a:lnTo>
                      <a:pt x="488" y="48"/>
                    </a:lnTo>
                    <a:lnTo>
                      <a:pt x="469" y="50"/>
                    </a:lnTo>
                    <a:lnTo>
                      <a:pt x="451" y="51"/>
                    </a:lnTo>
                    <a:lnTo>
                      <a:pt x="431" y="53"/>
                    </a:lnTo>
                    <a:lnTo>
                      <a:pt x="412" y="54"/>
                    </a:lnTo>
                    <a:lnTo>
                      <a:pt x="394" y="55"/>
                    </a:lnTo>
                    <a:lnTo>
                      <a:pt x="375" y="57"/>
                    </a:lnTo>
                    <a:lnTo>
                      <a:pt x="357" y="57"/>
                    </a:lnTo>
                    <a:lnTo>
                      <a:pt x="338" y="58"/>
                    </a:lnTo>
                    <a:lnTo>
                      <a:pt x="319" y="60"/>
                    </a:lnTo>
                    <a:lnTo>
                      <a:pt x="301" y="60"/>
                    </a:lnTo>
                    <a:lnTo>
                      <a:pt x="282" y="61"/>
                    </a:lnTo>
                    <a:lnTo>
                      <a:pt x="264" y="61"/>
                    </a:lnTo>
                    <a:lnTo>
                      <a:pt x="245" y="63"/>
                    </a:lnTo>
                    <a:lnTo>
                      <a:pt x="227" y="63"/>
                    </a:lnTo>
                    <a:close/>
                  </a:path>
                </a:pathLst>
              </a:custGeom>
              <a:solidFill>
                <a:srgbClr val="99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2" name="Freeform 148"/>
              <p:cNvSpPr>
                <a:spLocks/>
              </p:cNvSpPr>
              <p:nvPr/>
            </p:nvSpPr>
            <p:spPr bwMode="auto">
              <a:xfrm>
                <a:off x="4088" y="2834"/>
                <a:ext cx="246" cy="146"/>
              </a:xfrm>
              <a:custGeom>
                <a:avLst/>
                <a:gdLst>
                  <a:gd name="T0" fmla="*/ 86 w 492"/>
                  <a:gd name="T1" fmla="*/ 142 h 293"/>
                  <a:gd name="T2" fmla="*/ 71 w 492"/>
                  <a:gd name="T3" fmla="*/ 136 h 293"/>
                  <a:gd name="T4" fmla="*/ 44 w 492"/>
                  <a:gd name="T5" fmla="*/ 125 h 293"/>
                  <a:gd name="T6" fmla="*/ 18 w 492"/>
                  <a:gd name="T7" fmla="*/ 115 h 293"/>
                  <a:gd name="T8" fmla="*/ 0 w 492"/>
                  <a:gd name="T9" fmla="*/ 105 h 293"/>
                  <a:gd name="T10" fmla="*/ 2 w 492"/>
                  <a:gd name="T11" fmla="*/ 92 h 293"/>
                  <a:gd name="T12" fmla="*/ 7 w 492"/>
                  <a:gd name="T13" fmla="*/ 90 h 293"/>
                  <a:gd name="T14" fmla="*/ 2 w 492"/>
                  <a:gd name="T15" fmla="*/ 85 h 293"/>
                  <a:gd name="T16" fmla="*/ 2 w 492"/>
                  <a:gd name="T17" fmla="*/ 73 h 293"/>
                  <a:gd name="T18" fmla="*/ 15 w 492"/>
                  <a:gd name="T19" fmla="*/ 59 h 293"/>
                  <a:gd name="T20" fmla="*/ 47 w 492"/>
                  <a:gd name="T21" fmla="*/ 47 h 293"/>
                  <a:gd name="T22" fmla="*/ 81 w 492"/>
                  <a:gd name="T23" fmla="*/ 36 h 293"/>
                  <a:gd name="T24" fmla="*/ 97 w 492"/>
                  <a:gd name="T25" fmla="*/ 24 h 293"/>
                  <a:gd name="T26" fmla="*/ 106 w 492"/>
                  <a:gd name="T27" fmla="*/ 21 h 293"/>
                  <a:gd name="T28" fmla="*/ 107 w 492"/>
                  <a:gd name="T29" fmla="*/ 21 h 293"/>
                  <a:gd name="T30" fmla="*/ 111 w 492"/>
                  <a:gd name="T31" fmla="*/ 5 h 293"/>
                  <a:gd name="T32" fmla="*/ 123 w 492"/>
                  <a:gd name="T33" fmla="*/ 0 h 293"/>
                  <a:gd name="T34" fmla="*/ 135 w 492"/>
                  <a:gd name="T35" fmla="*/ 1 h 293"/>
                  <a:gd name="T36" fmla="*/ 148 w 492"/>
                  <a:gd name="T37" fmla="*/ 5 h 293"/>
                  <a:gd name="T38" fmla="*/ 158 w 492"/>
                  <a:gd name="T39" fmla="*/ 6 h 293"/>
                  <a:gd name="T40" fmla="*/ 181 w 492"/>
                  <a:gd name="T41" fmla="*/ 11 h 293"/>
                  <a:gd name="T42" fmla="*/ 211 w 492"/>
                  <a:gd name="T43" fmla="*/ 16 h 293"/>
                  <a:gd name="T44" fmla="*/ 242 w 492"/>
                  <a:gd name="T45" fmla="*/ 16 h 293"/>
                  <a:gd name="T46" fmla="*/ 245 w 492"/>
                  <a:gd name="T47" fmla="*/ 31 h 293"/>
                  <a:gd name="T48" fmla="*/ 241 w 492"/>
                  <a:gd name="T49" fmla="*/ 36 h 293"/>
                  <a:gd name="T50" fmla="*/ 242 w 492"/>
                  <a:gd name="T51" fmla="*/ 39 h 293"/>
                  <a:gd name="T52" fmla="*/ 242 w 492"/>
                  <a:gd name="T53" fmla="*/ 39 h 293"/>
                  <a:gd name="T54" fmla="*/ 240 w 492"/>
                  <a:gd name="T55" fmla="*/ 53 h 293"/>
                  <a:gd name="T56" fmla="*/ 237 w 492"/>
                  <a:gd name="T57" fmla="*/ 70 h 293"/>
                  <a:gd name="T58" fmla="*/ 228 w 492"/>
                  <a:gd name="T59" fmla="*/ 79 h 293"/>
                  <a:gd name="T60" fmla="*/ 216 w 492"/>
                  <a:gd name="T61" fmla="*/ 85 h 293"/>
                  <a:gd name="T62" fmla="*/ 226 w 492"/>
                  <a:gd name="T63" fmla="*/ 105 h 293"/>
                  <a:gd name="T64" fmla="*/ 221 w 492"/>
                  <a:gd name="T65" fmla="*/ 120 h 293"/>
                  <a:gd name="T66" fmla="*/ 211 w 492"/>
                  <a:gd name="T67" fmla="*/ 125 h 293"/>
                  <a:gd name="T68" fmla="*/ 196 w 492"/>
                  <a:gd name="T69" fmla="*/ 117 h 293"/>
                  <a:gd name="T70" fmla="*/ 184 w 492"/>
                  <a:gd name="T71" fmla="*/ 108 h 293"/>
                  <a:gd name="T72" fmla="*/ 178 w 492"/>
                  <a:gd name="T73" fmla="*/ 102 h 293"/>
                  <a:gd name="T74" fmla="*/ 169 w 492"/>
                  <a:gd name="T75" fmla="*/ 105 h 293"/>
                  <a:gd name="T76" fmla="*/ 166 w 492"/>
                  <a:gd name="T77" fmla="*/ 107 h 293"/>
                  <a:gd name="T78" fmla="*/ 141 w 492"/>
                  <a:gd name="T79" fmla="*/ 120 h 293"/>
                  <a:gd name="T80" fmla="*/ 116 w 492"/>
                  <a:gd name="T81" fmla="*/ 134 h 293"/>
                  <a:gd name="T82" fmla="*/ 99 w 492"/>
                  <a:gd name="T83" fmla="*/ 145 h 293"/>
                  <a:gd name="T84" fmla="*/ 95 w 492"/>
                  <a:gd name="T85" fmla="*/ 146 h 29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92"/>
                  <a:gd name="T130" fmla="*/ 0 h 293"/>
                  <a:gd name="T131" fmla="*/ 492 w 492"/>
                  <a:gd name="T132" fmla="*/ 293 h 29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92" h="293">
                    <a:moveTo>
                      <a:pt x="190" y="293"/>
                    </a:moveTo>
                    <a:lnTo>
                      <a:pt x="181" y="290"/>
                    </a:lnTo>
                    <a:lnTo>
                      <a:pt x="172" y="285"/>
                    </a:lnTo>
                    <a:lnTo>
                      <a:pt x="165" y="283"/>
                    </a:lnTo>
                    <a:lnTo>
                      <a:pt x="158" y="280"/>
                    </a:lnTo>
                    <a:lnTo>
                      <a:pt x="141" y="273"/>
                    </a:lnTo>
                    <a:lnTo>
                      <a:pt x="123" y="264"/>
                    </a:lnTo>
                    <a:lnTo>
                      <a:pt x="105" y="257"/>
                    </a:lnTo>
                    <a:lnTo>
                      <a:pt x="88" y="250"/>
                    </a:lnTo>
                    <a:lnTo>
                      <a:pt x="70" y="244"/>
                    </a:lnTo>
                    <a:lnTo>
                      <a:pt x="53" y="237"/>
                    </a:lnTo>
                    <a:lnTo>
                      <a:pt x="36" y="231"/>
                    </a:lnTo>
                    <a:lnTo>
                      <a:pt x="18" y="227"/>
                    </a:lnTo>
                    <a:lnTo>
                      <a:pt x="4" y="218"/>
                    </a:lnTo>
                    <a:lnTo>
                      <a:pt x="0" y="211"/>
                    </a:lnTo>
                    <a:lnTo>
                      <a:pt x="0" y="201"/>
                    </a:lnTo>
                    <a:lnTo>
                      <a:pt x="1" y="187"/>
                    </a:lnTo>
                    <a:lnTo>
                      <a:pt x="4" y="184"/>
                    </a:lnTo>
                    <a:lnTo>
                      <a:pt x="7" y="182"/>
                    </a:lnTo>
                    <a:lnTo>
                      <a:pt x="10" y="182"/>
                    </a:lnTo>
                    <a:lnTo>
                      <a:pt x="13" y="181"/>
                    </a:lnTo>
                    <a:lnTo>
                      <a:pt x="8" y="177"/>
                    </a:lnTo>
                    <a:lnTo>
                      <a:pt x="6" y="174"/>
                    </a:lnTo>
                    <a:lnTo>
                      <a:pt x="4" y="171"/>
                    </a:lnTo>
                    <a:lnTo>
                      <a:pt x="1" y="168"/>
                    </a:lnTo>
                    <a:lnTo>
                      <a:pt x="1" y="158"/>
                    </a:lnTo>
                    <a:lnTo>
                      <a:pt x="3" y="146"/>
                    </a:lnTo>
                    <a:lnTo>
                      <a:pt x="6" y="136"/>
                    </a:lnTo>
                    <a:lnTo>
                      <a:pt x="8" y="128"/>
                    </a:lnTo>
                    <a:lnTo>
                      <a:pt x="30" y="119"/>
                    </a:lnTo>
                    <a:lnTo>
                      <a:pt x="51" y="111"/>
                    </a:lnTo>
                    <a:lnTo>
                      <a:pt x="73" y="102"/>
                    </a:lnTo>
                    <a:lnTo>
                      <a:pt x="94" y="95"/>
                    </a:lnTo>
                    <a:lnTo>
                      <a:pt x="117" y="86"/>
                    </a:lnTo>
                    <a:lnTo>
                      <a:pt x="138" y="79"/>
                    </a:lnTo>
                    <a:lnTo>
                      <a:pt x="161" y="72"/>
                    </a:lnTo>
                    <a:lnTo>
                      <a:pt x="182" y="63"/>
                    </a:lnTo>
                    <a:lnTo>
                      <a:pt x="188" y="55"/>
                    </a:lnTo>
                    <a:lnTo>
                      <a:pt x="194" y="49"/>
                    </a:lnTo>
                    <a:lnTo>
                      <a:pt x="201" y="46"/>
                    </a:lnTo>
                    <a:lnTo>
                      <a:pt x="212" y="45"/>
                    </a:lnTo>
                    <a:lnTo>
                      <a:pt x="212" y="43"/>
                    </a:lnTo>
                    <a:lnTo>
                      <a:pt x="214" y="43"/>
                    </a:lnTo>
                    <a:lnTo>
                      <a:pt x="210" y="33"/>
                    </a:lnTo>
                    <a:lnTo>
                      <a:pt x="214" y="22"/>
                    </a:lnTo>
                    <a:lnTo>
                      <a:pt x="221" y="10"/>
                    </a:lnTo>
                    <a:lnTo>
                      <a:pt x="228" y="3"/>
                    </a:lnTo>
                    <a:lnTo>
                      <a:pt x="237" y="2"/>
                    </a:lnTo>
                    <a:lnTo>
                      <a:pt x="245" y="0"/>
                    </a:lnTo>
                    <a:lnTo>
                      <a:pt x="252" y="0"/>
                    </a:lnTo>
                    <a:lnTo>
                      <a:pt x="261" y="0"/>
                    </a:lnTo>
                    <a:lnTo>
                      <a:pt x="269" y="2"/>
                    </a:lnTo>
                    <a:lnTo>
                      <a:pt x="278" y="5"/>
                    </a:lnTo>
                    <a:lnTo>
                      <a:pt x="287" y="7"/>
                    </a:lnTo>
                    <a:lnTo>
                      <a:pt x="295" y="10"/>
                    </a:lnTo>
                    <a:lnTo>
                      <a:pt x="302" y="12"/>
                    </a:lnTo>
                    <a:lnTo>
                      <a:pt x="309" y="12"/>
                    </a:lnTo>
                    <a:lnTo>
                      <a:pt x="315" y="13"/>
                    </a:lnTo>
                    <a:lnTo>
                      <a:pt x="322" y="13"/>
                    </a:lnTo>
                    <a:lnTo>
                      <a:pt x="342" y="19"/>
                    </a:lnTo>
                    <a:lnTo>
                      <a:pt x="362" y="23"/>
                    </a:lnTo>
                    <a:lnTo>
                      <a:pt x="382" y="28"/>
                    </a:lnTo>
                    <a:lnTo>
                      <a:pt x="401" y="30"/>
                    </a:lnTo>
                    <a:lnTo>
                      <a:pt x="421" y="33"/>
                    </a:lnTo>
                    <a:lnTo>
                      <a:pt x="441" y="33"/>
                    </a:lnTo>
                    <a:lnTo>
                      <a:pt x="462" y="35"/>
                    </a:lnTo>
                    <a:lnTo>
                      <a:pt x="483" y="33"/>
                    </a:lnTo>
                    <a:lnTo>
                      <a:pt x="489" y="40"/>
                    </a:lnTo>
                    <a:lnTo>
                      <a:pt x="492" y="50"/>
                    </a:lnTo>
                    <a:lnTo>
                      <a:pt x="489" y="62"/>
                    </a:lnTo>
                    <a:lnTo>
                      <a:pt x="482" y="72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2" y="76"/>
                    </a:lnTo>
                    <a:lnTo>
                      <a:pt x="483" y="78"/>
                    </a:lnTo>
                    <a:lnTo>
                      <a:pt x="483" y="79"/>
                    </a:lnTo>
                    <a:lnTo>
                      <a:pt x="483" y="88"/>
                    </a:lnTo>
                    <a:lnTo>
                      <a:pt x="482" y="98"/>
                    </a:lnTo>
                    <a:lnTo>
                      <a:pt x="479" y="106"/>
                    </a:lnTo>
                    <a:lnTo>
                      <a:pt x="476" y="116"/>
                    </a:lnTo>
                    <a:lnTo>
                      <a:pt x="475" y="132"/>
                    </a:lnTo>
                    <a:lnTo>
                      <a:pt x="473" y="141"/>
                    </a:lnTo>
                    <a:lnTo>
                      <a:pt x="472" y="146"/>
                    </a:lnTo>
                    <a:lnTo>
                      <a:pt x="471" y="152"/>
                    </a:lnTo>
                    <a:lnTo>
                      <a:pt x="456" y="159"/>
                    </a:lnTo>
                    <a:lnTo>
                      <a:pt x="448" y="164"/>
                    </a:lnTo>
                    <a:lnTo>
                      <a:pt x="441" y="168"/>
                    </a:lnTo>
                    <a:lnTo>
                      <a:pt x="431" y="171"/>
                    </a:lnTo>
                    <a:lnTo>
                      <a:pt x="435" y="185"/>
                    </a:lnTo>
                    <a:lnTo>
                      <a:pt x="445" y="197"/>
                    </a:lnTo>
                    <a:lnTo>
                      <a:pt x="451" y="211"/>
                    </a:lnTo>
                    <a:lnTo>
                      <a:pt x="449" y="232"/>
                    </a:lnTo>
                    <a:lnTo>
                      <a:pt x="443" y="238"/>
                    </a:lnTo>
                    <a:lnTo>
                      <a:pt x="441" y="241"/>
                    </a:lnTo>
                    <a:lnTo>
                      <a:pt x="436" y="245"/>
                    </a:lnTo>
                    <a:lnTo>
                      <a:pt x="429" y="251"/>
                    </a:lnTo>
                    <a:lnTo>
                      <a:pt x="422" y="250"/>
                    </a:lnTo>
                    <a:lnTo>
                      <a:pt x="412" y="247"/>
                    </a:lnTo>
                    <a:lnTo>
                      <a:pt x="402" y="242"/>
                    </a:lnTo>
                    <a:lnTo>
                      <a:pt x="391" y="235"/>
                    </a:lnTo>
                    <a:lnTo>
                      <a:pt x="382" y="230"/>
                    </a:lnTo>
                    <a:lnTo>
                      <a:pt x="374" y="222"/>
                    </a:lnTo>
                    <a:lnTo>
                      <a:pt x="368" y="217"/>
                    </a:lnTo>
                    <a:lnTo>
                      <a:pt x="365" y="211"/>
                    </a:lnTo>
                    <a:lnTo>
                      <a:pt x="359" y="209"/>
                    </a:lnTo>
                    <a:lnTo>
                      <a:pt x="355" y="205"/>
                    </a:lnTo>
                    <a:lnTo>
                      <a:pt x="349" y="205"/>
                    </a:lnTo>
                    <a:lnTo>
                      <a:pt x="341" y="209"/>
                    </a:lnTo>
                    <a:lnTo>
                      <a:pt x="338" y="211"/>
                    </a:lnTo>
                    <a:lnTo>
                      <a:pt x="335" y="211"/>
                    </a:lnTo>
                    <a:lnTo>
                      <a:pt x="332" y="212"/>
                    </a:lnTo>
                    <a:lnTo>
                      <a:pt x="331" y="215"/>
                    </a:lnTo>
                    <a:lnTo>
                      <a:pt x="315" y="222"/>
                    </a:lnTo>
                    <a:lnTo>
                      <a:pt x="298" y="231"/>
                    </a:lnTo>
                    <a:lnTo>
                      <a:pt x="281" y="240"/>
                    </a:lnTo>
                    <a:lnTo>
                      <a:pt x="264" y="248"/>
                    </a:lnTo>
                    <a:lnTo>
                      <a:pt x="248" y="258"/>
                    </a:lnTo>
                    <a:lnTo>
                      <a:pt x="231" y="268"/>
                    </a:lnTo>
                    <a:lnTo>
                      <a:pt x="215" y="278"/>
                    </a:lnTo>
                    <a:lnTo>
                      <a:pt x="200" y="287"/>
                    </a:lnTo>
                    <a:lnTo>
                      <a:pt x="197" y="290"/>
                    </a:lnTo>
                    <a:lnTo>
                      <a:pt x="195" y="291"/>
                    </a:lnTo>
                    <a:lnTo>
                      <a:pt x="192" y="293"/>
                    </a:lnTo>
                    <a:lnTo>
                      <a:pt x="190" y="2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3" name="Freeform 149"/>
              <p:cNvSpPr>
                <a:spLocks/>
              </p:cNvSpPr>
              <p:nvPr/>
            </p:nvSpPr>
            <p:spPr bwMode="auto">
              <a:xfrm>
                <a:off x="4183" y="2903"/>
                <a:ext cx="68" cy="70"/>
              </a:xfrm>
              <a:custGeom>
                <a:avLst/>
                <a:gdLst>
                  <a:gd name="T0" fmla="*/ 1 w 137"/>
                  <a:gd name="T1" fmla="*/ 67 h 140"/>
                  <a:gd name="T2" fmla="*/ 2 w 137"/>
                  <a:gd name="T3" fmla="*/ 63 h 140"/>
                  <a:gd name="T4" fmla="*/ 5 w 137"/>
                  <a:gd name="T5" fmla="*/ 61 h 140"/>
                  <a:gd name="T6" fmla="*/ 5 w 137"/>
                  <a:gd name="T7" fmla="*/ 59 h 140"/>
                  <a:gd name="T8" fmla="*/ 3 w 137"/>
                  <a:gd name="T9" fmla="*/ 60 h 140"/>
                  <a:gd name="T10" fmla="*/ 2 w 137"/>
                  <a:gd name="T11" fmla="*/ 55 h 140"/>
                  <a:gd name="T12" fmla="*/ 13 w 137"/>
                  <a:gd name="T13" fmla="*/ 48 h 140"/>
                  <a:gd name="T14" fmla="*/ 22 w 137"/>
                  <a:gd name="T15" fmla="*/ 43 h 140"/>
                  <a:gd name="T16" fmla="*/ 30 w 137"/>
                  <a:gd name="T17" fmla="*/ 39 h 140"/>
                  <a:gd name="T18" fmla="*/ 35 w 137"/>
                  <a:gd name="T19" fmla="*/ 35 h 140"/>
                  <a:gd name="T20" fmla="*/ 35 w 137"/>
                  <a:gd name="T21" fmla="*/ 35 h 140"/>
                  <a:gd name="T22" fmla="*/ 27 w 137"/>
                  <a:gd name="T23" fmla="*/ 38 h 140"/>
                  <a:gd name="T24" fmla="*/ 14 w 137"/>
                  <a:gd name="T25" fmla="*/ 40 h 140"/>
                  <a:gd name="T26" fmla="*/ 4 w 137"/>
                  <a:gd name="T27" fmla="*/ 37 h 140"/>
                  <a:gd name="T28" fmla="*/ 5 w 137"/>
                  <a:gd name="T29" fmla="*/ 33 h 140"/>
                  <a:gd name="T30" fmla="*/ 18 w 137"/>
                  <a:gd name="T31" fmla="*/ 28 h 140"/>
                  <a:gd name="T32" fmla="*/ 15 w 137"/>
                  <a:gd name="T33" fmla="*/ 28 h 140"/>
                  <a:gd name="T34" fmla="*/ 6 w 137"/>
                  <a:gd name="T35" fmla="*/ 28 h 140"/>
                  <a:gd name="T36" fmla="*/ 8 w 137"/>
                  <a:gd name="T37" fmla="*/ 25 h 140"/>
                  <a:gd name="T38" fmla="*/ 28 w 137"/>
                  <a:gd name="T39" fmla="*/ 17 h 140"/>
                  <a:gd name="T40" fmla="*/ 48 w 137"/>
                  <a:gd name="T41" fmla="*/ 7 h 140"/>
                  <a:gd name="T42" fmla="*/ 63 w 137"/>
                  <a:gd name="T43" fmla="*/ 1 h 140"/>
                  <a:gd name="T44" fmla="*/ 68 w 137"/>
                  <a:gd name="T45" fmla="*/ 0 h 140"/>
                  <a:gd name="T46" fmla="*/ 68 w 137"/>
                  <a:gd name="T47" fmla="*/ 3 h 140"/>
                  <a:gd name="T48" fmla="*/ 61 w 137"/>
                  <a:gd name="T49" fmla="*/ 8 h 140"/>
                  <a:gd name="T50" fmla="*/ 50 w 137"/>
                  <a:gd name="T51" fmla="*/ 13 h 140"/>
                  <a:gd name="T52" fmla="*/ 40 w 137"/>
                  <a:gd name="T53" fmla="*/ 17 h 140"/>
                  <a:gd name="T54" fmla="*/ 40 w 137"/>
                  <a:gd name="T55" fmla="*/ 18 h 140"/>
                  <a:gd name="T56" fmla="*/ 47 w 137"/>
                  <a:gd name="T57" fmla="*/ 17 h 140"/>
                  <a:gd name="T58" fmla="*/ 57 w 137"/>
                  <a:gd name="T59" fmla="*/ 11 h 140"/>
                  <a:gd name="T60" fmla="*/ 67 w 137"/>
                  <a:gd name="T61" fmla="*/ 8 h 140"/>
                  <a:gd name="T62" fmla="*/ 60 w 137"/>
                  <a:gd name="T63" fmla="*/ 21 h 140"/>
                  <a:gd name="T64" fmla="*/ 53 w 137"/>
                  <a:gd name="T65" fmla="*/ 25 h 140"/>
                  <a:gd name="T66" fmla="*/ 58 w 137"/>
                  <a:gd name="T67" fmla="*/ 24 h 140"/>
                  <a:gd name="T68" fmla="*/ 65 w 137"/>
                  <a:gd name="T69" fmla="*/ 21 h 140"/>
                  <a:gd name="T70" fmla="*/ 52 w 137"/>
                  <a:gd name="T71" fmla="*/ 35 h 140"/>
                  <a:gd name="T72" fmla="*/ 45 w 137"/>
                  <a:gd name="T73" fmla="*/ 37 h 140"/>
                  <a:gd name="T74" fmla="*/ 49 w 137"/>
                  <a:gd name="T75" fmla="*/ 38 h 140"/>
                  <a:gd name="T76" fmla="*/ 65 w 137"/>
                  <a:gd name="T77" fmla="*/ 30 h 140"/>
                  <a:gd name="T78" fmla="*/ 65 w 137"/>
                  <a:gd name="T79" fmla="*/ 35 h 140"/>
                  <a:gd name="T80" fmla="*/ 48 w 137"/>
                  <a:gd name="T81" fmla="*/ 43 h 140"/>
                  <a:gd name="T82" fmla="*/ 26 w 137"/>
                  <a:gd name="T83" fmla="*/ 56 h 140"/>
                  <a:gd name="T84" fmla="*/ 3 w 137"/>
                  <a:gd name="T85" fmla="*/ 70 h 140"/>
                  <a:gd name="T86" fmla="*/ 1 w 137"/>
                  <a:gd name="T87" fmla="*/ 70 h 14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37"/>
                  <a:gd name="T133" fmla="*/ 0 h 140"/>
                  <a:gd name="T134" fmla="*/ 137 w 137"/>
                  <a:gd name="T135" fmla="*/ 140 h 14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37" h="140">
                    <a:moveTo>
                      <a:pt x="0" y="140"/>
                    </a:moveTo>
                    <a:lnTo>
                      <a:pt x="0" y="137"/>
                    </a:lnTo>
                    <a:lnTo>
                      <a:pt x="2" y="133"/>
                    </a:lnTo>
                    <a:lnTo>
                      <a:pt x="2" y="130"/>
                    </a:lnTo>
                    <a:lnTo>
                      <a:pt x="2" y="127"/>
                    </a:lnTo>
                    <a:lnTo>
                      <a:pt x="4" y="126"/>
                    </a:lnTo>
                    <a:lnTo>
                      <a:pt x="6" y="125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0" y="120"/>
                    </a:lnTo>
                    <a:lnTo>
                      <a:pt x="10" y="119"/>
                    </a:lnTo>
                    <a:lnTo>
                      <a:pt x="9" y="119"/>
                    </a:lnTo>
                    <a:lnTo>
                      <a:pt x="7" y="120"/>
                    </a:lnTo>
                    <a:lnTo>
                      <a:pt x="4" y="120"/>
                    </a:lnTo>
                    <a:lnTo>
                      <a:pt x="3" y="122"/>
                    </a:lnTo>
                    <a:lnTo>
                      <a:pt x="4" y="110"/>
                    </a:lnTo>
                    <a:lnTo>
                      <a:pt x="10" y="104"/>
                    </a:lnTo>
                    <a:lnTo>
                      <a:pt x="17" y="102"/>
                    </a:lnTo>
                    <a:lnTo>
                      <a:pt x="27" y="96"/>
                    </a:lnTo>
                    <a:lnTo>
                      <a:pt x="33" y="93"/>
                    </a:lnTo>
                    <a:lnTo>
                      <a:pt x="39" y="90"/>
                    </a:lnTo>
                    <a:lnTo>
                      <a:pt x="44" y="87"/>
                    </a:lnTo>
                    <a:lnTo>
                      <a:pt x="50" y="84"/>
                    </a:lnTo>
                    <a:lnTo>
                      <a:pt x="54" y="82"/>
                    </a:lnTo>
                    <a:lnTo>
                      <a:pt x="60" y="79"/>
                    </a:lnTo>
                    <a:lnTo>
                      <a:pt x="66" y="76"/>
                    </a:lnTo>
                    <a:lnTo>
                      <a:pt x="71" y="73"/>
                    </a:lnTo>
                    <a:lnTo>
                      <a:pt x="71" y="71"/>
                    </a:lnTo>
                    <a:lnTo>
                      <a:pt x="71" y="70"/>
                    </a:lnTo>
                    <a:lnTo>
                      <a:pt x="70" y="70"/>
                    </a:lnTo>
                    <a:lnTo>
                      <a:pt x="70" y="69"/>
                    </a:lnTo>
                    <a:lnTo>
                      <a:pt x="64" y="70"/>
                    </a:lnTo>
                    <a:lnTo>
                      <a:pt x="59" y="73"/>
                    </a:lnTo>
                    <a:lnTo>
                      <a:pt x="54" y="76"/>
                    </a:lnTo>
                    <a:lnTo>
                      <a:pt x="49" y="79"/>
                    </a:lnTo>
                    <a:lnTo>
                      <a:pt x="39" y="80"/>
                    </a:lnTo>
                    <a:lnTo>
                      <a:pt x="29" y="80"/>
                    </a:lnTo>
                    <a:lnTo>
                      <a:pt x="19" y="82"/>
                    </a:lnTo>
                    <a:lnTo>
                      <a:pt x="9" y="82"/>
                    </a:lnTo>
                    <a:lnTo>
                      <a:pt x="9" y="74"/>
                    </a:lnTo>
                    <a:lnTo>
                      <a:pt x="9" y="71"/>
                    </a:lnTo>
                    <a:lnTo>
                      <a:pt x="9" y="69"/>
                    </a:lnTo>
                    <a:lnTo>
                      <a:pt x="10" y="66"/>
                    </a:lnTo>
                    <a:lnTo>
                      <a:pt x="16" y="63"/>
                    </a:lnTo>
                    <a:lnTo>
                      <a:pt x="26" y="60"/>
                    </a:lnTo>
                    <a:lnTo>
                      <a:pt x="36" y="57"/>
                    </a:lnTo>
                    <a:lnTo>
                      <a:pt x="40" y="54"/>
                    </a:lnTo>
                    <a:lnTo>
                      <a:pt x="36" y="54"/>
                    </a:lnTo>
                    <a:lnTo>
                      <a:pt x="30" y="56"/>
                    </a:lnTo>
                    <a:lnTo>
                      <a:pt x="22" y="59"/>
                    </a:lnTo>
                    <a:lnTo>
                      <a:pt x="12" y="60"/>
                    </a:lnTo>
                    <a:lnTo>
                      <a:pt x="13" y="56"/>
                    </a:lnTo>
                    <a:lnTo>
                      <a:pt x="13" y="53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30" y="44"/>
                    </a:lnTo>
                    <a:lnTo>
                      <a:pt x="44" y="39"/>
                    </a:lnTo>
                    <a:lnTo>
                      <a:pt x="57" y="33"/>
                    </a:lnTo>
                    <a:lnTo>
                      <a:pt x="71" y="27"/>
                    </a:lnTo>
                    <a:lnTo>
                      <a:pt x="84" y="21"/>
                    </a:lnTo>
                    <a:lnTo>
                      <a:pt x="97" y="14"/>
                    </a:lnTo>
                    <a:lnTo>
                      <a:pt x="111" y="8"/>
                    </a:lnTo>
                    <a:lnTo>
                      <a:pt x="124" y="3"/>
                    </a:lnTo>
                    <a:lnTo>
                      <a:pt x="127" y="1"/>
                    </a:lnTo>
                    <a:lnTo>
                      <a:pt x="130" y="1"/>
                    </a:lnTo>
                    <a:lnTo>
                      <a:pt x="133" y="0"/>
                    </a:lnTo>
                    <a:lnTo>
                      <a:pt x="137" y="0"/>
                    </a:lnTo>
                    <a:lnTo>
                      <a:pt x="136" y="1"/>
                    </a:lnTo>
                    <a:lnTo>
                      <a:pt x="136" y="3"/>
                    </a:lnTo>
                    <a:lnTo>
                      <a:pt x="136" y="6"/>
                    </a:lnTo>
                    <a:lnTo>
                      <a:pt x="136" y="7"/>
                    </a:lnTo>
                    <a:lnTo>
                      <a:pt x="130" y="11"/>
                    </a:lnTo>
                    <a:lnTo>
                      <a:pt x="123" y="16"/>
                    </a:lnTo>
                    <a:lnTo>
                      <a:pt x="116" y="20"/>
                    </a:lnTo>
                    <a:lnTo>
                      <a:pt x="109" y="24"/>
                    </a:lnTo>
                    <a:lnTo>
                      <a:pt x="100" y="27"/>
                    </a:lnTo>
                    <a:lnTo>
                      <a:pt x="93" y="31"/>
                    </a:lnTo>
                    <a:lnTo>
                      <a:pt x="86" y="33"/>
                    </a:lnTo>
                    <a:lnTo>
                      <a:pt x="80" y="34"/>
                    </a:lnTo>
                    <a:lnTo>
                      <a:pt x="80" y="36"/>
                    </a:lnTo>
                    <a:lnTo>
                      <a:pt x="80" y="37"/>
                    </a:lnTo>
                    <a:lnTo>
                      <a:pt x="80" y="39"/>
                    </a:lnTo>
                    <a:lnTo>
                      <a:pt x="87" y="36"/>
                    </a:lnTo>
                    <a:lnTo>
                      <a:pt x="94" y="33"/>
                    </a:lnTo>
                    <a:lnTo>
                      <a:pt x="101" y="29"/>
                    </a:lnTo>
                    <a:lnTo>
                      <a:pt x="107" y="26"/>
                    </a:lnTo>
                    <a:lnTo>
                      <a:pt x="114" y="23"/>
                    </a:lnTo>
                    <a:lnTo>
                      <a:pt x="121" y="20"/>
                    </a:lnTo>
                    <a:lnTo>
                      <a:pt x="127" y="18"/>
                    </a:lnTo>
                    <a:lnTo>
                      <a:pt x="134" y="16"/>
                    </a:lnTo>
                    <a:lnTo>
                      <a:pt x="133" y="30"/>
                    </a:lnTo>
                    <a:lnTo>
                      <a:pt x="130" y="37"/>
                    </a:lnTo>
                    <a:lnTo>
                      <a:pt x="121" y="43"/>
                    </a:lnTo>
                    <a:lnTo>
                      <a:pt x="107" y="51"/>
                    </a:lnTo>
                    <a:lnTo>
                      <a:pt x="107" y="53"/>
                    </a:lnTo>
                    <a:lnTo>
                      <a:pt x="116" y="49"/>
                    </a:lnTo>
                    <a:lnTo>
                      <a:pt x="121" y="46"/>
                    </a:lnTo>
                    <a:lnTo>
                      <a:pt x="126" y="44"/>
                    </a:lnTo>
                    <a:lnTo>
                      <a:pt x="131" y="43"/>
                    </a:lnTo>
                    <a:lnTo>
                      <a:pt x="127" y="54"/>
                    </a:lnTo>
                    <a:lnTo>
                      <a:pt x="117" y="63"/>
                    </a:lnTo>
                    <a:lnTo>
                      <a:pt x="104" y="69"/>
                    </a:lnTo>
                    <a:lnTo>
                      <a:pt x="91" y="73"/>
                    </a:lnTo>
                    <a:lnTo>
                      <a:pt x="91" y="74"/>
                    </a:lnTo>
                    <a:lnTo>
                      <a:pt x="91" y="76"/>
                    </a:lnTo>
                    <a:lnTo>
                      <a:pt x="90" y="77"/>
                    </a:lnTo>
                    <a:lnTo>
                      <a:pt x="99" y="76"/>
                    </a:lnTo>
                    <a:lnTo>
                      <a:pt x="110" y="70"/>
                    </a:lnTo>
                    <a:lnTo>
                      <a:pt x="121" y="66"/>
                    </a:lnTo>
                    <a:lnTo>
                      <a:pt x="130" y="61"/>
                    </a:lnTo>
                    <a:lnTo>
                      <a:pt x="130" y="64"/>
                    </a:lnTo>
                    <a:lnTo>
                      <a:pt x="130" y="67"/>
                    </a:lnTo>
                    <a:lnTo>
                      <a:pt x="130" y="69"/>
                    </a:lnTo>
                    <a:lnTo>
                      <a:pt x="129" y="70"/>
                    </a:lnTo>
                    <a:lnTo>
                      <a:pt x="113" y="79"/>
                    </a:lnTo>
                    <a:lnTo>
                      <a:pt x="97" y="87"/>
                    </a:lnTo>
                    <a:lnTo>
                      <a:pt x="81" y="96"/>
                    </a:lnTo>
                    <a:lnTo>
                      <a:pt x="66" y="104"/>
                    </a:lnTo>
                    <a:lnTo>
                      <a:pt x="52" y="113"/>
                    </a:lnTo>
                    <a:lnTo>
                      <a:pt x="36" y="122"/>
                    </a:lnTo>
                    <a:lnTo>
                      <a:pt x="22" y="132"/>
                    </a:lnTo>
                    <a:lnTo>
                      <a:pt x="6" y="140"/>
                    </a:lnTo>
                    <a:lnTo>
                      <a:pt x="4" y="140"/>
                    </a:lnTo>
                    <a:lnTo>
                      <a:pt x="3" y="140"/>
                    </a:lnTo>
                    <a:lnTo>
                      <a:pt x="2" y="140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4" name="Freeform 150"/>
              <p:cNvSpPr>
                <a:spLocks/>
              </p:cNvSpPr>
              <p:nvPr/>
            </p:nvSpPr>
            <p:spPr bwMode="auto">
              <a:xfrm>
                <a:off x="4094" y="2904"/>
                <a:ext cx="91" cy="68"/>
              </a:xfrm>
              <a:custGeom>
                <a:avLst/>
                <a:gdLst>
                  <a:gd name="T0" fmla="*/ 75 w 183"/>
                  <a:gd name="T1" fmla="*/ 65 h 134"/>
                  <a:gd name="T2" fmla="*/ 62 w 183"/>
                  <a:gd name="T3" fmla="*/ 60 h 134"/>
                  <a:gd name="T4" fmla="*/ 51 w 183"/>
                  <a:gd name="T5" fmla="*/ 54 h 134"/>
                  <a:gd name="T6" fmla="*/ 15 w 183"/>
                  <a:gd name="T7" fmla="*/ 41 h 134"/>
                  <a:gd name="T8" fmla="*/ 3 w 183"/>
                  <a:gd name="T9" fmla="*/ 37 h 134"/>
                  <a:gd name="T10" fmla="*/ 0 w 183"/>
                  <a:gd name="T11" fmla="*/ 35 h 134"/>
                  <a:gd name="T12" fmla="*/ 0 w 183"/>
                  <a:gd name="T13" fmla="*/ 32 h 134"/>
                  <a:gd name="T14" fmla="*/ 7 w 183"/>
                  <a:gd name="T15" fmla="*/ 35 h 134"/>
                  <a:gd name="T16" fmla="*/ 16 w 183"/>
                  <a:gd name="T17" fmla="*/ 37 h 134"/>
                  <a:gd name="T18" fmla="*/ 16 w 183"/>
                  <a:gd name="T19" fmla="*/ 36 h 134"/>
                  <a:gd name="T20" fmla="*/ 1 w 183"/>
                  <a:gd name="T21" fmla="*/ 30 h 134"/>
                  <a:gd name="T22" fmla="*/ 1 w 183"/>
                  <a:gd name="T23" fmla="*/ 28 h 134"/>
                  <a:gd name="T24" fmla="*/ 9 w 183"/>
                  <a:gd name="T25" fmla="*/ 26 h 134"/>
                  <a:gd name="T26" fmla="*/ 27 w 183"/>
                  <a:gd name="T27" fmla="*/ 29 h 134"/>
                  <a:gd name="T28" fmla="*/ 43 w 183"/>
                  <a:gd name="T29" fmla="*/ 32 h 134"/>
                  <a:gd name="T30" fmla="*/ 41 w 183"/>
                  <a:gd name="T31" fmla="*/ 30 h 134"/>
                  <a:gd name="T32" fmla="*/ 24 w 183"/>
                  <a:gd name="T33" fmla="*/ 25 h 134"/>
                  <a:gd name="T34" fmla="*/ 13 w 183"/>
                  <a:gd name="T35" fmla="*/ 19 h 134"/>
                  <a:gd name="T36" fmla="*/ 3 w 183"/>
                  <a:gd name="T37" fmla="*/ 14 h 134"/>
                  <a:gd name="T38" fmla="*/ 1 w 183"/>
                  <a:gd name="T39" fmla="*/ 10 h 134"/>
                  <a:gd name="T40" fmla="*/ 6 w 183"/>
                  <a:gd name="T41" fmla="*/ 9 h 134"/>
                  <a:gd name="T42" fmla="*/ 23 w 183"/>
                  <a:gd name="T43" fmla="*/ 14 h 134"/>
                  <a:gd name="T44" fmla="*/ 42 w 183"/>
                  <a:gd name="T45" fmla="*/ 22 h 134"/>
                  <a:gd name="T46" fmla="*/ 48 w 183"/>
                  <a:gd name="T47" fmla="*/ 24 h 134"/>
                  <a:gd name="T48" fmla="*/ 48 w 183"/>
                  <a:gd name="T49" fmla="*/ 23 h 134"/>
                  <a:gd name="T50" fmla="*/ 48 w 183"/>
                  <a:gd name="T51" fmla="*/ 22 h 134"/>
                  <a:gd name="T52" fmla="*/ 15 w 183"/>
                  <a:gd name="T53" fmla="*/ 10 h 134"/>
                  <a:gd name="T54" fmla="*/ 4 w 183"/>
                  <a:gd name="T55" fmla="*/ 7 h 134"/>
                  <a:gd name="T56" fmla="*/ 2 w 183"/>
                  <a:gd name="T57" fmla="*/ 4 h 134"/>
                  <a:gd name="T58" fmla="*/ 2 w 183"/>
                  <a:gd name="T59" fmla="*/ 0 h 134"/>
                  <a:gd name="T60" fmla="*/ 3 w 183"/>
                  <a:gd name="T61" fmla="*/ 0 h 134"/>
                  <a:gd name="T62" fmla="*/ 25 w 183"/>
                  <a:gd name="T63" fmla="*/ 7 h 134"/>
                  <a:gd name="T64" fmla="*/ 58 w 183"/>
                  <a:gd name="T65" fmla="*/ 16 h 134"/>
                  <a:gd name="T66" fmla="*/ 91 w 183"/>
                  <a:gd name="T67" fmla="*/ 24 h 134"/>
                  <a:gd name="T68" fmla="*/ 88 w 183"/>
                  <a:gd name="T69" fmla="*/ 38 h 134"/>
                  <a:gd name="T70" fmla="*/ 79 w 183"/>
                  <a:gd name="T71" fmla="*/ 41 h 134"/>
                  <a:gd name="T72" fmla="*/ 68 w 183"/>
                  <a:gd name="T73" fmla="*/ 41 h 134"/>
                  <a:gd name="T74" fmla="*/ 66 w 183"/>
                  <a:gd name="T75" fmla="*/ 41 h 134"/>
                  <a:gd name="T76" fmla="*/ 65 w 183"/>
                  <a:gd name="T77" fmla="*/ 42 h 134"/>
                  <a:gd name="T78" fmla="*/ 70 w 183"/>
                  <a:gd name="T79" fmla="*/ 45 h 134"/>
                  <a:gd name="T80" fmla="*/ 78 w 183"/>
                  <a:gd name="T81" fmla="*/ 49 h 134"/>
                  <a:gd name="T82" fmla="*/ 87 w 183"/>
                  <a:gd name="T83" fmla="*/ 53 h 134"/>
                  <a:gd name="T84" fmla="*/ 87 w 183"/>
                  <a:gd name="T85" fmla="*/ 58 h 134"/>
                  <a:gd name="T86" fmla="*/ 80 w 183"/>
                  <a:gd name="T87" fmla="*/ 59 h 134"/>
                  <a:gd name="T88" fmla="*/ 68 w 183"/>
                  <a:gd name="T89" fmla="*/ 54 h 134"/>
                  <a:gd name="T90" fmla="*/ 59 w 183"/>
                  <a:gd name="T91" fmla="*/ 50 h 134"/>
                  <a:gd name="T92" fmla="*/ 59 w 183"/>
                  <a:gd name="T93" fmla="*/ 51 h 134"/>
                  <a:gd name="T94" fmla="*/ 66 w 183"/>
                  <a:gd name="T95" fmla="*/ 55 h 134"/>
                  <a:gd name="T96" fmla="*/ 75 w 183"/>
                  <a:gd name="T97" fmla="*/ 59 h 134"/>
                  <a:gd name="T98" fmla="*/ 85 w 183"/>
                  <a:gd name="T99" fmla="*/ 64 h 134"/>
                  <a:gd name="T100" fmla="*/ 85 w 183"/>
                  <a:gd name="T101" fmla="*/ 67 h 134"/>
                  <a:gd name="T102" fmla="*/ 85 w 183"/>
                  <a:gd name="T103" fmla="*/ 68 h 13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83"/>
                  <a:gd name="T157" fmla="*/ 0 h 134"/>
                  <a:gd name="T158" fmla="*/ 183 w 183"/>
                  <a:gd name="T159" fmla="*/ 134 h 13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83" h="134">
                    <a:moveTo>
                      <a:pt x="169" y="134"/>
                    </a:moveTo>
                    <a:lnTo>
                      <a:pt x="160" y="132"/>
                    </a:lnTo>
                    <a:lnTo>
                      <a:pt x="150" y="129"/>
                    </a:lnTo>
                    <a:lnTo>
                      <a:pt x="142" y="126"/>
                    </a:lnTo>
                    <a:lnTo>
                      <a:pt x="133" y="122"/>
                    </a:lnTo>
                    <a:lnTo>
                      <a:pt x="124" y="119"/>
                    </a:lnTo>
                    <a:lnTo>
                      <a:pt x="116" y="114"/>
                    </a:lnTo>
                    <a:lnTo>
                      <a:pt x="109" y="110"/>
                    </a:lnTo>
                    <a:lnTo>
                      <a:pt x="102" y="107"/>
                    </a:lnTo>
                    <a:lnTo>
                      <a:pt x="70" y="96"/>
                    </a:lnTo>
                    <a:lnTo>
                      <a:pt x="47" y="87"/>
                    </a:lnTo>
                    <a:lnTo>
                      <a:pt x="30" y="81"/>
                    </a:lnTo>
                    <a:lnTo>
                      <a:pt x="19" y="77"/>
                    </a:lnTo>
                    <a:lnTo>
                      <a:pt x="10" y="74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0" y="70"/>
                    </a:lnTo>
                    <a:lnTo>
                      <a:pt x="0" y="68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5" y="66"/>
                    </a:lnTo>
                    <a:lnTo>
                      <a:pt x="9" y="67"/>
                    </a:lnTo>
                    <a:lnTo>
                      <a:pt x="15" y="68"/>
                    </a:lnTo>
                    <a:lnTo>
                      <a:pt x="20" y="70"/>
                    </a:lnTo>
                    <a:lnTo>
                      <a:pt x="27" y="71"/>
                    </a:lnTo>
                    <a:lnTo>
                      <a:pt x="33" y="73"/>
                    </a:lnTo>
                    <a:lnTo>
                      <a:pt x="39" y="74"/>
                    </a:lnTo>
                    <a:lnTo>
                      <a:pt x="43" y="74"/>
                    </a:lnTo>
                    <a:lnTo>
                      <a:pt x="32" y="70"/>
                    </a:lnTo>
                    <a:lnTo>
                      <a:pt x="22" y="66"/>
                    </a:lnTo>
                    <a:lnTo>
                      <a:pt x="12" y="63"/>
                    </a:lnTo>
                    <a:lnTo>
                      <a:pt x="2" y="60"/>
                    </a:lnTo>
                    <a:lnTo>
                      <a:pt x="2" y="58"/>
                    </a:lnTo>
                    <a:lnTo>
                      <a:pt x="2" y="57"/>
                    </a:lnTo>
                    <a:lnTo>
                      <a:pt x="2" y="56"/>
                    </a:lnTo>
                    <a:lnTo>
                      <a:pt x="2" y="54"/>
                    </a:lnTo>
                    <a:lnTo>
                      <a:pt x="9" y="51"/>
                    </a:lnTo>
                    <a:lnTo>
                      <a:pt x="19" y="51"/>
                    </a:lnTo>
                    <a:lnTo>
                      <a:pt x="30" y="53"/>
                    </a:lnTo>
                    <a:lnTo>
                      <a:pt x="43" y="54"/>
                    </a:lnTo>
                    <a:lnTo>
                      <a:pt x="55" y="57"/>
                    </a:lnTo>
                    <a:lnTo>
                      <a:pt x="67" y="60"/>
                    </a:lnTo>
                    <a:lnTo>
                      <a:pt x="77" y="63"/>
                    </a:lnTo>
                    <a:lnTo>
                      <a:pt x="86" y="64"/>
                    </a:lnTo>
                    <a:lnTo>
                      <a:pt x="87" y="64"/>
                    </a:lnTo>
                    <a:lnTo>
                      <a:pt x="86" y="63"/>
                    </a:lnTo>
                    <a:lnTo>
                      <a:pt x="82" y="60"/>
                    </a:lnTo>
                    <a:lnTo>
                      <a:pt x="72" y="57"/>
                    </a:lnTo>
                    <a:lnTo>
                      <a:pt x="52" y="51"/>
                    </a:lnTo>
                    <a:lnTo>
                      <a:pt x="49" y="50"/>
                    </a:lnTo>
                    <a:lnTo>
                      <a:pt x="43" y="46"/>
                    </a:lnTo>
                    <a:lnTo>
                      <a:pt x="36" y="43"/>
                    </a:lnTo>
                    <a:lnTo>
                      <a:pt x="27" y="38"/>
                    </a:lnTo>
                    <a:lnTo>
                      <a:pt x="20" y="36"/>
                    </a:lnTo>
                    <a:lnTo>
                      <a:pt x="12" y="31"/>
                    </a:lnTo>
                    <a:lnTo>
                      <a:pt x="6" y="28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2" y="15"/>
                    </a:lnTo>
                    <a:lnTo>
                      <a:pt x="12" y="17"/>
                    </a:lnTo>
                    <a:lnTo>
                      <a:pt x="23" y="18"/>
                    </a:lnTo>
                    <a:lnTo>
                      <a:pt x="35" y="23"/>
                    </a:lnTo>
                    <a:lnTo>
                      <a:pt x="47" y="27"/>
                    </a:lnTo>
                    <a:lnTo>
                      <a:pt x="60" y="33"/>
                    </a:lnTo>
                    <a:lnTo>
                      <a:pt x="73" y="38"/>
                    </a:lnTo>
                    <a:lnTo>
                      <a:pt x="84" y="43"/>
                    </a:lnTo>
                    <a:lnTo>
                      <a:pt x="94" y="48"/>
                    </a:lnTo>
                    <a:lnTo>
                      <a:pt x="96" y="47"/>
                    </a:lnTo>
                    <a:lnTo>
                      <a:pt x="97" y="47"/>
                    </a:lnTo>
                    <a:lnTo>
                      <a:pt x="96" y="46"/>
                    </a:lnTo>
                    <a:lnTo>
                      <a:pt x="96" y="44"/>
                    </a:lnTo>
                    <a:lnTo>
                      <a:pt x="96" y="43"/>
                    </a:lnTo>
                    <a:lnTo>
                      <a:pt x="67" y="33"/>
                    </a:lnTo>
                    <a:lnTo>
                      <a:pt x="46" y="26"/>
                    </a:lnTo>
                    <a:lnTo>
                      <a:pt x="30" y="20"/>
                    </a:lnTo>
                    <a:lnTo>
                      <a:pt x="20" y="15"/>
                    </a:lnTo>
                    <a:lnTo>
                      <a:pt x="13" y="14"/>
                    </a:lnTo>
                    <a:lnTo>
                      <a:pt x="9" y="13"/>
                    </a:lnTo>
                    <a:lnTo>
                      <a:pt x="6" y="11"/>
                    </a:lnTo>
                    <a:lnTo>
                      <a:pt x="3" y="11"/>
                    </a:lnTo>
                    <a:lnTo>
                      <a:pt x="5" y="8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29" y="5"/>
                    </a:lnTo>
                    <a:lnTo>
                      <a:pt x="50" y="13"/>
                    </a:lnTo>
                    <a:lnTo>
                      <a:pt x="72" y="18"/>
                    </a:lnTo>
                    <a:lnTo>
                      <a:pt x="94" y="26"/>
                    </a:lnTo>
                    <a:lnTo>
                      <a:pt x="116" y="31"/>
                    </a:lnTo>
                    <a:lnTo>
                      <a:pt x="139" y="37"/>
                    </a:lnTo>
                    <a:lnTo>
                      <a:pt x="160" y="43"/>
                    </a:lnTo>
                    <a:lnTo>
                      <a:pt x="183" y="48"/>
                    </a:lnTo>
                    <a:lnTo>
                      <a:pt x="181" y="60"/>
                    </a:lnTo>
                    <a:lnTo>
                      <a:pt x="180" y="68"/>
                    </a:lnTo>
                    <a:lnTo>
                      <a:pt x="176" y="74"/>
                    </a:lnTo>
                    <a:lnTo>
                      <a:pt x="171" y="77"/>
                    </a:lnTo>
                    <a:lnTo>
                      <a:pt x="166" y="80"/>
                    </a:lnTo>
                    <a:lnTo>
                      <a:pt x="159" y="80"/>
                    </a:lnTo>
                    <a:lnTo>
                      <a:pt x="149" y="81"/>
                    </a:lnTo>
                    <a:lnTo>
                      <a:pt x="137" y="81"/>
                    </a:lnTo>
                    <a:lnTo>
                      <a:pt x="136" y="81"/>
                    </a:lnTo>
                    <a:lnTo>
                      <a:pt x="134" y="81"/>
                    </a:lnTo>
                    <a:lnTo>
                      <a:pt x="133" y="81"/>
                    </a:lnTo>
                    <a:lnTo>
                      <a:pt x="132" y="81"/>
                    </a:lnTo>
                    <a:lnTo>
                      <a:pt x="132" y="83"/>
                    </a:lnTo>
                    <a:lnTo>
                      <a:pt x="130" y="83"/>
                    </a:lnTo>
                    <a:lnTo>
                      <a:pt x="130" y="84"/>
                    </a:lnTo>
                    <a:lnTo>
                      <a:pt x="134" y="86"/>
                    </a:lnTo>
                    <a:lnTo>
                      <a:pt x="140" y="89"/>
                    </a:lnTo>
                    <a:lnTo>
                      <a:pt x="144" y="91"/>
                    </a:lnTo>
                    <a:lnTo>
                      <a:pt x="150" y="94"/>
                    </a:lnTo>
                    <a:lnTo>
                      <a:pt x="156" y="97"/>
                    </a:lnTo>
                    <a:lnTo>
                      <a:pt x="163" y="100"/>
                    </a:lnTo>
                    <a:lnTo>
                      <a:pt x="169" y="103"/>
                    </a:lnTo>
                    <a:lnTo>
                      <a:pt x="174" y="104"/>
                    </a:lnTo>
                    <a:lnTo>
                      <a:pt x="174" y="109"/>
                    </a:lnTo>
                    <a:lnTo>
                      <a:pt x="174" y="111"/>
                    </a:lnTo>
                    <a:lnTo>
                      <a:pt x="174" y="114"/>
                    </a:lnTo>
                    <a:lnTo>
                      <a:pt x="173" y="119"/>
                    </a:lnTo>
                    <a:lnTo>
                      <a:pt x="167" y="119"/>
                    </a:lnTo>
                    <a:lnTo>
                      <a:pt x="160" y="116"/>
                    </a:lnTo>
                    <a:lnTo>
                      <a:pt x="151" y="113"/>
                    </a:lnTo>
                    <a:lnTo>
                      <a:pt x="144" y="110"/>
                    </a:lnTo>
                    <a:lnTo>
                      <a:pt x="136" y="107"/>
                    </a:lnTo>
                    <a:lnTo>
                      <a:pt x="129" y="103"/>
                    </a:lnTo>
                    <a:lnTo>
                      <a:pt x="123" y="100"/>
                    </a:lnTo>
                    <a:lnTo>
                      <a:pt x="119" y="99"/>
                    </a:lnTo>
                    <a:lnTo>
                      <a:pt x="119" y="100"/>
                    </a:lnTo>
                    <a:lnTo>
                      <a:pt x="119" y="101"/>
                    </a:lnTo>
                    <a:lnTo>
                      <a:pt x="119" y="103"/>
                    </a:lnTo>
                    <a:lnTo>
                      <a:pt x="126" y="106"/>
                    </a:lnTo>
                    <a:lnTo>
                      <a:pt x="132" y="109"/>
                    </a:lnTo>
                    <a:lnTo>
                      <a:pt x="139" y="111"/>
                    </a:lnTo>
                    <a:lnTo>
                      <a:pt x="144" y="114"/>
                    </a:lnTo>
                    <a:lnTo>
                      <a:pt x="151" y="117"/>
                    </a:lnTo>
                    <a:lnTo>
                      <a:pt x="157" y="120"/>
                    </a:lnTo>
                    <a:lnTo>
                      <a:pt x="164" y="123"/>
                    </a:lnTo>
                    <a:lnTo>
                      <a:pt x="171" y="126"/>
                    </a:lnTo>
                    <a:lnTo>
                      <a:pt x="171" y="127"/>
                    </a:lnTo>
                    <a:lnTo>
                      <a:pt x="171" y="130"/>
                    </a:lnTo>
                    <a:lnTo>
                      <a:pt x="171" y="132"/>
                    </a:lnTo>
                    <a:lnTo>
                      <a:pt x="171" y="134"/>
                    </a:lnTo>
                    <a:lnTo>
                      <a:pt x="170" y="134"/>
                    </a:lnTo>
                    <a:lnTo>
                      <a:pt x="169" y="134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5" name="Freeform 151"/>
              <p:cNvSpPr>
                <a:spLocks/>
              </p:cNvSpPr>
              <p:nvPr/>
            </p:nvSpPr>
            <p:spPr bwMode="auto">
              <a:xfrm>
                <a:off x="4170" y="2946"/>
                <a:ext cx="28" cy="9"/>
              </a:xfrm>
              <a:custGeom>
                <a:avLst/>
                <a:gdLst>
                  <a:gd name="T0" fmla="*/ 11 w 54"/>
                  <a:gd name="T1" fmla="*/ 9 h 17"/>
                  <a:gd name="T2" fmla="*/ 9 w 54"/>
                  <a:gd name="T3" fmla="*/ 8 h 17"/>
                  <a:gd name="T4" fmla="*/ 7 w 54"/>
                  <a:gd name="T5" fmla="*/ 7 h 17"/>
                  <a:gd name="T6" fmla="*/ 4 w 54"/>
                  <a:gd name="T7" fmla="*/ 5 h 17"/>
                  <a:gd name="T8" fmla="*/ 0 w 54"/>
                  <a:gd name="T9" fmla="*/ 3 h 17"/>
                  <a:gd name="T10" fmla="*/ 0 w 54"/>
                  <a:gd name="T11" fmla="*/ 3 h 17"/>
                  <a:gd name="T12" fmla="*/ 0 w 54"/>
                  <a:gd name="T13" fmla="*/ 2 h 17"/>
                  <a:gd name="T14" fmla="*/ 0 w 54"/>
                  <a:gd name="T15" fmla="*/ 2 h 17"/>
                  <a:gd name="T16" fmla="*/ 0 w 54"/>
                  <a:gd name="T17" fmla="*/ 2 h 17"/>
                  <a:gd name="T18" fmla="*/ 3 w 54"/>
                  <a:gd name="T19" fmla="*/ 1 h 17"/>
                  <a:gd name="T20" fmla="*/ 6 w 54"/>
                  <a:gd name="T21" fmla="*/ 1 h 17"/>
                  <a:gd name="T22" fmla="*/ 9 w 54"/>
                  <a:gd name="T23" fmla="*/ 0 h 17"/>
                  <a:gd name="T24" fmla="*/ 13 w 54"/>
                  <a:gd name="T25" fmla="*/ 0 h 17"/>
                  <a:gd name="T26" fmla="*/ 17 w 54"/>
                  <a:gd name="T27" fmla="*/ 1 h 17"/>
                  <a:gd name="T28" fmla="*/ 21 w 54"/>
                  <a:gd name="T29" fmla="*/ 1 h 17"/>
                  <a:gd name="T30" fmla="*/ 24 w 54"/>
                  <a:gd name="T31" fmla="*/ 1 h 17"/>
                  <a:gd name="T32" fmla="*/ 28 w 54"/>
                  <a:gd name="T33" fmla="*/ 1 h 17"/>
                  <a:gd name="T34" fmla="*/ 26 w 54"/>
                  <a:gd name="T35" fmla="*/ 4 h 17"/>
                  <a:gd name="T36" fmla="*/ 21 w 54"/>
                  <a:gd name="T37" fmla="*/ 6 h 17"/>
                  <a:gd name="T38" fmla="*/ 16 w 54"/>
                  <a:gd name="T39" fmla="*/ 8 h 17"/>
                  <a:gd name="T40" fmla="*/ 11 w 54"/>
                  <a:gd name="T41" fmla="*/ 9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17"/>
                  <a:gd name="T65" fmla="*/ 54 w 54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17">
                    <a:moveTo>
                      <a:pt x="21" y="17"/>
                    </a:moveTo>
                    <a:lnTo>
                      <a:pt x="18" y="16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6" y="1"/>
                    </a:lnTo>
                    <a:lnTo>
                      <a:pt x="11" y="1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40" y="1"/>
                    </a:lnTo>
                    <a:lnTo>
                      <a:pt x="47" y="1"/>
                    </a:lnTo>
                    <a:lnTo>
                      <a:pt x="54" y="1"/>
                    </a:lnTo>
                    <a:lnTo>
                      <a:pt x="50" y="7"/>
                    </a:lnTo>
                    <a:lnTo>
                      <a:pt x="40" y="11"/>
                    </a:lnTo>
                    <a:lnTo>
                      <a:pt x="30" y="16"/>
                    </a:lnTo>
                    <a:lnTo>
                      <a:pt x="21" y="17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6" name="Freeform 152"/>
              <p:cNvSpPr>
                <a:spLocks/>
              </p:cNvSpPr>
              <p:nvPr/>
            </p:nvSpPr>
            <p:spPr bwMode="auto">
              <a:xfrm>
                <a:off x="4297" y="2945"/>
                <a:ext cx="8" cy="5"/>
              </a:xfrm>
              <a:custGeom>
                <a:avLst/>
                <a:gdLst>
                  <a:gd name="T0" fmla="*/ 2 w 15"/>
                  <a:gd name="T1" fmla="*/ 5 h 10"/>
                  <a:gd name="T2" fmla="*/ 1 w 15"/>
                  <a:gd name="T3" fmla="*/ 5 h 10"/>
                  <a:gd name="T4" fmla="*/ 0 w 15"/>
                  <a:gd name="T5" fmla="*/ 4 h 10"/>
                  <a:gd name="T6" fmla="*/ 0 w 15"/>
                  <a:gd name="T7" fmla="*/ 3 h 10"/>
                  <a:gd name="T8" fmla="*/ 0 w 15"/>
                  <a:gd name="T9" fmla="*/ 3 h 10"/>
                  <a:gd name="T10" fmla="*/ 1 w 15"/>
                  <a:gd name="T11" fmla="*/ 1 h 10"/>
                  <a:gd name="T12" fmla="*/ 2 w 15"/>
                  <a:gd name="T13" fmla="*/ 1 h 10"/>
                  <a:gd name="T14" fmla="*/ 2 w 15"/>
                  <a:gd name="T15" fmla="*/ 1 h 10"/>
                  <a:gd name="T16" fmla="*/ 2 w 15"/>
                  <a:gd name="T17" fmla="*/ 0 h 10"/>
                  <a:gd name="T18" fmla="*/ 4 w 15"/>
                  <a:gd name="T19" fmla="*/ 1 h 10"/>
                  <a:gd name="T20" fmla="*/ 6 w 15"/>
                  <a:gd name="T21" fmla="*/ 1 h 10"/>
                  <a:gd name="T22" fmla="*/ 7 w 15"/>
                  <a:gd name="T23" fmla="*/ 1 h 10"/>
                  <a:gd name="T24" fmla="*/ 7 w 15"/>
                  <a:gd name="T25" fmla="*/ 1 h 10"/>
                  <a:gd name="T26" fmla="*/ 7 w 15"/>
                  <a:gd name="T27" fmla="*/ 3 h 10"/>
                  <a:gd name="T28" fmla="*/ 8 w 15"/>
                  <a:gd name="T29" fmla="*/ 3 h 10"/>
                  <a:gd name="T30" fmla="*/ 8 w 15"/>
                  <a:gd name="T31" fmla="*/ 3 h 10"/>
                  <a:gd name="T32" fmla="*/ 8 w 15"/>
                  <a:gd name="T33" fmla="*/ 3 h 10"/>
                  <a:gd name="T34" fmla="*/ 6 w 15"/>
                  <a:gd name="T35" fmla="*/ 4 h 10"/>
                  <a:gd name="T36" fmla="*/ 5 w 15"/>
                  <a:gd name="T37" fmla="*/ 5 h 10"/>
                  <a:gd name="T38" fmla="*/ 4 w 15"/>
                  <a:gd name="T39" fmla="*/ 5 h 10"/>
                  <a:gd name="T40" fmla="*/ 2 w 15"/>
                  <a:gd name="T41" fmla="*/ 5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"/>
                  <a:gd name="T64" fmla="*/ 0 h 10"/>
                  <a:gd name="T65" fmla="*/ 15 w 15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" h="10">
                    <a:moveTo>
                      <a:pt x="4" y="10"/>
                    </a:moveTo>
                    <a:lnTo>
                      <a:pt x="1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7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7" name="Freeform 153"/>
              <p:cNvSpPr>
                <a:spLocks/>
              </p:cNvSpPr>
              <p:nvPr/>
            </p:nvSpPr>
            <p:spPr bwMode="auto">
              <a:xfrm>
                <a:off x="4292" y="2942"/>
                <a:ext cx="6" cy="5"/>
              </a:xfrm>
              <a:custGeom>
                <a:avLst/>
                <a:gdLst>
                  <a:gd name="T0" fmla="*/ 1 w 13"/>
                  <a:gd name="T1" fmla="*/ 5 h 8"/>
                  <a:gd name="T2" fmla="*/ 1 w 13"/>
                  <a:gd name="T3" fmla="*/ 5 h 8"/>
                  <a:gd name="T4" fmla="*/ 1 w 13"/>
                  <a:gd name="T5" fmla="*/ 5 h 8"/>
                  <a:gd name="T6" fmla="*/ 0 w 13"/>
                  <a:gd name="T7" fmla="*/ 5 h 8"/>
                  <a:gd name="T8" fmla="*/ 0 w 13"/>
                  <a:gd name="T9" fmla="*/ 5 h 8"/>
                  <a:gd name="T10" fmla="*/ 0 w 13"/>
                  <a:gd name="T11" fmla="*/ 4 h 8"/>
                  <a:gd name="T12" fmla="*/ 0 w 13"/>
                  <a:gd name="T13" fmla="*/ 3 h 8"/>
                  <a:gd name="T14" fmla="*/ 0 w 13"/>
                  <a:gd name="T15" fmla="*/ 3 h 8"/>
                  <a:gd name="T16" fmla="*/ 0 w 13"/>
                  <a:gd name="T17" fmla="*/ 3 h 8"/>
                  <a:gd name="T18" fmla="*/ 1 w 13"/>
                  <a:gd name="T19" fmla="*/ 1 h 8"/>
                  <a:gd name="T20" fmla="*/ 1 w 13"/>
                  <a:gd name="T21" fmla="*/ 0 h 8"/>
                  <a:gd name="T22" fmla="*/ 2 w 13"/>
                  <a:gd name="T23" fmla="*/ 0 h 8"/>
                  <a:gd name="T24" fmla="*/ 4 w 13"/>
                  <a:gd name="T25" fmla="*/ 0 h 8"/>
                  <a:gd name="T26" fmla="*/ 5 w 13"/>
                  <a:gd name="T27" fmla="*/ 0 h 8"/>
                  <a:gd name="T28" fmla="*/ 5 w 13"/>
                  <a:gd name="T29" fmla="*/ 1 h 8"/>
                  <a:gd name="T30" fmla="*/ 6 w 13"/>
                  <a:gd name="T31" fmla="*/ 1 h 8"/>
                  <a:gd name="T32" fmla="*/ 6 w 13"/>
                  <a:gd name="T33" fmla="*/ 2 h 8"/>
                  <a:gd name="T34" fmla="*/ 6 w 13"/>
                  <a:gd name="T35" fmla="*/ 3 h 8"/>
                  <a:gd name="T36" fmla="*/ 4 w 13"/>
                  <a:gd name="T37" fmla="*/ 3 h 8"/>
                  <a:gd name="T38" fmla="*/ 4 w 13"/>
                  <a:gd name="T39" fmla="*/ 4 h 8"/>
                  <a:gd name="T40" fmla="*/ 4 w 13"/>
                  <a:gd name="T41" fmla="*/ 5 h 8"/>
                  <a:gd name="T42" fmla="*/ 3 w 13"/>
                  <a:gd name="T43" fmla="*/ 5 h 8"/>
                  <a:gd name="T44" fmla="*/ 2 w 13"/>
                  <a:gd name="T45" fmla="*/ 5 h 8"/>
                  <a:gd name="T46" fmla="*/ 2 w 13"/>
                  <a:gd name="T47" fmla="*/ 5 h 8"/>
                  <a:gd name="T48" fmla="*/ 1 w 13"/>
                  <a:gd name="T49" fmla="*/ 5 h 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3"/>
                  <a:gd name="T76" fmla="*/ 0 h 8"/>
                  <a:gd name="T77" fmla="*/ 13 w 13"/>
                  <a:gd name="T78" fmla="*/ 8 h 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3" h="8">
                    <a:moveTo>
                      <a:pt x="3" y="8"/>
                    </a:moveTo>
                    <a:lnTo>
                      <a:pt x="2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3"/>
                    </a:lnTo>
                    <a:lnTo>
                      <a:pt x="12" y="4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3" y="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8" name="Freeform 154"/>
              <p:cNvSpPr>
                <a:spLocks/>
              </p:cNvSpPr>
              <p:nvPr/>
            </p:nvSpPr>
            <p:spPr bwMode="auto">
              <a:xfrm>
                <a:off x="4271" y="2903"/>
                <a:ext cx="37" cy="41"/>
              </a:xfrm>
              <a:custGeom>
                <a:avLst/>
                <a:gdLst>
                  <a:gd name="T0" fmla="*/ 35 w 74"/>
                  <a:gd name="T1" fmla="*/ 41 h 82"/>
                  <a:gd name="T2" fmla="*/ 28 w 74"/>
                  <a:gd name="T3" fmla="*/ 37 h 82"/>
                  <a:gd name="T4" fmla="*/ 23 w 74"/>
                  <a:gd name="T5" fmla="*/ 33 h 82"/>
                  <a:gd name="T6" fmla="*/ 18 w 74"/>
                  <a:gd name="T7" fmla="*/ 29 h 82"/>
                  <a:gd name="T8" fmla="*/ 13 w 74"/>
                  <a:gd name="T9" fmla="*/ 25 h 82"/>
                  <a:gd name="T10" fmla="*/ 10 w 74"/>
                  <a:gd name="T11" fmla="*/ 21 h 82"/>
                  <a:gd name="T12" fmla="*/ 6 w 74"/>
                  <a:gd name="T13" fmla="*/ 15 h 82"/>
                  <a:gd name="T14" fmla="*/ 3 w 74"/>
                  <a:gd name="T15" fmla="*/ 10 h 82"/>
                  <a:gd name="T16" fmla="*/ 0 w 74"/>
                  <a:gd name="T17" fmla="*/ 3 h 82"/>
                  <a:gd name="T18" fmla="*/ 0 w 74"/>
                  <a:gd name="T19" fmla="*/ 3 h 82"/>
                  <a:gd name="T20" fmla="*/ 0 w 74"/>
                  <a:gd name="T21" fmla="*/ 2 h 82"/>
                  <a:gd name="T22" fmla="*/ 0 w 74"/>
                  <a:gd name="T23" fmla="*/ 1 h 82"/>
                  <a:gd name="T24" fmla="*/ 0 w 74"/>
                  <a:gd name="T25" fmla="*/ 0 h 82"/>
                  <a:gd name="T26" fmla="*/ 5 w 74"/>
                  <a:gd name="T27" fmla="*/ 1 h 82"/>
                  <a:gd name="T28" fmla="*/ 10 w 74"/>
                  <a:gd name="T29" fmla="*/ 5 h 82"/>
                  <a:gd name="T30" fmla="*/ 17 w 74"/>
                  <a:gd name="T31" fmla="*/ 10 h 82"/>
                  <a:gd name="T32" fmla="*/ 23 w 74"/>
                  <a:gd name="T33" fmla="*/ 15 h 82"/>
                  <a:gd name="T34" fmla="*/ 28 w 74"/>
                  <a:gd name="T35" fmla="*/ 22 h 82"/>
                  <a:gd name="T36" fmla="*/ 33 w 74"/>
                  <a:gd name="T37" fmla="*/ 29 h 82"/>
                  <a:gd name="T38" fmla="*/ 37 w 74"/>
                  <a:gd name="T39" fmla="*/ 36 h 82"/>
                  <a:gd name="T40" fmla="*/ 37 w 74"/>
                  <a:gd name="T41" fmla="*/ 41 h 82"/>
                  <a:gd name="T42" fmla="*/ 37 w 74"/>
                  <a:gd name="T43" fmla="*/ 41 h 82"/>
                  <a:gd name="T44" fmla="*/ 37 w 74"/>
                  <a:gd name="T45" fmla="*/ 41 h 82"/>
                  <a:gd name="T46" fmla="*/ 36 w 74"/>
                  <a:gd name="T47" fmla="*/ 41 h 82"/>
                  <a:gd name="T48" fmla="*/ 35 w 74"/>
                  <a:gd name="T49" fmla="*/ 41 h 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82"/>
                  <a:gd name="T77" fmla="*/ 74 w 74"/>
                  <a:gd name="T78" fmla="*/ 82 h 8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82">
                    <a:moveTo>
                      <a:pt x="70" y="82"/>
                    </a:moveTo>
                    <a:lnTo>
                      <a:pt x="57" y="74"/>
                    </a:lnTo>
                    <a:lnTo>
                      <a:pt x="46" y="66"/>
                    </a:lnTo>
                    <a:lnTo>
                      <a:pt x="36" y="59"/>
                    </a:lnTo>
                    <a:lnTo>
                      <a:pt x="27" y="50"/>
                    </a:lnTo>
                    <a:lnTo>
                      <a:pt x="20" y="41"/>
                    </a:lnTo>
                    <a:lnTo>
                      <a:pt x="13" y="31"/>
                    </a:lnTo>
                    <a:lnTo>
                      <a:pt x="6" y="20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9" y="3"/>
                    </a:lnTo>
                    <a:lnTo>
                      <a:pt x="20" y="10"/>
                    </a:lnTo>
                    <a:lnTo>
                      <a:pt x="33" y="20"/>
                    </a:lnTo>
                    <a:lnTo>
                      <a:pt x="46" y="31"/>
                    </a:lnTo>
                    <a:lnTo>
                      <a:pt x="57" y="44"/>
                    </a:lnTo>
                    <a:lnTo>
                      <a:pt x="66" y="59"/>
                    </a:lnTo>
                    <a:lnTo>
                      <a:pt x="73" y="71"/>
                    </a:lnTo>
                    <a:lnTo>
                      <a:pt x="74" y="82"/>
                    </a:lnTo>
                    <a:lnTo>
                      <a:pt x="73" y="82"/>
                    </a:lnTo>
                    <a:lnTo>
                      <a:pt x="71" y="82"/>
                    </a:lnTo>
                    <a:lnTo>
                      <a:pt x="70" y="82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09" name="Freeform 155"/>
              <p:cNvSpPr>
                <a:spLocks/>
              </p:cNvSpPr>
              <p:nvPr/>
            </p:nvSpPr>
            <p:spPr bwMode="auto">
              <a:xfrm>
                <a:off x="4285" y="2937"/>
                <a:ext cx="7" cy="7"/>
              </a:xfrm>
              <a:custGeom>
                <a:avLst/>
                <a:gdLst>
                  <a:gd name="T0" fmla="*/ 3 w 14"/>
                  <a:gd name="T1" fmla="*/ 7 h 15"/>
                  <a:gd name="T2" fmla="*/ 2 w 14"/>
                  <a:gd name="T3" fmla="*/ 6 h 15"/>
                  <a:gd name="T4" fmla="*/ 2 w 14"/>
                  <a:gd name="T5" fmla="*/ 6 h 15"/>
                  <a:gd name="T6" fmla="*/ 1 w 14"/>
                  <a:gd name="T7" fmla="*/ 6 h 15"/>
                  <a:gd name="T8" fmla="*/ 0 w 14"/>
                  <a:gd name="T9" fmla="*/ 5 h 15"/>
                  <a:gd name="T10" fmla="*/ 0 w 14"/>
                  <a:gd name="T11" fmla="*/ 3 h 15"/>
                  <a:gd name="T12" fmla="*/ 1 w 14"/>
                  <a:gd name="T13" fmla="*/ 1 h 15"/>
                  <a:gd name="T14" fmla="*/ 2 w 14"/>
                  <a:gd name="T15" fmla="*/ 1 h 15"/>
                  <a:gd name="T16" fmla="*/ 5 w 14"/>
                  <a:gd name="T17" fmla="*/ 0 h 15"/>
                  <a:gd name="T18" fmla="*/ 6 w 14"/>
                  <a:gd name="T19" fmla="*/ 1 h 15"/>
                  <a:gd name="T20" fmla="*/ 7 w 14"/>
                  <a:gd name="T21" fmla="*/ 2 h 15"/>
                  <a:gd name="T22" fmla="*/ 7 w 14"/>
                  <a:gd name="T23" fmla="*/ 3 h 15"/>
                  <a:gd name="T24" fmla="*/ 7 w 14"/>
                  <a:gd name="T25" fmla="*/ 3 h 15"/>
                  <a:gd name="T26" fmla="*/ 7 w 14"/>
                  <a:gd name="T27" fmla="*/ 5 h 15"/>
                  <a:gd name="T28" fmla="*/ 5 w 14"/>
                  <a:gd name="T29" fmla="*/ 6 h 15"/>
                  <a:gd name="T30" fmla="*/ 5 w 14"/>
                  <a:gd name="T31" fmla="*/ 6 h 15"/>
                  <a:gd name="T32" fmla="*/ 3 w 14"/>
                  <a:gd name="T33" fmla="*/ 7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4"/>
                  <a:gd name="T52" fmla="*/ 0 h 15"/>
                  <a:gd name="T53" fmla="*/ 14 w 14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4" h="15">
                    <a:moveTo>
                      <a:pt x="6" y="15"/>
                    </a:moveTo>
                    <a:lnTo>
                      <a:pt x="4" y="13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lnTo>
                      <a:pt x="12" y="3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4" y="7"/>
                    </a:lnTo>
                    <a:lnTo>
                      <a:pt x="13" y="10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0" name="Freeform 156"/>
              <p:cNvSpPr>
                <a:spLocks/>
              </p:cNvSpPr>
              <p:nvPr/>
            </p:nvSpPr>
            <p:spPr bwMode="auto">
              <a:xfrm>
                <a:off x="4278" y="2932"/>
                <a:ext cx="7" cy="7"/>
              </a:xfrm>
              <a:custGeom>
                <a:avLst/>
                <a:gdLst>
                  <a:gd name="T0" fmla="*/ 3 w 15"/>
                  <a:gd name="T1" fmla="*/ 7 h 16"/>
                  <a:gd name="T2" fmla="*/ 1 w 15"/>
                  <a:gd name="T3" fmla="*/ 6 h 16"/>
                  <a:gd name="T4" fmla="*/ 1 w 15"/>
                  <a:gd name="T5" fmla="*/ 4 h 16"/>
                  <a:gd name="T6" fmla="*/ 0 w 15"/>
                  <a:gd name="T7" fmla="*/ 4 h 16"/>
                  <a:gd name="T8" fmla="*/ 0 w 15"/>
                  <a:gd name="T9" fmla="*/ 3 h 16"/>
                  <a:gd name="T10" fmla="*/ 1 w 15"/>
                  <a:gd name="T11" fmla="*/ 2 h 16"/>
                  <a:gd name="T12" fmla="*/ 3 w 15"/>
                  <a:gd name="T13" fmla="*/ 1 h 16"/>
                  <a:gd name="T14" fmla="*/ 3 w 15"/>
                  <a:gd name="T15" fmla="*/ 0 h 16"/>
                  <a:gd name="T16" fmla="*/ 5 w 15"/>
                  <a:gd name="T17" fmla="*/ 0 h 16"/>
                  <a:gd name="T18" fmla="*/ 6 w 15"/>
                  <a:gd name="T19" fmla="*/ 2 h 16"/>
                  <a:gd name="T20" fmla="*/ 7 w 15"/>
                  <a:gd name="T21" fmla="*/ 3 h 16"/>
                  <a:gd name="T22" fmla="*/ 6 w 15"/>
                  <a:gd name="T23" fmla="*/ 4 h 16"/>
                  <a:gd name="T24" fmla="*/ 5 w 15"/>
                  <a:gd name="T25" fmla="*/ 7 h 16"/>
                  <a:gd name="T26" fmla="*/ 4 w 15"/>
                  <a:gd name="T27" fmla="*/ 7 h 16"/>
                  <a:gd name="T28" fmla="*/ 3 w 15"/>
                  <a:gd name="T29" fmla="*/ 7 h 16"/>
                  <a:gd name="T30" fmla="*/ 3 w 15"/>
                  <a:gd name="T31" fmla="*/ 7 h 16"/>
                  <a:gd name="T32" fmla="*/ 3 w 15"/>
                  <a:gd name="T33" fmla="*/ 7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"/>
                  <a:gd name="T52" fmla="*/ 0 h 16"/>
                  <a:gd name="T53" fmla="*/ 15 w 15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" h="16">
                    <a:moveTo>
                      <a:pt x="6" y="16"/>
                    </a:moveTo>
                    <a:lnTo>
                      <a:pt x="3" y="13"/>
                    </a:lnTo>
                    <a:lnTo>
                      <a:pt x="2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6" y="2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7"/>
                    </a:lnTo>
                    <a:lnTo>
                      <a:pt x="13" y="10"/>
                    </a:lnTo>
                    <a:lnTo>
                      <a:pt x="10" y="16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1" name="Freeform 157"/>
              <p:cNvSpPr>
                <a:spLocks/>
              </p:cNvSpPr>
              <p:nvPr/>
            </p:nvSpPr>
            <p:spPr bwMode="auto">
              <a:xfrm>
                <a:off x="4251" y="2892"/>
                <a:ext cx="21" cy="43"/>
              </a:xfrm>
              <a:custGeom>
                <a:avLst/>
                <a:gdLst>
                  <a:gd name="T0" fmla="*/ 0 w 41"/>
                  <a:gd name="T1" fmla="*/ 43 h 86"/>
                  <a:gd name="T2" fmla="*/ 1 w 41"/>
                  <a:gd name="T3" fmla="*/ 35 h 86"/>
                  <a:gd name="T4" fmla="*/ 2 w 41"/>
                  <a:gd name="T5" fmla="*/ 26 h 86"/>
                  <a:gd name="T6" fmla="*/ 2 w 41"/>
                  <a:gd name="T7" fmla="*/ 18 h 86"/>
                  <a:gd name="T8" fmla="*/ 3 w 41"/>
                  <a:gd name="T9" fmla="*/ 9 h 86"/>
                  <a:gd name="T10" fmla="*/ 12 w 41"/>
                  <a:gd name="T11" fmla="*/ 4 h 86"/>
                  <a:gd name="T12" fmla="*/ 17 w 41"/>
                  <a:gd name="T13" fmla="*/ 1 h 86"/>
                  <a:gd name="T14" fmla="*/ 20 w 41"/>
                  <a:gd name="T15" fmla="*/ 0 h 86"/>
                  <a:gd name="T16" fmla="*/ 21 w 41"/>
                  <a:gd name="T17" fmla="*/ 0 h 86"/>
                  <a:gd name="T18" fmla="*/ 19 w 41"/>
                  <a:gd name="T19" fmla="*/ 7 h 86"/>
                  <a:gd name="T20" fmla="*/ 15 w 41"/>
                  <a:gd name="T21" fmla="*/ 11 h 86"/>
                  <a:gd name="T22" fmla="*/ 11 w 41"/>
                  <a:gd name="T23" fmla="*/ 16 h 86"/>
                  <a:gd name="T24" fmla="*/ 8 w 41"/>
                  <a:gd name="T25" fmla="*/ 22 h 86"/>
                  <a:gd name="T26" fmla="*/ 11 w 41"/>
                  <a:gd name="T27" fmla="*/ 27 h 86"/>
                  <a:gd name="T28" fmla="*/ 12 w 41"/>
                  <a:gd name="T29" fmla="*/ 31 h 86"/>
                  <a:gd name="T30" fmla="*/ 14 w 41"/>
                  <a:gd name="T31" fmla="*/ 35 h 86"/>
                  <a:gd name="T32" fmla="*/ 15 w 41"/>
                  <a:gd name="T33" fmla="*/ 36 h 86"/>
                  <a:gd name="T34" fmla="*/ 11 w 41"/>
                  <a:gd name="T35" fmla="*/ 38 h 86"/>
                  <a:gd name="T36" fmla="*/ 7 w 41"/>
                  <a:gd name="T37" fmla="*/ 41 h 86"/>
                  <a:gd name="T38" fmla="*/ 4 w 41"/>
                  <a:gd name="T39" fmla="*/ 42 h 86"/>
                  <a:gd name="T40" fmla="*/ 0 w 41"/>
                  <a:gd name="T41" fmla="*/ 43 h 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86"/>
                  <a:gd name="T65" fmla="*/ 41 w 41"/>
                  <a:gd name="T66" fmla="*/ 86 h 8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86">
                    <a:moveTo>
                      <a:pt x="0" y="86"/>
                    </a:moveTo>
                    <a:lnTo>
                      <a:pt x="2" y="69"/>
                    </a:lnTo>
                    <a:lnTo>
                      <a:pt x="3" y="52"/>
                    </a:lnTo>
                    <a:lnTo>
                      <a:pt x="4" y="35"/>
                    </a:lnTo>
                    <a:lnTo>
                      <a:pt x="6" y="18"/>
                    </a:lnTo>
                    <a:lnTo>
                      <a:pt x="24" y="8"/>
                    </a:lnTo>
                    <a:lnTo>
                      <a:pt x="34" y="2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37" y="15"/>
                    </a:lnTo>
                    <a:lnTo>
                      <a:pt x="29" y="23"/>
                    </a:lnTo>
                    <a:lnTo>
                      <a:pt x="21" y="32"/>
                    </a:lnTo>
                    <a:lnTo>
                      <a:pt x="16" y="43"/>
                    </a:lnTo>
                    <a:lnTo>
                      <a:pt x="21" y="55"/>
                    </a:lnTo>
                    <a:lnTo>
                      <a:pt x="24" y="63"/>
                    </a:lnTo>
                    <a:lnTo>
                      <a:pt x="27" y="69"/>
                    </a:lnTo>
                    <a:lnTo>
                      <a:pt x="29" y="72"/>
                    </a:lnTo>
                    <a:lnTo>
                      <a:pt x="21" y="76"/>
                    </a:lnTo>
                    <a:lnTo>
                      <a:pt x="14" y="81"/>
                    </a:lnTo>
                    <a:lnTo>
                      <a:pt x="7" y="83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99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2" name="Freeform 158"/>
              <p:cNvSpPr>
                <a:spLocks/>
              </p:cNvSpPr>
              <p:nvPr/>
            </p:nvSpPr>
            <p:spPr bwMode="auto">
              <a:xfrm>
                <a:off x="4274" y="2926"/>
                <a:ext cx="6" cy="8"/>
              </a:xfrm>
              <a:custGeom>
                <a:avLst/>
                <a:gdLst>
                  <a:gd name="T0" fmla="*/ 1 w 13"/>
                  <a:gd name="T1" fmla="*/ 8 h 15"/>
                  <a:gd name="T2" fmla="*/ 0 w 13"/>
                  <a:gd name="T3" fmla="*/ 7 h 15"/>
                  <a:gd name="T4" fmla="*/ 0 w 13"/>
                  <a:gd name="T5" fmla="*/ 7 h 15"/>
                  <a:gd name="T6" fmla="*/ 0 w 13"/>
                  <a:gd name="T7" fmla="*/ 5 h 15"/>
                  <a:gd name="T8" fmla="*/ 0 w 13"/>
                  <a:gd name="T9" fmla="*/ 4 h 15"/>
                  <a:gd name="T10" fmla="*/ 1 w 13"/>
                  <a:gd name="T11" fmla="*/ 2 h 15"/>
                  <a:gd name="T12" fmla="*/ 2 w 13"/>
                  <a:gd name="T13" fmla="*/ 1 h 15"/>
                  <a:gd name="T14" fmla="*/ 3 w 13"/>
                  <a:gd name="T15" fmla="*/ 0 h 15"/>
                  <a:gd name="T16" fmla="*/ 5 w 13"/>
                  <a:gd name="T17" fmla="*/ 0 h 15"/>
                  <a:gd name="T18" fmla="*/ 6 w 13"/>
                  <a:gd name="T19" fmla="*/ 2 h 15"/>
                  <a:gd name="T20" fmla="*/ 5 w 13"/>
                  <a:gd name="T21" fmla="*/ 4 h 15"/>
                  <a:gd name="T22" fmla="*/ 5 w 13"/>
                  <a:gd name="T23" fmla="*/ 6 h 15"/>
                  <a:gd name="T24" fmla="*/ 2 w 13"/>
                  <a:gd name="T25" fmla="*/ 8 h 15"/>
                  <a:gd name="T26" fmla="*/ 2 w 13"/>
                  <a:gd name="T27" fmla="*/ 8 h 15"/>
                  <a:gd name="T28" fmla="*/ 2 w 13"/>
                  <a:gd name="T29" fmla="*/ 8 h 15"/>
                  <a:gd name="T30" fmla="*/ 1 w 13"/>
                  <a:gd name="T31" fmla="*/ 8 h 15"/>
                  <a:gd name="T32" fmla="*/ 1 w 13"/>
                  <a:gd name="T33" fmla="*/ 8 h 1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"/>
                  <a:gd name="T52" fmla="*/ 0 h 15"/>
                  <a:gd name="T53" fmla="*/ 13 w 13"/>
                  <a:gd name="T54" fmla="*/ 15 h 1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" h="15">
                    <a:moveTo>
                      <a:pt x="3" y="15"/>
                    </a:moveTo>
                    <a:lnTo>
                      <a:pt x="1" y="14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1" y="0"/>
                    </a:lnTo>
                    <a:lnTo>
                      <a:pt x="13" y="4"/>
                    </a:lnTo>
                    <a:lnTo>
                      <a:pt x="11" y="7"/>
                    </a:lnTo>
                    <a:lnTo>
                      <a:pt x="10" y="11"/>
                    </a:lnTo>
                    <a:lnTo>
                      <a:pt x="5" y="15"/>
                    </a:lnTo>
                    <a:lnTo>
                      <a:pt x="4" y="15"/>
                    </a:ln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3" name="Freeform 159"/>
              <p:cNvSpPr>
                <a:spLocks/>
              </p:cNvSpPr>
              <p:nvPr/>
            </p:nvSpPr>
            <p:spPr bwMode="auto">
              <a:xfrm>
                <a:off x="4269" y="2919"/>
                <a:ext cx="6" cy="10"/>
              </a:xfrm>
              <a:custGeom>
                <a:avLst/>
                <a:gdLst>
                  <a:gd name="T0" fmla="*/ 1 w 13"/>
                  <a:gd name="T1" fmla="*/ 10 h 18"/>
                  <a:gd name="T2" fmla="*/ 0 w 13"/>
                  <a:gd name="T3" fmla="*/ 7 h 18"/>
                  <a:gd name="T4" fmla="*/ 0 w 13"/>
                  <a:gd name="T5" fmla="*/ 4 h 18"/>
                  <a:gd name="T6" fmla="*/ 2 w 13"/>
                  <a:gd name="T7" fmla="*/ 2 h 18"/>
                  <a:gd name="T8" fmla="*/ 5 w 13"/>
                  <a:gd name="T9" fmla="*/ 0 h 18"/>
                  <a:gd name="T10" fmla="*/ 6 w 13"/>
                  <a:gd name="T11" fmla="*/ 3 h 18"/>
                  <a:gd name="T12" fmla="*/ 6 w 13"/>
                  <a:gd name="T13" fmla="*/ 4 h 18"/>
                  <a:gd name="T14" fmla="*/ 5 w 13"/>
                  <a:gd name="T15" fmla="*/ 7 h 18"/>
                  <a:gd name="T16" fmla="*/ 2 w 13"/>
                  <a:gd name="T17" fmla="*/ 10 h 18"/>
                  <a:gd name="T18" fmla="*/ 2 w 13"/>
                  <a:gd name="T19" fmla="*/ 10 h 18"/>
                  <a:gd name="T20" fmla="*/ 2 w 13"/>
                  <a:gd name="T21" fmla="*/ 10 h 18"/>
                  <a:gd name="T22" fmla="*/ 2 w 13"/>
                  <a:gd name="T23" fmla="*/ 10 h 18"/>
                  <a:gd name="T24" fmla="*/ 1 w 13"/>
                  <a:gd name="T25" fmla="*/ 10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"/>
                  <a:gd name="T40" fmla="*/ 0 h 18"/>
                  <a:gd name="T41" fmla="*/ 13 w 13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" h="18">
                    <a:moveTo>
                      <a:pt x="3" y="18"/>
                    </a:moveTo>
                    <a:lnTo>
                      <a:pt x="0" y="13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11" y="0"/>
                    </a:lnTo>
                    <a:lnTo>
                      <a:pt x="13" y="6"/>
                    </a:lnTo>
                    <a:lnTo>
                      <a:pt x="13" y="8"/>
                    </a:lnTo>
                    <a:lnTo>
                      <a:pt x="11" y="13"/>
                    </a:lnTo>
                    <a:lnTo>
                      <a:pt x="5" y="18"/>
                    </a:lnTo>
                    <a:lnTo>
                      <a:pt x="4" y="18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4" name="Freeform 160"/>
              <p:cNvSpPr>
                <a:spLocks/>
              </p:cNvSpPr>
              <p:nvPr/>
            </p:nvSpPr>
            <p:spPr bwMode="auto">
              <a:xfrm>
                <a:off x="4101" y="2924"/>
                <a:ext cx="7" cy="4"/>
              </a:xfrm>
              <a:custGeom>
                <a:avLst/>
                <a:gdLst>
                  <a:gd name="T0" fmla="*/ 0 w 14"/>
                  <a:gd name="T1" fmla="*/ 4 h 7"/>
                  <a:gd name="T2" fmla="*/ 1 w 14"/>
                  <a:gd name="T3" fmla="*/ 2 h 7"/>
                  <a:gd name="T4" fmla="*/ 1 w 14"/>
                  <a:gd name="T5" fmla="*/ 2 h 7"/>
                  <a:gd name="T6" fmla="*/ 1 w 14"/>
                  <a:gd name="T7" fmla="*/ 1 h 7"/>
                  <a:gd name="T8" fmla="*/ 2 w 14"/>
                  <a:gd name="T9" fmla="*/ 0 h 7"/>
                  <a:gd name="T10" fmla="*/ 3 w 14"/>
                  <a:gd name="T11" fmla="*/ 1 h 7"/>
                  <a:gd name="T12" fmla="*/ 4 w 14"/>
                  <a:gd name="T13" fmla="*/ 1 h 7"/>
                  <a:gd name="T14" fmla="*/ 5 w 14"/>
                  <a:gd name="T15" fmla="*/ 2 h 7"/>
                  <a:gd name="T16" fmla="*/ 7 w 14"/>
                  <a:gd name="T17" fmla="*/ 3 h 7"/>
                  <a:gd name="T18" fmla="*/ 7 w 14"/>
                  <a:gd name="T19" fmla="*/ 4 h 7"/>
                  <a:gd name="T20" fmla="*/ 7 w 14"/>
                  <a:gd name="T21" fmla="*/ 4 h 7"/>
                  <a:gd name="T22" fmla="*/ 5 w 14"/>
                  <a:gd name="T23" fmla="*/ 4 h 7"/>
                  <a:gd name="T24" fmla="*/ 0 w 14"/>
                  <a:gd name="T25" fmla="*/ 4 h 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7"/>
                  <a:gd name="T41" fmla="*/ 14 w 14"/>
                  <a:gd name="T42" fmla="*/ 7 h 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10" y="3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7"/>
                    </a:lnTo>
                    <a:lnTo>
                      <a:pt x="9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5" name="Freeform 161"/>
              <p:cNvSpPr>
                <a:spLocks/>
              </p:cNvSpPr>
              <p:nvPr/>
            </p:nvSpPr>
            <p:spPr bwMode="auto">
              <a:xfrm>
                <a:off x="4101" y="2880"/>
                <a:ext cx="146" cy="45"/>
              </a:xfrm>
              <a:custGeom>
                <a:avLst/>
                <a:gdLst>
                  <a:gd name="T0" fmla="*/ 74 w 293"/>
                  <a:gd name="T1" fmla="*/ 43 h 90"/>
                  <a:gd name="T2" fmla="*/ 52 w 293"/>
                  <a:gd name="T3" fmla="*/ 38 h 90"/>
                  <a:gd name="T4" fmla="*/ 30 w 293"/>
                  <a:gd name="T5" fmla="*/ 32 h 90"/>
                  <a:gd name="T6" fmla="*/ 10 w 293"/>
                  <a:gd name="T7" fmla="*/ 25 h 90"/>
                  <a:gd name="T8" fmla="*/ 0 w 293"/>
                  <a:gd name="T9" fmla="*/ 22 h 90"/>
                  <a:gd name="T10" fmla="*/ 0 w 293"/>
                  <a:gd name="T11" fmla="*/ 21 h 90"/>
                  <a:gd name="T12" fmla="*/ 7 w 293"/>
                  <a:gd name="T13" fmla="*/ 18 h 90"/>
                  <a:gd name="T14" fmla="*/ 21 w 293"/>
                  <a:gd name="T15" fmla="*/ 13 h 90"/>
                  <a:gd name="T16" fmla="*/ 35 w 293"/>
                  <a:gd name="T17" fmla="*/ 8 h 90"/>
                  <a:gd name="T18" fmla="*/ 50 w 293"/>
                  <a:gd name="T19" fmla="*/ 3 h 90"/>
                  <a:gd name="T20" fmla="*/ 58 w 293"/>
                  <a:gd name="T21" fmla="*/ 0 h 90"/>
                  <a:gd name="T22" fmla="*/ 60 w 293"/>
                  <a:gd name="T23" fmla="*/ 1 h 90"/>
                  <a:gd name="T24" fmla="*/ 59 w 293"/>
                  <a:gd name="T25" fmla="*/ 5 h 90"/>
                  <a:gd name="T26" fmla="*/ 53 w 293"/>
                  <a:gd name="T27" fmla="*/ 7 h 90"/>
                  <a:gd name="T28" fmla="*/ 45 w 293"/>
                  <a:gd name="T29" fmla="*/ 10 h 90"/>
                  <a:gd name="T30" fmla="*/ 38 w 293"/>
                  <a:gd name="T31" fmla="*/ 12 h 90"/>
                  <a:gd name="T32" fmla="*/ 34 w 293"/>
                  <a:gd name="T33" fmla="*/ 17 h 90"/>
                  <a:gd name="T34" fmla="*/ 33 w 293"/>
                  <a:gd name="T35" fmla="*/ 23 h 90"/>
                  <a:gd name="T36" fmla="*/ 38 w 293"/>
                  <a:gd name="T37" fmla="*/ 28 h 90"/>
                  <a:gd name="T38" fmla="*/ 48 w 293"/>
                  <a:gd name="T39" fmla="*/ 30 h 90"/>
                  <a:gd name="T40" fmla="*/ 61 w 293"/>
                  <a:gd name="T41" fmla="*/ 35 h 90"/>
                  <a:gd name="T42" fmla="*/ 70 w 293"/>
                  <a:gd name="T43" fmla="*/ 38 h 90"/>
                  <a:gd name="T44" fmla="*/ 76 w 293"/>
                  <a:gd name="T45" fmla="*/ 35 h 90"/>
                  <a:gd name="T46" fmla="*/ 80 w 293"/>
                  <a:gd name="T47" fmla="*/ 33 h 90"/>
                  <a:gd name="T48" fmla="*/ 85 w 293"/>
                  <a:gd name="T49" fmla="*/ 34 h 90"/>
                  <a:gd name="T50" fmla="*/ 81 w 293"/>
                  <a:gd name="T51" fmla="*/ 38 h 90"/>
                  <a:gd name="T52" fmla="*/ 83 w 293"/>
                  <a:gd name="T53" fmla="*/ 40 h 90"/>
                  <a:gd name="T54" fmla="*/ 88 w 293"/>
                  <a:gd name="T55" fmla="*/ 38 h 90"/>
                  <a:gd name="T56" fmla="*/ 91 w 293"/>
                  <a:gd name="T57" fmla="*/ 38 h 90"/>
                  <a:gd name="T58" fmla="*/ 90 w 293"/>
                  <a:gd name="T59" fmla="*/ 40 h 90"/>
                  <a:gd name="T60" fmla="*/ 90 w 293"/>
                  <a:gd name="T61" fmla="*/ 41 h 90"/>
                  <a:gd name="T62" fmla="*/ 90 w 293"/>
                  <a:gd name="T63" fmla="*/ 41 h 90"/>
                  <a:gd name="T64" fmla="*/ 93 w 293"/>
                  <a:gd name="T65" fmla="*/ 40 h 90"/>
                  <a:gd name="T66" fmla="*/ 95 w 293"/>
                  <a:gd name="T67" fmla="*/ 36 h 90"/>
                  <a:gd name="T68" fmla="*/ 102 w 293"/>
                  <a:gd name="T69" fmla="*/ 35 h 90"/>
                  <a:gd name="T70" fmla="*/ 114 w 293"/>
                  <a:gd name="T71" fmla="*/ 31 h 90"/>
                  <a:gd name="T72" fmla="*/ 126 w 293"/>
                  <a:gd name="T73" fmla="*/ 24 h 90"/>
                  <a:gd name="T74" fmla="*/ 139 w 293"/>
                  <a:gd name="T75" fmla="*/ 20 h 90"/>
                  <a:gd name="T76" fmla="*/ 146 w 293"/>
                  <a:gd name="T77" fmla="*/ 20 h 90"/>
                  <a:gd name="T78" fmla="*/ 146 w 293"/>
                  <a:gd name="T79" fmla="*/ 20 h 90"/>
                  <a:gd name="T80" fmla="*/ 145 w 293"/>
                  <a:gd name="T81" fmla="*/ 21 h 90"/>
                  <a:gd name="T82" fmla="*/ 143 w 293"/>
                  <a:gd name="T83" fmla="*/ 22 h 90"/>
                  <a:gd name="T84" fmla="*/ 136 w 293"/>
                  <a:gd name="T85" fmla="*/ 25 h 90"/>
                  <a:gd name="T86" fmla="*/ 122 w 293"/>
                  <a:gd name="T87" fmla="*/ 31 h 90"/>
                  <a:gd name="T88" fmla="*/ 107 w 293"/>
                  <a:gd name="T89" fmla="*/ 38 h 90"/>
                  <a:gd name="T90" fmla="*/ 100 w 293"/>
                  <a:gd name="T91" fmla="*/ 41 h 90"/>
                  <a:gd name="T92" fmla="*/ 94 w 293"/>
                  <a:gd name="T93" fmla="*/ 43 h 90"/>
                  <a:gd name="T94" fmla="*/ 88 w 293"/>
                  <a:gd name="T95" fmla="*/ 45 h 9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93"/>
                  <a:gd name="T145" fmla="*/ 0 h 90"/>
                  <a:gd name="T146" fmla="*/ 293 w 293"/>
                  <a:gd name="T147" fmla="*/ 90 h 9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93" h="90">
                    <a:moveTo>
                      <a:pt x="170" y="90"/>
                    </a:moveTo>
                    <a:lnTo>
                      <a:pt x="148" y="86"/>
                    </a:lnTo>
                    <a:lnTo>
                      <a:pt x="126" y="82"/>
                    </a:lnTo>
                    <a:lnTo>
                      <a:pt x="104" y="76"/>
                    </a:lnTo>
                    <a:lnTo>
                      <a:pt x="83" y="70"/>
                    </a:lnTo>
                    <a:lnTo>
                      <a:pt x="61" y="64"/>
                    </a:lnTo>
                    <a:lnTo>
                      <a:pt x="40" y="57"/>
                    </a:lnTo>
                    <a:lnTo>
                      <a:pt x="20" y="50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14" y="36"/>
                    </a:lnTo>
                    <a:lnTo>
                      <a:pt x="27" y="30"/>
                    </a:lnTo>
                    <a:lnTo>
                      <a:pt x="42" y="26"/>
                    </a:lnTo>
                    <a:lnTo>
                      <a:pt x="56" y="21"/>
                    </a:lnTo>
                    <a:lnTo>
                      <a:pt x="70" y="16"/>
                    </a:lnTo>
                    <a:lnTo>
                      <a:pt x="86" y="11"/>
                    </a:lnTo>
                    <a:lnTo>
                      <a:pt x="100" y="6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9" y="0"/>
                    </a:lnTo>
                    <a:lnTo>
                      <a:pt x="121" y="1"/>
                    </a:lnTo>
                    <a:lnTo>
                      <a:pt x="124" y="4"/>
                    </a:lnTo>
                    <a:lnTo>
                      <a:pt x="119" y="9"/>
                    </a:lnTo>
                    <a:lnTo>
                      <a:pt x="113" y="11"/>
                    </a:lnTo>
                    <a:lnTo>
                      <a:pt x="106" y="14"/>
                    </a:lnTo>
                    <a:lnTo>
                      <a:pt x="99" y="17"/>
                    </a:lnTo>
                    <a:lnTo>
                      <a:pt x="90" y="20"/>
                    </a:lnTo>
                    <a:lnTo>
                      <a:pt x="83" y="23"/>
                    </a:lnTo>
                    <a:lnTo>
                      <a:pt x="76" y="24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9"/>
                    </a:lnTo>
                    <a:lnTo>
                      <a:pt x="67" y="46"/>
                    </a:lnTo>
                    <a:lnTo>
                      <a:pt x="67" y="52"/>
                    </a:lnTo>
                    <a:lnTo>
                      <a:pt x="76" y="56"/>
                    </a:lnTo>
                    <a:lnTo>
                      <a:pt x="87" y="59"/>
                    </a:lnTo>
                    <a:lnTo>
                      <a:pt x="97" y="60"/>
                    </a:lnTo>
                    <a:lnTo>
                      <a:pt x="107" y="63"/>
                    </a:lnTo>
                    <a:lnTo>
                      <a:pt x="123" y="69"/>
                    </a:lnTo>
                    <a:lnTo>
                      <a:pt x="134" y="73"/>
                    </a:lnTo>
                    <a:lnTo>
                      <a:pt x="141" y="76"/>
                    </a:lnTo>
                    <a:lnTo>
                      <a:pt x="146" y="77"/>
                    </a:lnTo>
                    <a:lnTo>
                      <a:pt x="153" y="70"/>
                    </a:lnTo>
                    <a:lnTo>
                      <a:pt x="156" y="67"/>
                    </a:lnTo>
                    <a:lnTo>
                      <a:pt x="161" y="66"/>
                    </a:lnTo>
                    <a:lnTo>
                      <a:pt x="174" y="63"/>
                    </a:lnTo>
                    <a:lnTo>
                      <a:pt x="171" y="67"/>
                    </a:lnTo>
                    <a:lnTo>
                      <a:pt x="167" y="72"/>
                    </a:lnTo>
                    <a:lnTo>
                      <a:pt x="163" y="76"/>
                    </a:lnTo>
                    <a:lnTo>
                      <a:pt x="160" y="80"/>
                    </a:lnTo>
                    <a:lnTo>
                      <a:pt x="166" y="79"/>
                    </a:lnTo>
                    <a:lnTo>
                      <a:pt x="171" y="77"/>
                    </a:lnTo>
                    <a:lnTo>
                      <a:pt x="177" y="75"/>
                    </a:lnTo>
                    <a:lnTo>
                      <a:pt x="183" y="73"/>
                    </a:lnTo>
                    <a:lnTo>
                      <a:pt x="183" y="75"/>
                    </a:lnTo>
                    <a:lnTo>
                      <a:pt x="181" y="77"/>
                    </a:lnTo>
                    <a:lnTo>
                      <a:pt x="180" y="79"/>
                    </a:lnTo>
                    <a:lnTo>
                      <a:pt x="180" y="82"/>
                    </a:lnTo>
                    <a:lnTo>
                      <a:pt x="181" y="82"/>
                    </a:lnTo>
                    <a:lnTo>
                      <a:pt x="183" y="83"/>
                    </a:lnTo>
                    <a:lnTo>
                      <a:pt x="186" y="80"/>
                    </a:lnTo>
                    <a:lnTo>
                      <a:pt x="188" y="76"/>
                    </a:lnTo>
                    <a:lnTo>
                      <a:pt x="191" y="72"/>
                    </a:lnTo>
                    <a:lnTo>
                      <a:pt x="194" y="67"/>
                    </a:lnTo>
                    <a:lnTo>
                      <a:pt x="204" y="69"/>
                    </a:lnTo>
                    <a:lnTo>
                      <a:pt x="216" y="66"/>
                    </a:lnTo>
                    <a:lnTo>
                      <a:pt x="228" y="62"/>
                    </a:lnTo>
                    <a:lnTo>
                      <a:pt x="240" y="54"/>
                    </a:lnTo>
                    <a:lnTo>
                      <a:pt x="253" y="49"/>
                    </a:lnTo>
                    <a:lnTo>
                      <a:pt x="265" y="43"/>
                    </a:lnTo>
                    <a:lnTo>
                      <a:pt x="278" y="40"/>
                    </a:lnTo>
                    <a:lnTo>
                      <a:pt x="291" y="39"/>
                    </a:lnTo>
                    <a:lnTo>
                      <a:pt x="293" y="39"/>
                    </a:lnTo>
                    <a:lnTo>
                      <a:pt x="293" y="40"/>
                    </a:lnTo>
                    <a:lnTo>
                      <a:pt x="291" y="42"/>
                    </a:lnTo>
                    <a:lnTo>
                      <a:pt x="290" y="42"/>
                    </a:lnTo>
                    <a:lnTo>
                      <a:pt x="287" y="44"/>
                    </a:lnTo>
                    <a:lnTo>
                      <a:pt x="281" y="46"/>
                    </a:lnTo>
                    <a:lnTo>
                      <a:pt x="273" y="50"/>
                    </a:lnTo>
                    <a:lnTo>
                      <a:pt x="261" y="56"/>
                    </a:lnTo>
                    <a:lnTo>
                      <a:pt x="244" y="63"/>
                    </a:lnTo>
                    <a:lnTo>
                      <a:pt x="221" y="73"/>
                    </a:lnTo>
                    <a:lnTo>
                      <a:pt x="214" y="76"/>
                    </a:lnTo>
                    <a:lnTo>
                      <a:pt x="207" y="79"/>
                    </a:lnTo>
                    <a:lnTo>
                      <a:pt x="201" y="82"/>
                    </a:lnTo>
                    <a:lnTo>
                      <a:pt x="194" y="85"/>
                    </a:lnTo>
                    <a:lnTo>
                      <a:pt x="188" y="86"/>
                    </a:lnTo>
                    <a:lnTo>
                      <a:pt x="181" y="89"/>
                    </a:lnTo>
                    <a:lnTo>
                      <a:pt x="176" y="89"/>
                    </a:lnTo>
                    <a:lnTo>
                      <a:pt x="170" y="90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6" name="Freeform 162"/>
              <p:cNvSpPr>
                <a:spLocks/>
              </p:cNvSpPr>
              <p:nvPr/>
            </p:nvSpPr>
            <p:spPr bwMode="auto">
              <a:xfrm>
                <a:off x="4265" y="2912"/>
                <a:ext cx="7" cy="11"/>
              </a:xfrm>
              <a:custGeom>
                <a:avLst/>
                <a:gdLst>
                  <a:gd name="T0" fmla="*/ 2 w 16"/>
                  <a:gd name="T1" fmla="*/ 11 h 22"/>
                  <a:gd name="T2" fmla="*/ 1 w 16"/>
                  <a:gd name="T3" fmla="*/ 11 h 22"/>
                  <a:gd name="T4" fmla="*/ 1 w 16"/>
                  <a:gd name="T5" fmla="*/ 11 h 22"/>
                  <a:gd name="T6" fmla="*/ 1 w 16"/>
                  <a:gd name="T7" fmla="*/ 9 h 22"/>
                  <a:gd name="T8" fmla="*/ 0 w 16"/>
                  <a:gd name="T9" fmla="*/ 6 h 22"/>
                  <a:gd name="T10" fmla="*/ 1 w 16"/>
                  <a:gd name="T11" fmla="*/ 6 h 22"/>
                  <a:gd name="T12" fmla="*/ 3 w 16"/>
                  <a:gd name="T13" fmla="*/ 3 h 22"/>
                  <a:gd name="T14" fmla="*/ 3 w 16"/>
                  <a:gd name="T15" fmla="*/ 1 h 22"/>
                  <a:gd name="T16" fmla="*/ 4 w 16"/>
                  <a:gd name="T17" fmla="*/ 0 h 22"/>
                  <a:gd name="T18" fmla="*/ 4 w 16"/>
                  <a:gd name="T19" fmla="*/ 0 h 22"/>
                  <a:gd name="T20" fmla="*/ 5 w 16"/>
                  <a:gd name="T21" fmla="*/ 0 h 22"/>
                  <a:gd name="T22" fmla="*/ 5 w 16"/>
                  <a:gd name="T23" fmla="*/ 0 h 22"/>
                  <a:gd name="T24" fmla="*/ 6 w 16"/>
                  <a:gd name="T25" fmla="*/ 1 h 22"/>
                  <a:gd name="T26" fmla="*/ 6 w 16"/>
                  <a:gd name="T27" fmla="*/ 1 h 22"/>
                  <a:gd name="T28" fmla="*/ 6 w 16"/>
                  <a:gd name="T29" fmla="*/ 1 h 22"/>
                  <a:gd name="T30" fmla="*/ 6 w 16"/>
                  <a:gd name="T31" fmla="*/ 3 h 22"/>
                  <a:gd name="T32" fmla="*/ 7 w 16"/>
                  <a:gd name="T33" fmla="*/ 3 h 22"/>
                  <a:gd name="T34" fmla="*/ 5 w 16"/>
                  <a:gd name="T35" fmla="*/ 7 h 22"/>
                  <a:gd name="T36" fmla="*/ 4 w 16"/>
                  <a:gd name="T37" fmla="*/ 11 h 22"/>
                  <a:gd name="T38" fmla="*/ 3 w 16"/>
                  <a:gd name="T39" fmla="*/ 11 h 22"/>
                  <a:gd name="T40" fmla="*/ 2 w 16"/>
                  <a:gd name="T41" fmla="*/ 1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"/>
                  <a:gd name="T64" fmla="*/ 0 h 22"/>
                  <a:gd name="T65" fmla="*/ 16 w 16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" h="22">
                    <a:moveTo>
                      <a:pt x="4" y="22"/>
                    </a:moveTo>
                    <a:lnTo>
                      <a:pt x="3" y="22"/>
                    </a:lnTo>
                    <a:lnTo>
                      <a:pt x="3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7" y="3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16" y="6"/>
                    </a:lnTo>
                    <a:lnTo>
                      <a:pt x="12" y="15"/>
                    </a:lnTo>
                    <a:lnTo>
                      <a:pt x="9" y="21"/>
                    </a:lnTo>
                    <a:lnTo>
                      <a:pt x="6" y="22"/>
                    </a:lnTo>
                    <a:lnTo>
                      <a:pt x="4" y="22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7" name="Freeform 163"/>
              <p:cNvSpPr>
                <a:spLocks/>
              </p:cNvSpPr>
              <p:nvPr/>
            </p:nvSpPr>
            <p:spPr bwMode="auto">
              <a:xfrm>
                <a:off x="4262" y="2907"/>
                <a:ext cx="7" cy="10"/>
              </a:xfrm>
              <a:custGeom>
                <a:avLst/>
                <a:gdLst>
                  <a:gd name="T0" fmla="*/ 1 w 15"/>
                  <a:gd name="T1" fmla="*/ 9 h 21"/>
                  <a:gd name="T2" fmla="*/ 1 w 15"/>
                  <a:gd name="T3" fmla="*/ 8 h 21"/>
                  <a:gd name="T4" fmla="*/ 1 w 15"/>
                  <a:gd name="T5" fmla="*/ 7 h 21"/>
                  <a:gd name="T6" fmla="*/ 1 w 15"/>
                  <a:gd name="T7" fmla="*/ 6 h 21"/>
                  <a:gd name="T8" fmla="*/ 0 w 15"/>
                  <a:gd name="T9" fmla="*/ 5 h 21"/>
                  <a:gd name="T10" fmla="*/ 1 w 15"/>
                  <a:gd name="T11" fmla="*/ 4 h 21"/>
                  <a:gd name="T12" fmla="*/ 2 w 15"/>
                  <a:gd name="T13" fmla="*/ 2 h 21"/>
                  <a:gd name="T14" fmla="*/ 4 w 15"/>
                  <a:gd name="T15" fmla="*/ 1 h 21"/>
                  <a:gd name="T16" fmla="*/ 4 w 15"/>
                  <a:gd name="T17" fmla="*/ 0 h 21"/>
                  <a:gd name="T18" fmla="*/ 5 w 15"/>
                  <a:gd name="T19" fmla="*/ 0 h 21"/>
                  <a:gd name="T20" fmla="*/ 6 w 15"/>
                  <a:gd name="T21" fmla="*/ 0 h 21"/>
                  <a:gd name="T22" fmla="*/ 6 w 15"/>
                  <a:gd name="T23" fmla="*/ 0 h 21"/>
                  <a:gd name="T24" fmla="*/ 7 w 15"/>
                  <a:gd name="T25" fmla="*/ 0 h 21"/>
                  <a:gd name="T26" fmla="*/ 6 w 15"/>
                  <a:gd name="T27" fmla="*/ 2 h 21"/>
                  <a:gd name="T28" fmla="*/ 6 w 15"/>
                  <a:gd name="T29" fmla="*/ 5 h 21"/>
                  <a:gd name="T30" fmla="*/ 4 w 15"/>
                  <a:gd name="T31" fmla="*/ 8 h 21"/>
                  <a:gd name="T32" fmla="*/ 2 w 15"/>
                  <a:gd name="T33" fmla="*/ 10 h 21"/>
                  <a:gd name="T34" fmla="*/ 1 w 15"/>
                  <a:gd name="T35" fmla="*/ 10 h 21"/>
                  <a:gd name="T36" fmla="*/ 1 w 15"/>
                  <a:gd name="T37" fmla="*/ 9 h 21"/>
                  <a:gd name="T38" fmla="*/ 1 w 15"/>
                  <a:gd name="T39" fmla="*/ 9 h 21"/>
                  <a:gd name="T40" fmla="*/ 1 w 15"/>
                  <a:gd name="T41" fmla="*/ 9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"/>
                  <a:gd name="T64" fmla="*/ 0 h 21"/>
                  <a:gd name="T65" fmla="*/ 15 w 15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" h="21">
                    <a:moveTo>
                      <a:pt x="3" y="19"/>
                    </a:moveTo>
                    <a:lnTo>
                      <a:pt x="3" y="16"/>
                    </a:lnTo>
                    <a:lnTo>
                      <a:pt x="2" y="15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3" y="5"/>
                    </a:lnTo>
                    <a:lnTo>
                      <a:pt x="12" y="10"/>
                    </a:lnTo>
                    <a:lnTo>
                      <a:pt x="9" y="16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3" y="19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8" name="Freeform 164"/>
              <p:cNvSpPr>
                <a:spLocks/>
              </p:cNvSpPr>
              <p:nvPr/>
            </p:nvSpPr>
            <p:spPr bwMode="auto">
              <a:xfrm>
                <a:off x="4275" y="2860"/>
                <a:ext cx="53" cy="57"/>
              </a:xfrm>
              <a:custGeom>
                <a:avLst/>
                <a:gdLst>
                  <a:gd name="T0" fmla="*/ 18 w 107"/>
                  <a:gd name="T1" fmla="*/ 55 h 113"/>
                  <a:gd name="T2" fmla="*/ 13 w 107"/>
                  <a:gd name="T3" fmla="*/ 50 h 113"/>
                  <a:gd name="T4" fmla="*/ 5 w 107"/>
                  <a:gd name="T5" fmla="*/ 44 h 113"/>
                  <a:gd name="T6" fmla="*/ 0 w 107"/>
                  <a:gd name="T7" fmla="*/ 37 h 113"/>
                  <a:gd name="T8" fmla="*/ 5 w 107"/>
                  <a:gd name="T9" fmla="*/ 27 h 113"/>
                  <a:gd name="T10" fmla="*/ 15 w 107"/>
                  <a:gd name="T11" fmla="*/ 22 h 113"/>
                  <a:gd name="T12" fmla="*/ 24 w 107"/>
                  <a:gd name="T13" fmla="*/ 18 h 113"/>
                  <a:gd name="T14" fmla="*/ 34 w 107"/>
                  <a:gd name="T15" fmla="*/ 13 h 113"/>
                  <a:gd name="T16" fmla="*/ 44 w 107"/>
                  <a:gd name="T17" fmla="*/ 7 h 113"/>
                  <a:gd name="T18" fmla="*/ 51 w 107"/>
                  <a:gd name="T19" fmla="*/ 2 h 113"/>
                  <a:gd name="T20" fmla="*/ 53 w 107"/>
                  <a:gd name="T21" fmla="*/ 4 h 113"/>
                  <a:gd name="T22" fmla="*/ 46 w 107"/>
                  <a:gd name="T23" fmla="*/ 13 h 113"/>
                  <a:gd name="T24" fmla="*/ 36 w 107"/>
                  <a:gd name="T25" fmla="*/ 20 h 113"/>
                  <a:gd name="T26" fmla="*/ 26 w 107"/>
                  <a:gd name="T27" fmla="*/ 26 h 113"/>
                  <a:gd name="T28" fmla="*/ 22 w 107"/>
                  <a:gd name="T29" fmla="*/ 28 h 113"/>
                  <a:gd name="T30" fmla="*/ 23 w 107"/>
                  <a:gd name="T31" fmla="*/ 29 h 113"/>
                  <a:gd name="T32" fmla="*/ 26 w 107"/>
                  <a:gd name="T33" fmla="*/ 29 h 113"/>
                  <a:gd name="T34" fmla="*/ 32 w 107"/>
                  <a:gd name="T35" fmla="*/ 26 h 113"/>
                  <a:gd name="T36" fmla="*/ 39 w 107"/>
                  <a:gd name="T37" fmla="*/ 23 h 113"/>
                  <a:gd name="T38" fmla="*/ 45 w 107"/>
                  <a:gd name="T39" fmla="*/ 20 h 113"/>
                  <a:gd name="T40" fmla="*/ 48 w 107"/>
                  <a:gd name="T41" fmla="*/ 22 h 113"/>
                  <a:gd name="T42" fmla="*/ 47 w 107"/>
                  <a:gd name="T43" fmla="*/ 26 h 113"/>
                  <a:gd name="T44" fmla="*/ 43 w 107"/>
                  <a:gd name="T45" fmla="*/ 30 h 113"/>
                  <a:gd name="T46" fmla="*/ 36 w 107"/>
                  <a:gd name="T47" fmla="*/ 32 h 113"/>
                  <a:gd name="T48" fmla="*/ 35 w 107"/>
                  <a:gd name="T49" fmla="*/ 33 h 113"/>
                  <a:gd name="T50" fmla="*/ 43 w 107"/>
                  <a:gd name="T51" fmla="*/ 32 h 113"/>
                  <a:gd name="T52" fmla="*/ 46 w 107"/>
                  <a:gd name="T53" fmla="*/ 32 h 113"/>
                  <a:gd name="T54" fmla="*/ 45 w 107"/>
                  <a:gd name="T55" fmla="*/ 35 h 113"/>
                  <a:gd name="T56" fmla="*/ 45 w 107"/>
                  <a:gd name="T57" fmla="*/ 36 h 113"/>
                  <a:gd name="T58" fmla="*/ 43 w 107"/>
                  <a:gd name="T59" fmla="*/ 37 h 113"/>
                  <a:gd name="T60" fmla="*/ 38 w 107"/>
                  <a:gd name="T61" fmla="*/ 39 h 113"/>
                  <a:gd name="T62" fmla="*/ 26 w 107"/>
                  <a:gd name="T63" fmla="*/ 43 h 113"/>
                  <a:gd name="T64" fmla="*/ 16 w 107"/>
                  <a:gd name="T65" fmla="*/ 46 h 113"/>
                  <a:gd name="T66" fmla="*/ 16 w 107"/>
                  <a:gd name="T67" fmla="*/ 47 h 113"/>
                  <a:gd name="T68" fmla="*/ 19 w 107"/>
                  <a:gd name="T69" fmla="*/ 47 h 113"/>
                  <a:gd name="T70" fmla="*/ 28 w 107"/>
                  <a:gd name="T71" fmla="*/ 45 h 113"/>
                  <a:gd name="T72" fmla="*/ 37 w 107"/>
                  <a:gd name="T73" fmla="*/ 42 h 113"/>
                  <a:gd name="T74" fmla="*/ 43 w 107"/>
                  <a:gd name="T75" fmla="*/ 40 h 113"/>
                  <a:gd name="T76" fmla="*/ 45 w 107"/>
                  <a:gd name="T77" fmla="*/ 42 h 113"/>
                  <a:gd name="T78" fmla="*/ 44 w 107"/>
                  <a:gd name="T79" fmla="*/ 45 h 113"/>
                  <a:gd name="T80" fmla="*/ 40 w 107"/>
                  <a:gd name="T81" fmla="*/ 48 h 113"/>
                  <a:gd name="T82" fmla="*/ 35 w 107"/>
                  <a:gd name="T83" fmla="*/ 51 h 113"/>
                  <a:gd name="T84" fmla="*/ 29 w 107"/>
                  <a:gd name="T85" fmla="*/ 53 h 113"/>
                  <a:gd name="T86" fmla="*/ 23 w 107"/>
                  <a:gd name="T87" fmla="*/ 55 h 11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7"/>
                  <a:gd name="T133" fmla="*/ 0 h 113"/>
                  <a:gd name="T134" fmla="*/ 107 w 107"/>
                  <a:gd name="T135" fmla="*/ 113 h 11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7" h="113">
                    <a:moveTo>
                      <a:pt x="42" y="113"/>
                    </a:moveTo>
                    <a:lnTo>
                      <a:pt x="37" y="109"/>
                    </a:lnTo>
                    <a:lnTo>
                      <a:pt x="33" y="103"/>
                    </a:lnTo>
                    <a:lnTo>
                      <a:pt x="27" y="99"/>
                    </a:lnTo>
                    <a:lnTo>
                      <a:pt x="23" y="94"/>
                    </a:lnTo>
                    <a:lnTo>
                      <a:pt x="10" y="87"/>
                    </a:lnTo>
                    <a:lnTo>
                      <a:pt x="3" y="82"/>
                    </a:lnTo>
                    <a:lnTo>
                      <a:pt x="0" y="74"/>
                    </a:lnTo>
                    <a:lnTo>
                      <a:pt x="2" y="60"/>
                    </a:lnTo>
                    <a:lnTo>
                      <a:pt x="10" y="54"/>
                    </a:lnTo>
                    <a:lnTo>
                      <a:pt x="20" y="50"/>
                    </a:lnTo>
                    <a:lnTo>
                      <a:pt x="30" y="44"/>
                    </a:lnTo>
                    <a:lnTo>
                      <a:pt x="40" y="40"/>
                    </a:lnTo>
                    <a:lnTo>
                      <a:pt x="49" y="36"/>
                    </a:lnTo>
                    <a:lnTo>
                      <a:pt x="59" y="31"/>
                    </a:lnTo>
                    <a:lnTo>
                      <a:pt x="69" y="26"/>
                    </a:lnTo>
                    <a:lnTo>
                      <a:pt x="77" y="21"/>
                    </a:lnTo>
                    <a:lnTo>
                      <a:pt x="89" y="13"/>
                    </a:lnTo>
                    <a:lnTo>
                      <a:pt x="97" y="7"/>
                    </a:lnTo>
                    <a:lnTo>
                      <a:pt x="103" y="3"/>
                    </a:lnTo>
                    <a:lnTo>
                      <a:pt x="107" y="0"/>
                    </a:lnTo>
                    <a:lnTo>
                      <a:pt x="106" y="8"/>
                    </a:lnTo>
                    <a:lnTo>
                      <a:pt x="100" y="17"/>
                    </a:lnTo>
                    <a:lnTo>
                      <a:pt x="93" y="26"/>
                    </a:lnTo>
                    <a:lnTo>
                      <a:pt x="83" y="33"/>
                    </a:lnTo>
                    <a:lnTo>
                      <a:pt x="73" y="40"/>
                    </a:lnTo>
                    <a:lnTo>
                      <a:pt x="61" y="46"/>
                    </a:lnTo>
                    <a:lnTo>
                      <a:pt x="53" y="51"/>
                    </a:lnTo>
                    <a:lnTo>
                      <a:pt x="44" y="56"/>
                    </a:lnTo>
                    <a:lnTo>
                      <a:pt x="46" y="57"/>
                    </a:lnTo>
                    <a:lnTo>
                      <a:pt x="46" y="59"/>
                    </a:lnTo>
                    <a:lnTo>
                      <a:pt x="52" y="57"/>
                    </a:lnTo>
                    <a:lnTo>
                      <a:pt x="59" y="54"/>
                    </a:lnTo>
                    <a:lnTo>
                      <a:pt x="64" y="51"/>
                    </a:lnTo>
                    <a:lnTo>
                      <a:pt x="71" y="49"/>
                    </a:lnTo>
                    <a:lnTo>
                      <a:pt x="79" y="46"/>
                    </a:lnTo>
                    <a:lnTo>
                      <a:pt x="86" y="43"/>
                    </a:lnTo>
                    <a:lnTo>
                      <a:pt x="91" y="40"/>
                    </a:lnTo>
                    <a:lnTo>
                      <a:pt x="99" y="40"/>
                    </a:lnTo>
                    <a:lnTo>
                      <a:pt x="97" y="43"/>
                    </a:lnTo>
                    <a:lnTo>
                      <a:pt x="96" y="47"/>
                    </a:lnTo>
                    <a:lnTo>
                      <a:pt x="94" y="51"/>
                    </a:lnTo>
                    <a:lnTo>
                      <a:pt x="93" y="56"/>
                    </a:lnTo>
                    <a:lnTo>
                      <a:pt x="86" y="59"/>
                    </a:lnTo>
                    <a:lnTo>
                      <a:pt x="80" y="61"/>
                    </a:lnTo>
                    <a:lnTo>
                      <a:pt x="73" y="64"/>
                    </a:lnTo>
                    <a:lnTo>
                      <a:pt x="66" y="67"/>
                    </a:lnTo>
                    <a:lnTo>
                      <a:pt x="71" y="66"/>
                    </a:lnTo>
                    <a:lnTo>
                      <a:pt x="77" y="64"/>
                    </a:lnTo>
                    <a:lnTo>
                      <a:pt x="86" y="63"/>
                    </a:lnTo>
                    <a:lnTo>
                      <a:pt x="93" y="61"/>
                    </a:lnTo>
                    <a:lnTo>
                      <a:pt x="93" y="64"/>
                    </a:lnTo>
                    <a:lnTo>
                      <a:pt x="93" y="66"/>
                    </a:lnTo>
                    <a:lnTo>
                      <a:pt x="91" y="69"/>
                    </a:lnTo>
                    <a:lnTo>
                      <a:pt x="91" y="72"/>
                    </a:lnTo>
                    <a:lnTo>
                      <a:pt x="90" y="73"/>
                    </a:lnTo>
                    <a:lnTo>
                      <a:pt x="87" y="73"/>
                    </a:lnTo>
                    <a:lnTo>
                      <a:pt x="83" y="74"/>
                    </a:lnTo>
                    <a:lnTo>
                      <a:pt x="76" y="77"/>
                    </a:lnTo>
                    <a:lnTo>
                      <a:pt x="66" y="80"/>
                    </a:lnTo>
                    <a:lnTo>
                      <a:pt x="52" y="86"/>
                    </a:lnTo>
                    <a:lnTo>
                      <a:pt x="32" y="92"/>
                    </a:lnTo>
                    <a:lnTo>
                      <a:pt x="32" y="93"/>
                    </a:lnTo>
                    <a:lnTo>
                      <a:pt x="32" y="94"/>
                    </a:lnTo>
                    <a:lnTo>
                      <a:pt x="39" y="93"/>
                    </a:lnTo>
                    <a:lnTo>
                      <a:pt x="47" y="90"/>
                    </a:lnTo>
                    <a:lnTo>
                      <a:pt x="57" y="89"/>
                    </a:lnTo>
                    <a:lnTo>
                      <a:pt x="66" y="86"/>
                    </a:lnTo>
                    <a:lnTo>
                      <a:pt x="74" y="83"/>
                    </a:lnTo>
                    <a:lnTo>
                      <a:pt x="81" y="82"/>
                    </a:lnTo>
                    <a:lnTo>
                      <a:pt x="87" y="80"/>
                    </a:lnTo>
                    <a:lnTo>
                      <a:pt x="90" y="80"/>
                    </a:lnTo>
                    <a:lnTo>
                      <a:pt x="90" y="83"/>
                    </a:lnTo>
                    <a:lnTo>
                      <a:pt x="89" y="86"/>
                    </a:lnTo>
                    <a:lnTo>
                      <a:pt x="89" y="90"/>
                    </a:lnTo>
                    <a:lnTo>
                      <a:pt x="87" y="93"/>
                    </a:lnTo>
                    <a:lnTo>
                      <a:pt x="81" y="96"/>
                    </a:lnTo>
                    <a:lnTo>
                      <a:pt x="76" y="99"/>
                    </a:lnTo>
                    <a:lnTo>
                      <a:pt x="70" y="102"/>
                    </a:lnTo>
                    <a:lnTo>
                      <a:pt x="64" y="103"/>
                    </a:lnTo>
                    <a:lnTo>
                      <a:pt x="59" y="106"/>
                    </a:lnTo>
                    <a:lnTo>
                      <a:pt x="53" y="109"/>
                    </a:lnTo>
                    <a:lnTo>
                      <a:pt x="47" y="110"/>
                    </a:lnTo>
                    <a:lnTo>
                      <a:pt x="42" y="113"/>
                    </a:lnTo>
                    <a:close/>
                  </a:path>
                </a:pathLst>
              </a:custGeom>
              <a:solidFill>
                <a:srgbClr val="99CC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19" name="Freeform 165"/>
              <p:cNvSpPr>
                <a:spLocks/>
              </p:cNvSpPr>
              <p:nvPr/>
            </p:nvSpPr>
            <p:spPr bwMode="auto">
              <a:xfrm>
                <a:off x="4138" y="2884"/>
                <a:ext cx="97" cy="31"/>
              </a:xfrm>
              <a:custGeom>
                <a:avLst/>
                <a:gdLst>
                  <a:gd name="T0" fmla="*/ 29 w 194"/>
                  <a:gd name="T1" fmla="*/ 30 h 63"/>
                  <a:gd name="T2" fmla="*/ 21 w 194"/>
                  <a:gd name="T3" fmla="*/ 26 h 63"/>
                  <a:gd name="T4" fmla="*/ 12 w 194"/>
                  <a:gd name="T5" fmla="*/ 23 h 63"/>
                  <a:gd name="T6" fmla="*/ 3 w 194"/>
                  <a:gd name="T7" fmla="*/ 22 h 63"/>
                  <a:gd name="T8" fmla="*/ 0 w 194"/>
                  <a:gd name="T9" fmla="*/ 18 h 63"/>
                  <a:gd name="T10" fmla="*/ 0 w 194"/>
                  <a:gd name="T11" fmla="*/ 14 h 63"/>
                  <a:gd name="T12" fmla="*/ 3 w 194"/>
                  <a:gd name="T13" fmla="*/ 11 h 63"/>
                  <a:gd name="T14" fmla="*/ 9 w 194"/>
                  <a:gd name="T15" fmla="*/ 8 h 63"/>
                  <a:gd name="T16" fmla="*/ 14 w 194"/>
                  <a:gd name="T17" fmla="*/ 6 h 63"/>
                  <a:gd name="T18" fmla="*/ 20 w 194"/>
                  <a:gd name="T19" fmla="*/ 4 h 63"/>
                  <a:gd name="T20" fmla="*/ 28 w 194"/>
                  <a:gd name="T21" fmla="*/ 1 h 63"/>
                  <a:gd name="T22" fmla="*/ 34 w 194"/>
                  <a:gd name="T23" fmla="*/ 0 h 63"/>
                  <a:gd name="T24" fmla="*/ 40 w 194"/>
                  <a:gd name="T25" fmla="*/ 1 h 63"/>
                  <a:gd name="T26" fmla="*/ 40 w 194"/>
                  <a:gd name="T27" fmla="*/ 2 h 63"/>
                  <a:gd name="T28" fmla="*/ 37 w 194"/>
                  <a:gd name="T29" fmla="*/ 3 h 63"/>
                  <a:gd name="T30" fmla="*/ 31 w 194"/>
                  <a:gd name="T31" fmla="*/ 6 h 63"/>
                  <a:gd name="T32" fmla="*/ 26 w 194"/>
                  <a:gd name="T33" fmla="*/ 8 h 63"/>
                  <a:gd name="T34" fmla="*/ 21 w 194"/>
                  <a:gd name="T35" fmla="*/ 10 h 63"/>
                  <a:gd name="T36" fmla="*/ 18 w 194"/>
                  <a:gd name="T37" fmla="*/ 12 h 63"/>
                  <a:gd name="T38" fmla="*/ 18 w 194"/>
                  <a:gd name="T39" fmla="*/ 13 h 63"/>
                  <a:gd name="T40" fmla="*/ 22 w 194"/>
                  <a:gd name="T41" fmla="*/ 13 h 63"/>
                  <a:gd name="T42" fmla="*/ 29 w 194"/>
                  <a:gd name="T43" fmla="*/ 10 h 63"/>
                  <a:gd name="T44" fmla="*/ 37 w 194"/>
                  <a:gd name="T45" fmla="*/ 6 h 63"/>
                  <a:gd name="T46" fmla="*/ 45 w 194"/>
                  <a:gd name="T47" fmla="*/ 4 h 63"/>
                  <a:gd name="T48" fmla="*/ 49 w 194"/>
                  <a:gd name="T49" fmla="*/ 3 h 63"/>
                  <a:gd name="T50" fmla="*/ 50 w 194"/>
                  <a:gd name="T51" fmla="*/ 4 h 63"/>
                  <a:gd name="T52" fmla="*/ 49 w 194"/>
                  <a:gd name="T53" fmla="*/ 5 h 63"/>
                  <a:gd name="T54" fmla="*/ 45 w 194"/>
                  <a:gd name="T55" fmla="*/ 7 h 63"/>
                  <a:gd name="T56" fmla="*/ 41 w 194"/>
                  <a:gd name="T57" fmla="*/ 13 h 63"/>
                  <a:gd name="T58" fmla="*/ 46 w 194"/>
                  <a:gd name="T59" fmla="*/ 19 h 63"/>
                  <a:gd name="T60" fmla="*/ 54 w 194"/>
                  <a:gd name="T61" fmla="*/ 20 h 63"/>
                  <a:gd name="T62" fmla="*/ 59 w 194"/>
                  <a:gd name="T63" fmla="*/ 13 h 63"/>
                  <a:gd name="T64" fmla="*/ 63 w 194"/>
                  <a:gd name="T65" fmla="*/ 6 h 63"/>
                  <a:gd name="T66" fmla="*/ 73 w 194"/>
                  <a:gd name="T67" fmla="*/ 8 h 63"/>
                  <a:gd name="T68" fmla="*/ 83 w 194"/>
                  <a:gd name="T69" fmla="*/ 11 h 63"/>
                  <a:gd name="T70" fmla="*/ 92 w 194"/>
                  <a:gd name="T71" fmla="*/ 13 h 63"/>
                  <a:gd name="T72" fmla="*/ 96 w 194"/>
                  <a:gd name="T73" fmla="*/ 16 h 63"/>
                  <a:gd name="T74" fmla="*/ 87 w 194"/>
                  <a:gd name="T75" fmla="*/ 20 h 63"/>
                  <a:gd name="T76" fmla="*/ 75 w 194"/>
                  <a:gd name="T77" fmla="*/ 24 h 63"/>
                  <a:gd name="T78" fmla="*/ 63 w 194"/>
                  <a:gd name="T79" fmla="*/ 26 h 63"/>
                  <a:gd name="T80" fmla="*/ 57 w 194"/>
                  <a:gd name="T81" fmla="*/ 26 h 63"/>
                  <a:gd name="T82" fmla="*/ 52 w 194"/>
                  <a:gd name="T83" fmla="*/ 26 h 63"/>
                  <a:gd name="T84" fmla="*/ 47 w 194"/>
                  <a:gd name="T85" fmla="*/ 25 h 63"/>
                  <a:gd name="T86" fmla="*/ 42 w 194"/>
                  <a:gd name="T87" fmla="*/ 26 h 63"/>
                  <a:gd name="T88" fmla="*/ 37 w 194"/>
                  <a:gd name="T89" fmla="*/ 28 h 63"/>
                  <a:gd name="T90" fmla="*/ 35 w 194"/>
                  <a:gd name="T91" fmla="*/ 31 h 63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94"/>
                  <a:gd name="T139" fmla="*/ 0 h 63"/>
                  <a:gd name="T140" fmla="*/ 194 w 194"/>
                  <a:gd name="T141" fmla="*/ 63 h 63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94" h="63">
                    <a:moveTo>
                      <a:pt x="67" y="63"/>
                    </a:moveTo>
                    <a:lnTo>
                      <a:pt x="59" y="60"/>
                    </a:lnTo>
                    <a:lnTo>
                      <a:pt x="50" y="56"/>
                    </a:lnTo>
                    <a:lnTo>
                      <a:pt x="42" y="53"/>
                    </a:lnTo>
                    <a:lnTo>
                      <a:pt x="33" y="50"/>
                    </a:lnTo>
                    <a:lnTo>
                      <a:pt x="25" y="47"/>
                    </a:lnTo>
                    <a:lnTo>
                      <a:pt x="16" y="46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2" y="23"/>
                    </a:lnTo>
                    <a:lnTo>
                      <a:pt x="6" y="22"/>
                    </a:lnTo>
                    <a:lnTo>
                      <a:pt x="12" y="19"/>
                    </a:lnTo>
                    <a:lnTo>
                      <a:pt x="17" y="17"/>
                    </a:lnTo>
                    <a:lnTo>
                      <a:pt x="23" y="14"/>
                    </a:lnTo>
                    <a:lnTo>
                      <a:pt x="29" y="13"/>
                    </a:lnTo>
                    <a:lnTo>
                      <a:pt x="35" y="10"/>
                    </a:lnTo>
                    <a:lnTo>
                      <a:pt x="40" y="9"/>
                    </a:lnTo>
                    <a:lnTo>
                      <a:pt x="46" y="7"/>
                    </a:lnTo>
                    <a:lnTo>
                      <a:pt x="56" y="3"/>
                    </a:lnTo>
                    <a:lnTo>
                      <a:pt x="62" y="0"/>
                    </a:lnTo>
                    <a:lnTo>
                      <a:pt x="67" y="0"/>
                    </a:lnTo>
                    <a:lnTo>
                      <a:pt x="79" y="2"/>
                    </a:lnTo>
                    <a:lnTo>
                      <a:pt x="79" y="3"/>
                    </a:lnTo>
                    <a:lnTo>
                      <a:pt x="79" y="4"/>
                    </a:lnTo>
                    <a:lnTo>
                      <a:pt x="73" y="7"/>
                    </a:lnTo>
                    <a:lnTo>
                      <a:pt x="69" y="10"/>
                    </a:lnTo>
                    <a:lnTo>
                      <a:pt x="63" y="12"/>
                    </a:lnTo>
                    <a:lnTo>
                      <a:pt x="57" y="14"/>
                    </a:lnTo>
                    <a:lnTo>
                      <a:pt x="52" y="16"/>
                    </a:lnTo>
                    <a:lnTo>
                      <a:pt x="47" y="19"/>
                    </a:lnTo>
                    <a:lnTo>
                      <a:pt x="42" y="20"/>
                    </a:lnTo>
                    <a:lnTo>
                      <a:pt x="36" y="23"/>
                    </a:lnTo>
                    <a:lnTo>
                      <a:pt x="36" y="25"/>
                    </a:lnTo>
                    <a:lnTo>
                      <a:pt x="36" y="26"/>
                    </a:lnTo>
                    <a:lnTo>
                      <a:pt x="36" y="27"/>
                    </a:lnTo>
                    <a:lnTo>
                      <a:pt x="36" y="29"/>
                    </a:lnTo>
                    <a:lnTo>
                      <a:pt x="43" y="26"/>
                    </a:lnTo>
                    <a:lnTo>
                      <a:pt x="50" y="23"/>
                    </a:lnTo>
                    <a:lnTo>
                      <a:pt x="59" y="20"/>
                    </a:lnTo>
                    <a:lnTo>
                      <a:pt x="66" y="16"/>
                    </a:lnTo>
                    <a:lnTo>
                      <a:pt x="74" y="13"/>
                    </a:lnTo>
                    <a:lnTo>
                      <a:pt x="83" y="10"/>
                    </a:lnTo>
                    <a:lnTo>
                      <a:pt x="90" y="9"/>
                    </a:lnTo>
                    <a:lnTo>
                      <a:pt x="99" y="7"/>
                    </a:lnTo>
                    <a:lnTo>
                      <a:pt x="100" y="7"/>
                    </a:lnTo>
                    <a:lnTo>
                      <a:pt x="100" y="9"/>
                    </a:lnTo>
                    <a:lnTo>
                      <a:pt x="97" y="10"/>
                    </a:lnTo>
                    <a:lnTo>
                      <a:pt x="94" y="13"/>
                    </a:lnTo>
                    <a:lnTo>
                      <a:pt x="89" y="14"/>
                    </a:lnTo>
                    <a:lnTo>
                      <a:pt x="84" y="17"/>
                    </a:lnTo>
                    <a:lnTo>
                      <a:pt x="82" y="26"/>
                    </a:lnTo>
                    <a:lnTo>
                      <a:pt x="84" y="33"/>
                    </a:lnTo>
                    <a:lnTo>
                      <a:pt x="92" y="39"/>
                    </a:lnTo>
                    <a:lnTo>
                      <a:pt x="100" y="40"/>
                    </a:lnTo>
                    <a:lnTo>
                      <a:pt x="109" y="40"/>
                    </a:lnTo>
                    <a:lnTo>
                      <a:pt x="116" y="35"/>
                    </a:lnTo>
                    <a:lnTo>
                      <a:pt x="119" y="26"/>
                    </a:lnTo>
                    <a:lnTo>
                      <a:pt x="116" y="12"/>
                    </a:lnTo>
                    <a:lnTo>
                      <a:pt x="126" y="13"/>
                    </a:lnTo>
                    <a:lnTo>
                      <a:pt x="136" y="16"/>
                    </a:lnTo>
                    <a:lnTo>
                      <a:pt x="146" y="17"/>
                    </a:lnTo>
                    <a:lnTo>
                      <a:pt x="156" y="20"/>
                    </a:lnTo>
                    <a:lnTo>
                      <a:pt x="166" y="22"/>
                    </a:lnTo>
                    <a:lnTo>
                      <a:pt x="174" y="25"/>
                    </a:lnTo>
                    <a:lnTo>
                      <a:pt x="184" y="26"/>
                    </a:lnTo>
                    <a:lnTo>
                      <a:pt x="194" y="29"/>
                    </a:lnTo>
                    <a:lnTo>
                      <a:pt x="191" y="32"/>
                    </a:lnTo>
                    <a:lnTo>
                      <a:pt x="183" y="36"/>
                    </a:lnTo>
                    <a:lnTo>
                      <a:pt x="173" y="40"/>
                    </a:lnTo>
                    <a:lnTo>
                      <a:pt x="161" y="45"/>
                    </a:lnTo>
                    <a:lnTo>
                      <a:pt x="149" y="49"/>
                    </a:lnTo>
                    <a:lnTo>
                      <a:pt x="137" y="52"/>
                    </a:lnTo>
                    <a:lnTo>
                      <a:pt x="127" y="53"/>
                    </a:lnTo>
                    <a:lnTo>
                      <a:pt x="122" y="55"/>
                    </a:lnTo>
                    <a:lnTo>
                      <a:pt x="114" y="53"/>
                    </a:lnTo>
                    <a:lnTo>
                      <a:pt x="109" y="52"/>
                    </a:lnTo>
                    <a:lnTo>
                      <a:pt x="104" y="52"/>
                    </a:lnTo>
                    <a:lnTo>
                      <a:pt x="99" y="50"/>
                    </a:lnTo>
                    <a:lnTo>
                      <a:pt x="94" y="50"/>
                    </a:lnTo>
                    <a:lnTo>
                      <a:pt x="90" y="52"/>
                    </a:lnTo>
                    <a:lnTo>
                      <a:pt x="84" y="53"/>
                    </a:lnTo>
                    <a:lnTo>
                      <a:pt x="79" y="55"/>
                    </a:lnTo>
                    <a:lnTo>
                      <a:pt x="74" y="57"/>
                    </a:lnTo>
                    <a:lnTo>
                      <a:pt x="72" y="60"/>
                    </a:lnTo>
                    <a:lnTo>
                      <a:pt x="69" y="62"/>
                    </a:lnTo>
                    <a:lnTo>
                      <a:pt x="67" y="63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0" name="Freeform 166"/>
              <p:cNvSpPr>
                <a:spLocks/>
              </p:cNvSpPr>
              <p:nvPr/>
            </p:nvSpPr>
            <p:spPr bwMode="auto">
              <a:xfrm>
                <a:off x="4189" y="2912"/>
                <a:ext cx="6" cy="2"/>
              </a:xfrm>
              <a:custGeom>
                <a:avLst/>
                <a:gdLst>
                  <a:gd name="T0" fmla="*/ 0 w 11"/>
                  <a:gd name="T1" fmla="*/ 2 h 6"/>
                  <a:gd name="T2" fmla="*/ 0 w 11"/>
                  <a:gd name="T3" fmla="*/ 1 h 6"/>
                  <a:gd name="T4" fmla="*/ 0 w 11"/>
                  <a:gd name="T5" fmla="*/ 1 h 6"/>
                  <a:gd name="T6" fmla="*/ 0 w 11"/>
                  <a:gd name="T7" fmla="*/ 0 h 6"/>
                  <a:gd name="T8" fmla="*/ 0 w 11"/>
                  <a:gd name="T9" fmla="*/ 0 h 6"/>
                  <a:gd name="T10" fmla="*/ 2 w 11"/>
                  <a:gd name="T11" fmla="*/ 0 h 6"/>
                  <a:gd name="T12" fmla="*/ 3 w 11"/>
                  <a:gd name="T13" fmla="*/ 0 h 6"/>
                  <a:gd name="T14" fmla="*/ 5 w 11"/>
                  <a:gd name="T15" fmla="*/ 0 h 6"/>
                  <a:gd name="T16" fmla="*/ 6 w 11"/>
                  <a:gd name="T17" fmla="*/ 0 h 6"/>
                  <a:gd name="T18" fmla="*/ 5 w 11"/>
                  <a:gd name="T19" fmla="*/ 1 h 6"/>
                  <a:gd name="T20" fmla="*/ 3 w 11"/>
                  <a:gd name="T21" fmla="*/ 1 h 6"/>
                  <a:gd name="T22" fmla="*/ 2 w 11"/>
                  <a:gd name="T23" fmla="*/ 2 h 6"/>
                  <a:gd name="T24" fmla="*/ 0 w 11"/>
                  <a:gd name="T25" fmla="*/ 2 h 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"/>
                  <a:gd name="T40" fmla="*/ 0 h 6"/>
                  <a:gd name="T41" fmla="*/ 11 w 11"/>
                  <a:gd name="T42" fmla="*/ 6 h 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" h="6">
                    <a:moveTo>
                      <a:pt x="0" y="6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1" name="Freeform 167"/>
              <p:cNvSpPr>
                <a:spLocks/>
              </p:cNvSpPr>
              <p:nvPr/>
            </p:nvSpPr>
            <p:spPr bwMode="auto">
              <a:xfrm>
                <a:off x="4125" y="2899"/>
                <a:ext cx="6" cy="5"/>
              </a:xfrm>
              <a:custGeom>
                <a:avLst/>
                <a:gdLst>
                  <a:gd name="T0" fmla="*/ 0 w 12"/>
                  <a:gd name="T1" fmla="*/ 5 h 10"/>
                  <a:gd name="T2" fmla="*/ 1 w 12"/>
                  <a:gd name="T3" fmla="*/ 3 h 10"/>
                  <a:gd name="T4" fmla="*/ 2 w 12"/>
                  <a:gd name="T5" fmla="*/ 1 h 10"/>
                  <a:gd name="T6" fmla="*/ 4 w 12"/>
                  <a:gd name="T7" fmla="*/ 1 h 10"/>
                  <a:gd name="T8" fmla="*/ 6 w 12"/>
                  <a:gd name="T9" fmla="*/ 0 h 10"/>
                  <a:gd name="T10" fmla="*/ 6 w 12"/>
                  <a:gd name="T11" fmla="*/ 1 h 10"/>
                  <a:gd name="T12" fmla="*/ 3 w 12"/>
                  <a:gd name="T13" fmla="*/ 3 h 10"/>
                  <a:gd name="T14" fmla="*/ 1 w 12"/>
                  <a:gd name="T15" fmla="*/ 4 h 10"/>
                  <a:gd name="T16" fmla="*/ 0 w 12"/>
                  <a:gd name="T17" fmla="*/ 5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10"/>
                  <a:gd name="T29" fmla="*/ 12 w 12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10">
                    <a:moveTo>
                      <a:pt x="0" y="10"/>
                    </a:moveTo>
                    <a:lnTo>
                      <a:pt x="1" y="5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1" y="3"/>
                    </a:lnTo>
                    <a:lnTo>
                      <a:pt x="7" y="5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2" name="Freeform 168"/>
              <p:cNvSpPr>
                <a:spLocks/>
              </p:cNvSpPr>
              <p:nvPr/>
            </p:nvSpPr>
            <p:spPr bwMode="auto">
              <a:xfrm>
                <a:off x="4181" y="2891"/>
                <a:ext cx="14" cy="10"/>
              </a:xfrm>
              <a:custGeom>
                <a:avLst/>
                <a:gdLst>
                  <a:gd name="T0" fmla="*/ 6 w 27"/>
                  <a:gd name="T1" fmla="*/ 10 h 22"/>
                  <a:gd name="T2" fmla="*/ 3 w 27"/>
                  <a:gd name="T3" fmla="*/ 10 h 22"/>
                  <a:gd name="T4" fmla="*/ 2 w 27"/>
                  <a:gd name="T5" fmla="*/ 8 h 22"/>
                  <a:gd name="T6" fmla="*/ 0 w 27"/>
                  <a:gd name="T7" fmla="*/ 7 h 22"/>
                  <a:gd name="T8" fmla="*/ 0 w 27"/>
                  <a:gd name="T9" fmla="*/ 4 h 22"/>
                  <a:gd name="T10" fmla="*/ 5 w 27"/>
                  <a:gd name="T11" fmla="*/ 1 h 22"/>
                  <a:gd name="T12" fmla="*/ 10 w 27"/>
                  <a:gd name="T13" fmla="*/ 0 h 22"/>
                  <a:gd name="T14" fmla="*/ 13 w 27"/>
                  <a:gd name="T15" fmla="*/ 1 h 22"/>
                  <a:gd name="T16" fmla="*/ 14 w 27"/>
                  <a:gd name="T17" fmla="*/ 7 h 22"/>
                  <a:gd name="T18" fmla="*/ 12 w 27"/>
                  <a:gd name="T19" fmla="*/ 8 h 22"/>
                  <a:gd name="T20" fmla="*/ 10 w 27"/>
                  <a:gd name="T21" fmla="*/ 10 h 22"/>
                  <a:gd name="T22" fmla="*/ 8 w 27"/>
                  <a:gd name="T23" fmla="*/ 10 h 22"/>
                  <a:gd name="T24" fmla="*/ 6 w 27"/>
                  <a:gd name="T25" fmla="*/ 10 h 2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"/>
                  <a:gd name="T40" fmla="*/ 0 h 22"/>
                  <a:gd name="T41" fmla="*/ 27 w 27"/>
                  <a:gd name="T42" fmla="*/ 22 h 2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" h="22">
                    <a:moveTo>
                      <a:pt x="12" y="22"/>
                    </a:moveTo>
                    <a:lnTo>
                      <a:pt x="6" y="21"/>
                    </a:lnTo>
                    <a:lnTo>
                      <a:pt x="3" y="18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9" y="3"/>
                    </a:lnTo>
                    <a:lnTo>
                      <a:pt x="19" y="0"/>
                    </a:lnTo>
                    <a:lnTo>
                      <a:pt x="25" y="3"/>
                    </a:lnTo>
                    <a:lnTo>
                      <a:pt x="27" y="15"/>
                    </a:lnTo>
                    <a:lnTo>
                      <a:pt x="23" y="18"/>
                    </a:lnTo>
                    <a:lnTo>
                      <a:pt x="20" y="21"/>
                    </a:lnTo>
                    <a:lnTo>
                      <a:pt x="16" y="21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3" name="Freeform 169"/>
              <p:cNvSpPr>
                <a:spLocks/>
              </p:cNvSpPr>
              <p:nvPr/>
            </p:nvSpPr>
            <p:spPr bwMode="auto">
              <a:xfrm>
                <a:off x="4118" y="2894"/>
                <a:ext cx="8" cy="6"/>
              </a:xfrm>
              <a:custGeom>
                <a:avLst/>
                <a:gdLst>
                  <a:gd name="T0" fmla="*/ 0 w 14"/>
                  <a:gd name="T1" fmla="*/ 6 h 11"/>
                  <a:gd name="T2" fmla="*/ 1 w 14"/>
                  <a:gd name="T3" fmla="*/ 4 h 11"/>
                  <a:gd name="T4" fmla="*/ 3 w 14"/>
                  <a:gd name="T5" fmla="*/ 2 h 11"/>
                  <a:gd name="T6" fmla="*/ 6 w 14"/>
                  <a:gd name="T7" fmla="*/ 1 h 11"/>
                  <a:gd name="T8" fmla="*/ 8 w 14"/>
                  <a:gd name="T9" fmla="*/ 0 h 11"/>
                  <a:gd name="T10" fmla="*/ 6 w 14"/>
                  <a:gd name="T11" fmla="*/ 2 h 11"/>
                  <a:gd name="T12" fmla="*/ 5 w 14"/>
                  <a:gd name="T13" fmla="*/ 4 h 11"/>
                  <a:gd name="T14" fmla="*/ 2 w 14"/>
                  <a:gd name="T15" fmla="*/ 5 h 11"/>
                  <a:gd name="T16" fmla="*/ 0 w 14"/>
                  <a:gd name="T17" fmla="*/ 6 h 1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11"/>
                  <a:gd name="T29" fmla="*/ 14 w 14"/>
                  <a:gd name="T30" fmla="*/ 11 h 1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11">
                    <a:moveTo>
                      <a:pt x="0" y="11"/>
                    </a:moveTo>
                    <a:lnTo>
                      <a:pt x="1" y="8"/>
                    </a:lnTo>
                    <a:lnTo>
                      <a:pt x="6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8" y="7"/>
                    </a:lnTo>
                    <a:lnTo>
                      <a:pt x="4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4" name="Freeform 170"/>
              <p:cNvSpPr>
                <a:spLocks/>
              </p:cNvSpPr>
              <p:nvPr/>
            </p:nvSpPr>
            <p:spPr bwMode="auto">
              <a:xfrm>
                <a:off x="4165" y="2872"/>
                <a:ext cx="105" cy="26"/>
              </a:xfrm>
              <a:custGeom>
                <a:avLst/>
                <a:gdLst>
                  <a:gd name="T0" fmla="*/ 88 w 209"/>
                  <a:gd name="T1" fmla="*/ 26 h 52"/>
                  <a:gd name="T2" fmla="*/ 76 w 209"/>
                  <a:gd name="T3" fmla="*/ 24 h 52"/>
                  <a:gd name="T4" fmla="*/ 66 w 209"/>
                  <a:gd name="T5" fmla="*/ 22 h 52"/>
                  <a:gd name="T6" fmla="*/ 54 w 209"/>
                  <a:gd name="T7" fmla="*/ 20 h 52"/>
                  <a:gd name="T8" fmla="*/ 43 w 209"/>
                  <a:gd name="T9" fmla="*/ 18 h 52"/>
                  <a:gd name="T10" fmla="*/ 32 w 209"/>
                  <a:gd name="T11" fmla="*/ 14 h 52"/>
                  <a:gd name="T12" fmla="*/ 21 w 209"/>
                  <a:gd name="T13" fmla="*/ 13 h 52"/>
                  <a:gd name="T14" fmla="*/ 11 w 209"/>
                  <a:gd name="T15" fmla="*/ 10 h 52"/>
                  <a:gd name="T16" fmla="*/ 0 w 209"/>
                  <a:gd name="T17" fmla="*/ 7 h 52"/>
                  <a:gd name="T18" fmla="*/ 0 w 209"/>
                  <a:gd name="T19" fmla="*/ 7 h 52"/>
                  <a:gd name="T20" fmla="*/ 0 w 209"/>
                  <a:gd name="T21" fmla="*/ 7 h 52"/>
                  <a:gd name="T22" fmla="*/ 0 w 209"/>
                  <a:gd name="T23" fmla="*/ 6 h 52"/>
                  <a:gd name="T24" fmla="*/ 0 w 209"/>
                  <a:gd name="T25" fmla="*/ 6 h 52"/>
                  <a:gd name="T26" fmla="*/ 4 w 209"/>
                  <a:gd name="T27" fmla="*/ 3 h 52"/>
                  <a:gd name="T28" fmla="*/ 8 w 209"/>
                  <a:gd name="T29" fmla="*/ 2 h 52"/>
                  <a:gd name="T30" fmla="*/ 13 w 209"/>
                  <a:gd name="T31" fmla="*/ 0 h 52"/>
                  <a:gd name="T32" fmla="*/ 18 w 209"/>
                  <a:gd name="T33" fmla="*/ 0 h 52"/>
                  <a:gd name="T34" fmla="*/ 18 w 209"/>
                  <a:gd name="T35" fmla="*/ 3 h 52"/>
                  <a:gd name="T36" fmla="*/ 18 w 209"/>
                  <a:gd name="T37" fmla="*/ 3 h 52"/>
                  <a:gd name="T38" fmla="*/ 18 w 209"/>
                  <a:gd name="T39" fmla="*/ 5 h 52"/>
                  <a:gd name="T40" fmla="*/ 19 w 209"/>
                  <a:gd name="T41" fmla="*/ 7 h 52"/>
                  <a:gd name="T42" fmla="*/ 24 w 209"/>
                  <a:gd name="T43" fmla="*/ 10 h 52"/>
                  <a:gd name="T44" fmla="*/ 30 w 209"/>
                  <a:gd name="T45" fmla="*/ 13 h 52"/>
                  <a:gd name="T46" fmla="*/ 38 w 209"/>
                  <a:gd name="T47" fmla="*/ 14 h 52"/>
                  <a:gd name="T48" fmla="*/ 46 w 209"/>
                  <a:gd name="T49" fmla="*/ 16 h 52"/>
                  <a:gd name="T50" fmla="*/ 54 w 209"/>
                  <a:gd name="T51" fmla="*/ 17 h 52"/>
                  <a:gd name="T52" fmla="*/ 63 w 209"/>
                  <a:gd name="T53" fmla="*/ 17 h 52"/>
                  <a:gd name="T54" fmla="*/ 71 w 209"/>
                  <a:gd name="T55" fmla="*/ 17 h 52"/>
                  <a:gd name="T56" fmla="*/ 77 w 209"/>
                  <a:gd name="T57" fmla="*/ 16 h 52"/>
                  <a:gd name="T58" fmla="*/ 78 w 209"/>
                  <a:gd name="T59" fmla="*/ 14 h 52"/>
                  <a:gd name="T60" fmla="*/ 78 w 209"/>
                  <a:gd name="T61" fmla="*/ 13 h 52"/>
                  <a:gd name="T62" fmla="*/ 79 w 209"/>
                  <a:gd name="T63" fmla="*/ 13 h 52"/>
                  <a:gd name="T64" fmla="*/ 80 w 209"/>
                  <a:gd name="T65" fmla="*/ 11 h 52"/>
                  <a:gd name="T66" fmla="*/ 82 w 209"/>
                  <a:gd name="T67" fmla="*/ 11 h 52"/>
                  <a:gd name="T68" fmla="*/ 86 w 209"/>
                  <a:gd name="T69" fmla="*/ 12 h 52"/>
                  <a:gd name="T70" fmla="*/ 88 w 209"/>
                  <a:gd name="T71" fmla="*/ 12 h 52"/>
                  <a:gd name="T72" fmla="*/ 92 w 209"/>
                  <a:gd name="T73" fmla="*/ 13 h 52"/>
                  <a:gd name="T74" fmla="*/ 96 w 209"/>
                  <a:gd name="T75" fmla="*/ 13 h 52"/>
                  <a:gd name="T76" fmla="*/ 99 w 209"/>
                  <a:gd name="T77" fmla="*/ 14 h 52"/>
                  <a:gd name="T78" fmla="*/ 102 w 209"/>
                  <a:gd name="T79" fmla="*/ 16 h 52"/>
                  <a:gd name="T80" fmla="*/ 105 w 209"/>
                  <a:gd name="T81" fmla="*/ 18 h 52"/>
                  <a:gd name="T82" fmla="*/ 101 w 209"/>
                  <a:gd name="T83" fmla="*/ 20 h 52"/>
                  <a:gd name="T84" fmla="*/ 96 w 209"/>
                  <a:gd name="T85" fmla="*/ 23 h 52"/>
                  <a:gd name="T86" fmla="*/ 92 w 209"/>
                  <a:gd name="T87" fmla="*/ 25 h 52"/>
                  <a:gd name="T88" fmla="*/ 88 w 209"/>
                  <a:gd name="T89" fmla="*/ 26 h 5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09"/>
                  <a:gd name="T136" fmla="*/ 0 h 52"/>
                  <a:gd name="T137" fmla="*/ 209 w 209"/>
                  <a:gd name="T138" fmla="*/ 52 h 5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09" h="52">
                    <a:moveTo>
                      <a:pt x="175" y="52"/>
                    </a:moveTo>
                    <a:lnTo>
                      <a:pt x="152" y="48"/>
                    </a:lnTo>
                    <a:lnTo>
                      <a:pt x="131" y="43"/>
                    </a:lnTo>
                    <a:lnTo>
                      <a:pt x="108" y="39"/>
                    </a:lnTo>
                    <a:lnTo>
                      <a:pt x="85" y="35"/>
                    </a:lnTo>
                    <a:lnTo>
                      <a:pt x="64" y="29"/>
                    </a:lnTo>
                    <a:lnTo>
                      <a:pt x="42" y="25"/>
                    </a:lnTo>
                    <a:lnTo>
                      <a:pt x="21" y="19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7" y="7"/>
                    </a:lnTo>
                    <a:lnTo>
                      <a:pt x="15" y="3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5" y="5"/>
                    </a:lnTo>
                    <a:lnTo>
                      <a:pt x="35" y="7"/>
                    </a:lnTo>
                    <a:lnTo>
                      <a:pt x="35" y="10"/>
                    </a:lnTo>
                    <a:lnTo>
                      <a:pt x="37" y="13"/>
                    </a:lnTo>
                    <a:lnTo>
                      <a:pt x="47" y="19"/>
                    </a:lnTo>
                    <a:lnTo>
                      <a:pt x="59" y="25"/>
                    </a:lnTo>
                    <a:lnTo>
                      <a:pt x="75" y="29"/>
                    </a:lnTo>
                    <a:lnTo>
                      <a:pt x="91" y="32"/>
                    </a:lnTo>
                    <a:lnTo>
                      <a:pt x="108" y="33"/>
                    </a:lnTo>
                    <a:lnTo>
                      <a:pt x="125" y="33"/>
                    </a:lnTo>
                    <a:lnTo>
                      <a:pt x="141" y="33"/>
                    </a:lnTo>
                    <a:lnTo>
                      <a:pt x="154" y="32"/>
                    </a:lnTo>
                    <a:lnTo>
                      <a:pt x="155" y="29"/>
                    </a:lnTo>
                    <a:lnTo>
                      <a:pt x="156" y="26"/>
                    </a:lnTo>
                    <a:lnTo>
                      <a:pt x="158" y="25"/>
                    </a:lnTo>
                    <a:lnTo>
                      <a:pt x="159" y="22"/>
                    </a:lnTo>
                    <a:lnTo>
                      <a:pt x="164" y="22"/>
                    </a:lnTo>
                    <a:lnTo>
                      <a:pt x="171" y="23"/>
                    </a:lnTo>
                    <a:lnTo>
                      <a:pt x="176" y="23"/>
                    </a:lnTo>
                    <a:lnTo>
                      <a:pt x="183" y="25"/>
                    </a:lnTo>
                    <a:lnTo>
                      <a:pt x="191" y="27"/>
                    </a:lnTo>
                    <a:lnTo>
                      <a:pt x="198" y="29"/>
                    </a:lnTo>
                    <a:lnTo>
                      <a:pt x="203" y="32"/>
                    </a:lnTo>
                    <a:lnTo>
                      <a:pt x="209" y="35"/>
                    </a:lnTo>
                    <a:lnTo>
                      <a:pt x="201" y="39"/>
                    </a:lnTo>
                    <a:lnTo>
                      <a:pt x="192" y="45"/>
                    </a:lnTo>
                    <a:lnTo>
                      <a:pt x="183" y="49"/>
                    </a:lnTo>
                    <a:lnTo>
                      <a:pt x="175" y="52"/>
                    </a:lnTo>
                    <a:close/>
                  </a:path>
                </a:pathLst>
              </a:custGeom>
              <a:solidFill>
                <a:srgbClr val="CC33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5" name="Freeform 171"/>
              <p:cNvSpPr>
                <a:spLocks/>
              </p:cNvSpPr>
              <p:nvPr/>
            </p:nvSpPr>
            <p:spPr bwMode="auto">
              <a:xfrm>
                <a:off x="4222" y="2878"/>
                <a:ext cx="8" cy="9"/>
              </a:xfrm>
              <a:custGeom>
                <a:avLst/>
                <a:gdLst>
                  <a:gd name="T0" fmla="*/ 4 w 15"/>
                  <a:gd name="T1" fmla="*/ 9 h 18"/>
                  <a:gd name="T2" fmla="*/ 4 w 15"/>
                  <a:gd name="T3" fmla="*/ 9 h 18"/>
                  <a:gd name="T4" fmla="*/ 2 w 15"/>
                  <a:gd name="T5" fmla="*/ 9 h 18"/>
                  <a:gd name="T6" fmla="*/ 1 w 15"/>
                  <a:gd name="T7" fmla="*/ 9 h 18"/>
                  <a:gd name="T8" fmla="*/ 0 w 15"/>
                  <a:gd name="T9" fmla="*/ 9 h 18"/>
                  <a:gd name="T10" fmla="*/ 1 w 15"/>
                  <a:gd name="T11" fmla="*/ 6 h 18"/>
                  <a:gd name="T12" fmla="*/ 1 w 15"/>
                  <a:gd name="T13" fmla="*/ 4 h 18"/>
                  <a:gd name="T14" fmla="*/ 1 w 15"/>
                  <a:gd name="T15" fmla="*/ 2 h 18"/>
                  <a:gd name="T16" fmla="*/ 1 w 15"/>
                  <a:gd name="T17" fmla="*/ 0 h 18"/>
                  <a:gd name="T18" fmla="*/ 3 w 15"/>
                  <a:gd name="T19" fmla="*/ 0 h 18"/>
                  <a:gd name="T20" fmla="*/ 4 w 15"/>
                  <a:gd name="T21" fmla="*/ 0 h 18"/>
                  <a:gd name="T22" fmla="*/ 6 w 15"/>
                  <a:gd name="T23" fmla="*/ 0 h 18"/>
                  <a:gd name="T24" fmla="*/ 8 w 15"/>
                  <a:gd name="T25" fmla="*/ 0 h 18"/>
                  <a:gd name="T26" fmla="*/ 6 w 15"/>
                  <a:gd name="T27" fmla="*/ 5 h 18"/>
                  <a:gd name="T28" fmla="*/ 6 w 15"/>
                  <a:gd name="T29" fmla="*/ 7 h 18"/>
                  <a:gd name="T30" fmla="*/ 5 w 15"/>
                  <a:gd name="T31" fmla="*/ 9 h 18"/>
                  <a:gd name="T32" fmla="*/ 4 w 15"/>
                  <a:gd name="T33" fmla="*/ 9 h 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"/>
                  <a:gd name="T52" fmla="*/ 0 h 18"/>
                  <a:gd name="T53" fmla="*/ 15 w 15"/>
                  <a:gd name="T54" fmla="*/ 18 h 1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" h="18">
                    <a:moveTo>
                      <a:pt x="8" y="18"/>
                    </a:moveTo>
                    <a:lnTo>
                      <a:pt x="7" y="18"/>
                    </a:lnTo>
                    <a:lnTo>
                      <a:pt x="4" y="17"/>
                    </a:lnTo>
                    <a:lnTo>
                      <a:pt x="2" y="17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5" y="0"/>
                    </a:lnTo>
                    <a:lnTo>
                      <a:pt x="12" y="10"/>
                    </a:lnTo>
                    <a:lnTo>
                      <a:pt x="11" y="15"/>
                    </a:lnTo>
                    <a:lnTo>
                      <a:pt x="10" y="18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6" name="Freeform 172"/>
              <p:cNvSpPr>
                <a:spLocks/>
              </p:cNvSpPr>
              <p:nvPr/>
            </p:nvSpPr>
            <p:spPr bwMode="auto">
              <a:xfrm>
                <a:off x="4230" y="2877"/>
                <a:ext cx="6" cy="10"/>
              </a:xfrm>
              <a:custGeom>
                <a:avLst/>
                <a:gdLst>
                  <a:gd name="T0" fmla="*/ 0 w 11"/>
                  <a:gd name="T1" fmla="*/ 10 h 20"/>
                  <a:gd name="T2" fmla="*/ 1 w 11"/>
                  <a:gd name="T3" fmla="*/ 8 h 20"/>
                  <a:gd name="T4" fmla="*/ 1 w 11"/>
                  <a:gd name="T5" fmla="*/ 5 h 20"/>
                  <a:gd name="T6" fmla="*/ 1 w 11"/>
                  <a:gd name="T7" fmla="*/ 3 h 20"/>
                  <a:gd name="T8" fmla="*/ 2 w 11"/>
                  <a:gd name="T9" fmla="*/ 1 h 20"/>
                  <a:gd name="T10" fmla="*/ 3 w 11"/>
                  <a:gd name="T11" fmla="*/ 0 h 20"/>
                  <a:gd name="T12" fmla="*/ 4 w 11"/>
                  <a:gd name="T13" fmla="*/ 0 h 20"/>
                  <a:gd name="T14" fmla="*/ 5 w 11"/>
                  <a:gd name="T15" fmla="*/ 0 h 20"/>
                  <a:gd name="T16" fmla="*/ 6 w 11"/>
                  <a:gd name="T17" fmla="*/ 0 h 20"/>
                  <a:gd name="T18" fmla="*/ 6 w 11"/>
                  <a:gd name="T19" fmla="*/ 3 h 20"/>
                  <a:gd name="T20" fmla="*/ 5 w 11"/>
                  <a:gd name="T21" fmla="*/ 5 h 20"/>
                  <a:gd name="T22" fmla="*/ 5 w 11"/>
                  <a:gd name="T23" fmla="*/ 6 h 20"/>
                  <a:gd name="T24" fmla="*/ 4 w 11"/>
                  <a:gd name="T25" fmla="*/ 9 h 20"/>
                  <a:gd name="T26" fmla="*/ 4 w 11"/>
                  <a:gd name="T27" fmla="*/ 10 h 20"/>
                  <a:gd name="T28" fmla="*/ 3 w 11"/>
                  <a:gd name="T29" fmla="*/ 10 h 20"/>
                  <a:gd name="T30" fmla="*/ 2 w 11"/>
                  <a:gd name="T31" fmla="*/ 10 h 20"/>
                  <a:gd name="T32" fmla="*/ 0 w 11"/>
                  <a:gd name="T33" fmla="*/ 10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"/>
                  <a:gd name="T52" fmla="*/ 0 h 20"/>
                  <a:gd name="T53" fmla="*/ 11 w 11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" h="20">
                    <a:moveTo>
                      <a:pt x="0" y="20"/>
                    </a:moveTo>
                    <a:lnTo>
                      <a:pt x="1" y="16"/>
                    </a:lnTo>
                    <a:lnTo>
                      <a:pt x="1" y="10"/>
                    </a:lnTo>
                    <a:lnTo>
                      <a:pt x="1" y="6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1" y="5"/>
                    </a:lnTo>
                    <a:lnTo>
                      <a:pt x="10" y="9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7" y="19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7" name="Freeform 173"/>
              <p:cNvSpPr>
                <a:spLocks/>
              </p:cNvSpPr>
              <p:nvPr/>
            </p:nvSpPr>
            <p:spPr bwMode="auto">
              <a:xfrm>
                <a:off x="4247" y="2846"/>
                <a:ext cx="78" cy="40"/>
              </a:xfrm>
              <a:custGeom>
                <a:avLst/>
                <a:gdLst>
                  <a:gd name="T0" fmla="*/ 24 w 155"/>
                  <a:gd name="T1" fmla="*/ 40 h 80"/>
                  <a:gd name="T2" fmla="*/ 23 w 155"/>
                  <a:gd name="T3" fmla="*/ 39 h 80"/>
                  <a:gd name="T4" fmla="*/ 22 w 155"/>
                  <a:gd name="T5" fmla="*/ 39 h 80"/>
                  <a:gd name="T6" fmla="*/ 20 w 155"/>
                  <a:gd name="T7" fmla="*/ 39 h 80"/>
                  <a:gd name="T8" fmla="*/ 19 w 155"/>
                  <a:gd name="T9" fmla="*/ 39 h 80"/>
                  <a:gd name="T10" fmla="*/ 19 w 155"/>
                  <a:gd name="T11" fmla="*/ 38 h 80"/>
                  <a:gd name="T12" fmla="*/ 19 w 155"/>
                  <a:gd name="T13" fmla="*/ 38 h 80"/>
                  <a:gd name="T14" fmla="*/ 19 w 155"/>
                  <a:gd name="T15" fmla="*/ 38 h 80"/>
                  <a:gd name="T16" fmla="*/ 19 w 155"/>
                  <a:gd name="T17" fmla="*/ 37 h 80"/>
                  <a:gd name="T18" fmla="*/ 22 w 155"/>
                  <a:gd name="T19" fmla="*/ 36 h 80"/>
                  <a:gd name="T20" fmla="*/ 26 w 155"/>
                  <a:gd name="T21" fmla="*/ 35 h 80"/>
                  <a:gd name="T22" fmla="*/ 29 w 155"/>
                  <a:gd name="T23" fmla="*/ 34 h 80"/>
                  <a:gd name="T24" fmla="*/ 34 w 155"/>
                  <a:gd name="T25" fmla="*/ 32 h 80"/>
                  <a:gd name="T26" fmla="*/ 37 w 155"/>
                  <a:gd name="T27" fmla="*/ 30 h 80"/>
                  <a:gd name="T28" fmla="*/ 41 w 155"/>
                  <a:gd name="T29" fmla="*/ 28 h 80"/>
                  <a:gd name="T30" fmla="*/ 45 w 155"/>
                  <a:gd name="T31" fmla="*/ 27 h 80"/>
                  <a:gd name="T32" fmla="*/ 49 w 155"/>
                  <a:gd name="T33" fmla="*/ 25 h 80"/>
                  <a:gd name="T34" fmla="*/ 49 w 155"/>
                  <a:gd name="T35" fmla="*/ 22 h 80"/>
                  <a:gd name="T36" fmla="*/ 50 w 155"/>
                  <a:gd name="T37" fmla="*/ 19 h 80"/>
                  <a:gd name="T38" fmla="*/ 51 w 155"/>
                  <a:gd name="T39" fmla="*/ 15 h 80"/>
                  <a:gd name="T40" fmla="*/ 52 w 155"/>
                  <a:gd name="T41" fmla="*/ 12 h 80"/>
                  <a:gd name="T42" fmla="*/ 47 w 155"/>
                  <a:gd name="T43" fmla="*/ 12 h 80"/>
                  <a:gd name="T44" fmla="*/ 39 w 155"/>
                  <a:gd name="T45" fmla="*/ 11 h 80"/>
                  <a:gd name="T46" fmla="*/ 32 w 155"/>
                  <a:gd name="T47" fmla="*/ 10 h 80"/>
                  <a:gd name="T48" fmla="*/ 23 w 155"/>
                  <a:gd name="T49" fmla="*/ 9 h 80"/>
                  <a:gd name="T50" fmla="*/ 14 w 155"/>
                  <a:gd name="T51" fmla="*/ 7 h 80"/>
                  <a:gd name="T52" fmla="*/ 8 w 155"/>
                  <a:gd name="T53" fmla="*/ 5 h 80"/>
                  <a:gd name="T54" fmla="*/ 2 w 155"/>
                  <a:gd name="T55" fmla="*/ 3 h 80"/>
                  <a:gd name="T56" fmla="*/ 0 w 155"/>
                  <a:gd name="T57" fmla="*/ 0 h 80"/>
                  <a:gd name="T58" fmla="*/ 2 w 155"/>
                  <a:gd name="T59" fmla="*/ 0 h 80"/>
                  <a:gd name="T60" fmla="*/ 5 w 155"/>
                  <a:gd name="T61" fmla="*/ 1 h 80"/>
                  <a:gd name="T62" fmla="*/ 8 w 155"/>
                  <a:gd name="T63" fmla="*/ 2 h 80"/>
                  <a:gd name="T64" fmla="*/ 14 w 155"/>
                  <a:gd name="T65" fmla="*/ 4 h 80"/>
                  <a:gd name="T66" fmla="*/ 22 w 155"/>
                  <a:gd name="T67" fmla="*/ 5 h 80"/>
                  <a:gd name="T68" fmla="*/ 30 w 155"/>
                  <a:gd name="T69" fmla="*/ 6 h 80"/>
                  <a:gd name="T70" fmla="*/ 38 w 155"/>
                  <a:gd name="T71" fmla="*/ 7 h 80"/>
                  <a:gd name="T72" fmla="*/ 46 w 155"/>
                  <a:gd name="T73" fmla="*/ 7 h 80"/>
                  <a:gd name="T74" fmla="*/ 54 w 155"/>
                  <a:gd name="T75" fmla="*/ 9 h 80"/>
                  <a:gd name="T76" fmla="*/ 62 w 155"/>
                  <a:gd name="T77" fmla="*/ 10 h 80"/>
                  <a:gd name="T78" fmla="*/ 70 w 155"/>
                  <a:gd name="T79" fmla="*/ 10 h 80"/>
                  <a:gd name="T80" fmla="*/ 78 w 155"/>
                  <a:gd name="T81" fmla="*/ 11 h 80"/>
                  <a:gd name="T82" fmla="*/ 72 w 155"/>
                  <a:gd name="T83" fmla="*/ 15 h 80"/>
                  <a:gd name="T84" fmla="*/ 67 w 155"/>
                  <a:gd name="T85" fmla="*/ 20 h 80"/>
                  <a:gd name="T86" fmla="*/ 59 w 155"/>
                  <a:gd name="T87" fmla="*/ 25 h 80"/>
                  <a:gd name="T88" fmla="*/ 52 w 155"/>
                  <a:gd name="T89" fmla="*/ 29 h 80"/>
                  <a:gd name="T90" fmla="*/ 45 w 155"/>
                  <a:gd name="T91" fmla="*/ 34 h 80"/>
                  <a:gd name="T92" fmla="*/ 38 w 155"/>
                  <a:gd name="T93" fmla="*/ 37 h 80"/>
                  <a:gd name="T94" fmla="*/ 31 w 155"/>
                  <a:gd name="T95" fmla="*/ 39 h 80"/>
                  <a:gd name="T96" fmla="*/ 24 w 155"/>
                  <a:gd name="T97" fmla="*/ 40 h 8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55"/>
                  <a:gd name="T148" fmla="*/ 0 h 80"/>
                  <a:gd name="T149" fmla="*/ 155 w 155"/>
                  <a:gd name="T150" fmla="*/ 80 h 8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55" h="80">
                    <a:moveTo>
                      <a:pt x="48" y="80"/>
                    </a:moveTo>
                    <a:lnTo>
                      <a:pt x="46" y="78"/>
                    </a:lnTo>
                    <a:lnTo>
                      <a:pt x="43" y="78"/>
                    </a:lnTo>
                    <a:lnTo>
                      <a:pt x="40" y="78"/>
                    </a:lnTo>
                    <a:lnTo>
                      <a:pt x="37" y="77"/>
                    </a:lnTo>
                    <a:lnTo>
                      <a:pt x="37" y="76"/>
                    </a:lnTo>
                    <a:lnTo>
                      <a:pt x="37" y="74"/>
                    </a:lnTo>
                    <a:lnTo>
                      <a:pt x="44" y="71"/>
                    </a:lnTo>
                    <a:lnTo>
                      <a:pt x="51" y="70"/>
                    </a:lnTo>
                    <a:lnTo>
                      <a:pt x="58" y="67"/>
                    </a:lnTo>
                    <a:lnTo>
                      <a:pt x="67" y="64"/>
                    </a:lnTo>
                    <a:lnTo>
                      <a:pt x="74" y="61"/>
                    </a:lnTo>
                    <a:lnTo>
                      <a:pt x="81" y="57"/>
                    </a:lnTo>
                    <a:lnTo>
                      <a:pt x="90" y="54"/>
                    </a:lnTo>
                    <a:lnTo>
                      <a:pt x="97" y="51"/>
                    </a:lnTo>
                    <a:lnTo>
                      <a:pt x="98" y="44"/>
                    </a:lnTo>
                    <a:lnTo>
                      <a:pt x="100" y="37"/>
                    </a:lnTo>
                    <a:lnTo>
                      <a:pt x="101" y="31"/>
                    </a:lnTo>
                    <a:lnTo>
                      <a:pt x="103" y="24"/>
                    </a:lnTo>
                    <a:lnTo>
                      <a:pt x="93" y="24"/>
                    </a:lnTo>
                    <a:lnTo>
                      <a:pt x="78" y="23"/>
                    </a:lnTo>
                    <a:lnTo>
                      <a:pt x="63" y="21"/>
                    </a:lnTo>
                    <a:lnTo>
                      <a:pt x="46" y="18"/>
                    </a:lnTo>
                    <a:lnTo>
                      <a:pt x="28" y="14"/>
                    </a:lnTo>
                    <a:lnTo>
                      <a:pt x="16" y="10"/>
                    </a:lnTo>
                    <a:lnTo>
                      <a:pt x="4" y="5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9" y="1"/>
                    </a:lnTo>
                    <a:lnTo>
                      <a:pt x="16" y="4"/>
                    </a:lnTo>
                    <a:lnTo>
                      <a:pt x="28" y="8"/>
                    </a:lnTo>
                    <a:lnTo>
                      <a:pt x="44" y="10"/>
                    </a:lnTo>
                    <a:lnTo>
                      <a:pt x="60" y="13"/>
                    </a:lnTo>
                    <a:lnTo>
                      <a:pt x="76" y="14"/>
                    </a:lnTo>
                    <a:lnTo>
                      <a:pt x="91" y="15"/>
                    </a:lnTo>
                    <a:lnTo>
                      <a:pt x="107" y="18"/>
                    </a:lnTo>
                    <a:lnTo>
                      <a:pt x="123" y="20"/>
                    </a:lnTo>
                    <a:lnTo>
                      <a:pt x="140" y="21"/>
                    </a:lnTo>
                    <a:lnTo>
                      <a:pt x="155" y="23"/>
                    </a:lnTo>
                    <a:lnTo>
                      <a:pt x="144" y="31"/>
                    </a:lnTo>
                    <a:lnTo>
                      <a:pt x="133" y="41"/>
                    </a:lnTo>
                    <a:lnTo>
                      <a:pt x="118" y="50"/>
                    </a:lnTo>
                    <a:lnTo>
                      <a:pt x="104" y="58"/>
                    </a:lnTo>
                    <a:lnTo>
                      <a:pt x="90" y="67"/>
                    </a:lnTo>
                    <a:lnTo>
                      <a:pt x="76" y="73"/>
                    </a:lnTo>
                    <a:lnTo>
                      <a:pt x="61" y="77"/>
                    </a:lnTo>
                    <a:lnTo>
                      <a:pt x="48" y="80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8" name="Freeform 174"/>
              <p:cNvSpPr>
                <a:spLocks/>
              </p:cNvSpPr>
              <p:nvPr/>
            </p:nvSpPr>
            <p:spPr bwMode="auto">
              <a:xfrm>
                <a:off x="4215" y="2877"/>
                <a:ext cx="6" cy="9"/>
              </a:xfrm>
              <a:custGeom>
                <a:avLst/>
                <a:gdLst>
                  <a:gd name="T0" fmla="*/ 3 w 13"/>
                  <a:gd name="T1" fmla="*/ 9 h 17"/>
                  <a:gd name="T2" fmla="*/ 2 w 13"/>
                  <a:gd name="T3" fmla="*/ 9 h 17"/>
                  <a:gd name="T4" fmla="*/ 1 w 13"/>
                  <a:gd name="T5" fmla="*/ 8 h 17"/>
                  <a:gd name="T6" fmla="*/ 1 w 13"/>
                  <a:gd name="T7" fmla="*/ 8 h 17"/>
                  <a:gd name="T8" fmla="*/ 0 w 13"/>
                  <a:gd name="T9" fmla="*/ 8 h 17"/>
                  <a:gd name="T10" fmla="*/ 0 w 13"/>
                  <a:gd name="T11" fmla="*/ 7 h 17"/>
                  <a:gd name="T12" fmla="*/ 1 w 13"/>
                  <a:gd name="T13" fmla="*/ 5 h 17"/>
                  <a:gd name="T14" fmla="*/ 1 w 13"/>
                  <a:gd name="T15" fmla="*/ 3 h 17"/>
                  <a:gd name="T16" fmla="*/ 1 w 13"/>
                  <a:gd name="T17" fmla="*/ 1 h 17"/>
                  <a:gd name="T18" fmla="*/ 3 w 13"/>
                  <a:gd name="T19" fmla="*/ 0 h 17"/>
                  <a:gd name="T20" fmla="*/ 3 w 13"/>
                  <a:gd name="T21" fmla="*/ 0 h 17"/>
                  <a:gd name="T22" fmla="*/ 5 w 13"/>
                  <a:gd name="T23" fmla="*/ 0 h 17"/>
                  <a:gd name="T24" fmla="*/ 6 w 13"/>
                  <a:gd name="T25" fmla="*/ 0 h 17"/>
                  <a:gd name="T26" fmla="*/ 6 w 13"/>
                  <a:gd name="T27" fmla="*/ 5 h 17"/>
                  <a:gd name="T28" fmla="*/ 5 w 13"/>
                  <a:gd name="T29" fmla="*/ 7 h 17"/>
                  <a:gd name="T30" fmla="*/ 5 w 13"/>
                  <a:gd name="T31" fmla="*/ 8 h 17"/>
                  <a:gd name="T32" fmla="*/ 4 w 13"/>
                  <a:gd name="T33" fmla="*/ 9 h 17"/>
                  <a:gd name="T34" fmla="*/ 3 w 13"/>
                  <a:gd name="T35" fmla="*/ 9 h 17"/>
                  <a:gd name="T36" fmla="*/ 3 w 13"/>
                  <a:gd name="T37" fmla="*/ 9 h 17"/>
                  <a:gd name="T38" fmla="*/ 3 w 13"/>
                  <a:gd name="T39" fmla="*/ 9 h 17"/>
                  <a:gd name="T40" fmla="*/ 3 w 13"/>
                  <a:gd name="T41" fmla="*/ 9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"/>
                  <a:gd name="T64" fmla="*/ 0 h 17"/>
                  <a:gd name="T65" fmla="*/ 13 w 13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" h="17">
                    <a:moveTo>
                      <a:pt x="6" y="17"/>
                    </a:moveTo>
                    <a:lnTo>
                      <a:pt x="5" y="17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2" y="9"/>
                    </a:lnTo>
                    <a:lnTo>
                      <a:pt x="10" y="13"/>
                    </a:lnTo>
                    <a:lnTo>
                      <a:pt x="10" y="16"/>
                    </a:lnTo>
                    <a:lnTo>
                      <a:pt x="9" y="17"/>
                    </a:lnTo>
                    <a:lnTo>
                      <a:pt x="7" y="17"/>
                    </a:lnTo>
                    <a:lnTo>
                      <a:pt x="6" y="17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29" name="Freeform 175"/>
              <p:cNvSpPr>
                <a:spLocks/>
              </p:cNvSpPr>
              <p:nvPr/>
            </p:nvSpPr>
            <p:spPr bwMode="auto">
              <a:xfrm>
                <a:off x="4237" y="2876"/>
                <a:ext cx="4" cy="10"/>
              </a:xfrm>
              <a:custGeom>
                <a:avLst/>
                <a:gdLst>
                  <a:gd name="T0" fmla="*/ 0 w 7"/>
                  <a:gd name="T1" fmla="*/ 10 h 18"/>
                  <a:gd name="T2" fmla="*/ 1 w 7"/>
                  <a:gd name="T3" fmla="*/ 7 h 18"/>
                  <a:gd name="T4" fmla="*/ 1 w 7"/>
                  <a:gd name="T5" fmla="*/ 4 h 18"/>
                  <a:gd name="T6" fmla="*/ 2 w 7"/>
                  <a:gd name="T7" fmla="*/ 3 h 18"/>
                  <a:gd name="T8" fmla="*/ 2 w 7"/>
                  <a:gd name="T9" fmla="*/ 0 h 18"/>
                  <a:gd name="T10" fmla="*/ 2 w 7"/>
                  <a:gd name="T11" fmla="*/ 0 h 18"/>
                  <a:gd name="T12" fmla="*/ 3 w 7"/>
                  <a:gd name="T13" fmla="*/ 0 h 18"/>
                  <a:gd name="T14" fmla="*/ 3 w 7"/>
                  <a:gd name="T15" fmla="*/ 0 h 18"/>
                  <a:gd name="T16" fmla="*/ 4 w 7"/>
                  <a:gd name="T17" fmla="*/ 1 h 18"/>
                  <a:gd name="T18" fmla="*/ 4 w 7"/>
                  <a:gd name="T19" fmla="*/ 4 h 18"/>
                  <a:gd name="T20" fmla="*/ 4 w 7"/>
                  <a:gd name="T21" fmla="*/ 6 h 18"/>
                  <a:gd name="T22" fmla="*/ 2 w 7"/>
                  <a:gd name="T23" fmla="*/ 9 h 18"/>
                  <a:gd name="T24" fmla="*/ 0 w 7"/>
                  <a:gd name="T25" fmla="*/ 10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"/>
                  <a:gd name="T40" fmla="*/ 0 h 18"/>
                  <a:gd name="T41" fmla="*/ 7 w 7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" h="18">
                    <a:moveTo>
                      <a:pt x="0" y="18"/>
                    </a:moveTo>
                    <a:lnTo>
                      <a:pt x="1" y="13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4" y="1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0" name="Freeform 176"/>
              <p:cNvSpPr>
                <a:spLocks/>
              </p:cNvSpPr>
              <p:nvPr/>
            </p:nvSpPr>
            <p:spPr bwMode="auto">
              <a:xfrm>
                <a:off x="4208" y="2876"/>
                <a:ext cx="5" cy="9"/>
              </a:xfrm>
              <a:custGeom>
                <a:avLst/>
                <a:gdLst>
                  <a:gd name="T0" fmla="*/ 2 w 11"/>
                  <a:gd name="T1" fmla="*/ 9 h 19"/>
                  <a:gd name="T2" fmla="*/ 1 w 11"/>
                  <a:gd name="T3" fmla="*/ 9 h 19"/>
                  <a:gd name="T4" fmla="*/ 1 w 11"/>
                  <a:gd name="T5" fmla="*/ 9 h 19"/>
                  <a:gd name="T6" fmla="*/ 1 w 11"/>
                  <a:gd name="T7" fmla="*/ 9 h 19"/>
                  <a:gd name="T8" fmla="*/ 0 w 11"/>
                  <a:gd name="T9" fmla="*/ 9 h 19"/>
                  <a:gd name="T10" fmla="*/ 0 w 11"/>
                  <a:gd name="T11" fmla="*/ 6 h 19"/>
                  <a:gd name="T12" fmla="*/ 1 w 11"/>
                  <a:gd name="T13" fmla="*/ 4 h 19"/>
                  <a:gd name="T14" fmla="*/ 1 w 11"/>
                  <a:gd name="T15" fmla="*/ 2 h 19"/>
                  <a:gd name="T16" fmla="*/ 1 w 11"/>
                  <a:gd name="T17" fmla="*/ 0 h 19"/>
                  <a:gd name="T18" fmla="*/ 2 w 11"/>
                  <a:gd name="T19" fmla="*/ 1 h 19"/>
                  <a:gd name="T20" fmla="*/ 3 w 11"/>
                  <a:gd name="T21" fmla="*/ 1 h 19"/>
                  <a:gd name="T22" fmla="*/ 4 w 11"/>
                  <a:gd name="T23" fmla="*/ 1 h 19"/>
                  <a:gd name="T24" fmla="*/ 5 w 11"/>
                  <a:gd name="T25" fmla="*/ 1 h 19"/>
                  <a:gd name="T26" fmla="*/ 5 w 11"/>
                  <a:gd name="T27" fmla="*/ 5 h 19"/>
                  <a:gd name="T28" fmla="*/ 5 w 11"/>
                  <a:gd name="T29" fmla="*/ 6 h 19"/>
                  <a:gd name="T30" fmla="*/ 5 w 11"/>
                  <a:gd name="T31" fmla="*/ 8 h 19"/>
                  <a:gd name="T32" fmla="*/ 4 w 11"/>
                  <a:gd name="T33" fmla="*/ 9 h 19"/>
                  <a:gd name="T34" fmla="*/ 3 w 11"/>
                  <a:gd name="T35" fmla="*/ 9 h 19"/>
                  <a:gd name="T36" fmla="*/ 3 w 11"/>
                  <a:gd name="T37" fmla="*/ 9 h 19"/>
                  <a:gd name="T38" fmla="*/ 3 w 11"/>
                  <a:gd name="T39" fmla="*/ 9 h 19"/>
                  <a:gd name="T40" fmla="*/ 2 w 11"/>
                  <a:gd name="T41" fmla="*/ 9 h 1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19"/>
                  <a:gd name="T65" fmla="*/ 11 w 11"/>
                  <a:gd name="T66" fmla="*/ 19 h 1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19">
                    <a:moveTo>
                      <a:pt x="4" y="19"/>
                    </a:moveTo>
                    <a:lnTo>
                      <a:pt x="3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7" y="2"/>
                    </a:lnTo>
                    <a:lnTo>
                      <a:pt x="9" y="2"/>
                    </a:lnTo>
                    <a:lnTo>
                      <a:pt x="11" y="3"/>
                    </a:lnTo>
                    <a:lnTo>
                      <a:pt x="10" y="10"/>
                    </a:lnTo>
                    <a:lnTo>
                      <a:pt x="10" y="13"/>
                    </a:lnTo>
                    <a:lnTo>
                      <a:pt x="10" y="16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6" y="19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1" name="Freeform 177"/>
              <p:cNvSpPr>
                <a:spLocks/>
              </p:cNvSpPr>
              <p:nvPr/>
            </p:nvSpPr>
            <p:spPr bwMode="auto">
              <a:xfrm>
                <a:off x="4199" y="2874"/>
                <a:ext cx="6" cy="9"/>
              </a:xfrm>
              <a:custGeom>
                <a:avLst/>
                <a:gdLst>
                  <a:gd name="T0" fmla="*/ 3 w 13"/>
                  <a:gd name="T1" fmla="*/ 9 h 17"/>
                  <a:gd name="T2" fmla="*/ 3 w 13"/>
                  <a:gd name="T3" fmla="*/ 9 h 17"/>
                  <a:gd name="T4" fmla="*/ 1 w 13"/>
                  <a:gd name="T5" fmla="*/ 9 h 17"/>
                  <a:gd name="T6" fmla="*/ 0 w 13"/>
                  <a:gd name="T7" fmla="*/ 9 h 17"/>
                  <a:gd name="T8" fmla="*/ 0 w 13"/>
                  <a:gd name="T9" fmla="*/ 9 h 17"/>
                  <a:gd name="T10" fmla="*/ 0 w 13"/>
                  <a:gd name="T11" fmla="*/ 6 h 17"/>
                  <a:gd name="T12" fmla="*/ 0 w 13"/>
                  <a:gd name="T13" fmla="*/ 4 h 17"/>
                  <a:gd name="T14" fmla="*/ 0 w 13"/>
                  <a:gd name="T15" fmla="*/ 2 h 17"/>
                  <a:gd name="T16" fmla="*/ 0 w 13"/>
                  <a:gd name="T17" fmla="*/ 0 h 17"/>
                  <a:gd name="T18" fmla="*/ 1 w 13"/>
                  <a:gd name="T19" fmla="*/ 1 h 17"/>
                  <a:gd name="T20" fmla="*/ 3 w 13"/>
                  <a:gd name="T21" fmla="*/ 1 h 17"/>
                  <a:gd name="T22" fmla="*/ 5 w 13"/>
                  <a:gd name="T23" fmla="*/ 1 h 17"/>
                  <a:gd name="T24" fmla="*/ 6 w 13"/>
                  <a:gd name="T25" fmla="*/ 1 h 17"/>
                  <a:gd name="T26" fmla="*/ 6 w 13"/>
                  <a:gd name="T27" fmla="*/ 3 h 17"/>
                  <a:gd name="T28" fmla="*/ 6 w 13"/>
                  <a:gd name="T29" fmla="*/ 4 h 17"/>
                  <a:gd name="T30" fmla="*/ 6 w 13"/>
                  <a:gd name="T31" fmla="*/ 6 h 17"/>
                  <a:gd name="T32" fmla="*/ 6 w 13"/>
                  <a:gd name="T33" fmla="*/ 9 h 17"/>
                  <a:gd name="T34" fmla="*/ 5 w 13"/>
                  <a:gd name="T35" fmla="*/ 9 h 17"/>
                  <a:gd name="T36" fmla="*/ 5 w 13"/>
                  <a:gd name="T37" fmla="*/ 9 h 17"/>
                  <a:gd name="T38" fmla="*/ 4 w 13"/>
                  <a:gd name="T39" fmla="*/ 9 h 17"/>
                  <a:gd name="T40" fmla="*/ 3 w 13"/>
                  <a:gd name="T41" fmla="*/ 9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"/>
                  <a:gd name="T64" fmla="*/ 0 h 17"/>
                  <a:gd name="T65" fmla="*/ 13 w 13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" h="17">
                    <a:moveTo>
                      <a:pt x="7" y="17"/>
                    </a:moveTo>
                    <a:lnTo>
                      <a:pt x="6" y="17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7" y="1"/>
                    </a:lnTo>
                    <a:lnTo>
                      <a:pt x="10" y="1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3" y="8"/>
                    </a:lnTo>
                    <a:lnTo>
                      <a:pt x="13" y="12"/>
                    </a:lnTo>
                    <a:lnTo>
                      <a:pt x="13" y="17"/>
                    </a:lnTo>
                    <a:lnTo>
                      <a:pt x="11" y="17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2" name="Freeform 178"/>
              <p:cNvSpPr>
                <a:spLocks/>
              </p:cNvSpPr>
              <p:nvPr/>
            </p:nvSpPr>
            <p:spPr bwMode="auto">
              <a:xfrm>
                <a:off x="4245" y="2857"/>
                <a:ext cx="50" cy="26"/>
              </a:xfrm>
              <a:custGeom>
                <a:avLst/>
                <a:gdLst>
                  <a:gd name="T0" fmla="*/ 14 w 100"/>
                  <a:gd name="T1" fmla="*/ 26 h 52"/>
                  <a:gd name="T2" fmla="*/ 11 w 100"/>
                  <a:gd name="T3" fmla="*/ 25 h 52"/>
                  <a:gd name="T4" fmla="*/ 7 w 100"/>
                  <a:gd name="T5" fmla="*/ 24 h 52"/>
                  <a:gd name="T6" fmla="*/ 3 w 100"/>
                  <a:gd name="T7" fmla="*/ 23 h 52"/>
                  <a:gd name="T8" fmla="*/ 0 w 100"/>
                  <a:gd name="T9" fmla="*/ 22 h 52"/>
                  <a:gd name="T10" fmla="*/ 0 w 100"/>
                  <a:gd name="T11" fmla="*/ 21 h 52"/>
                  <a:gd name="T12" fmla="*/ 0 w 100"/>
                  <a:gd name="T13" fmla="*/ 21 h 52"/>
                  <a:gd name="T14" fmla="*/ 0 w 100"/>
                  <a:gd name="T15" fmla="*/ 20 h 52"/>
                  <a:gd name="T16" fmla="*/ 0 w 100"/>
                  <a:gd name="T17" fmla="*/ 20 h 52"/>
                  <a:gd name="T18" fmla="*/ 7 w 100"/>
                  <a:gd name="T19" fmla="*/ 20 h 52"/>
                  <a:gd name="T20" fmla="*/ 12 w 100"/>
                  <a:gd name="T21" fmla="*/ 18 h 52"/>
                  <a:gd name="T22" fmla="*/ 17 w 100"/>
                  <a:gd name="T23" fmla="*/ 13 h 52"/>
                  <a:gd name="T24" fmla="*/ 20 w 100"/>
                  <a:gd name="T25" fmla="*/ 6 h 52"/>
                  <a:gd name="T26" fmla="*/ 19 w 100"/>
                  <a:gd name="T27" fmla="*/ 5 h 52"/>
                  <a:gd name="T28" fmla="*/ 19 w 100"/>
                  <a:gd name="T29" fmla="*/ 3 h 52"/>
                  <a:gd name="T30" fmla="*/ 19 w 100"/>
                  <a:gd name="T31" fmla="*/ 2 h 52"/>
                  <a:gd name="T32" fmla="*/ 19 w 100"/>
                  <a:gd name="T33" fmla="*/ 0 h 52"/>
                  <a:gd name="T34" fmla="*/ 22 w 100"/>
                  <a:gd name="T35" fmla="*/ 0 h 52"/>
                  <a:gd name="T36" fmla="*/ 26 w 100"/>
                  <a:gd name="T37" fmla="*/ 1 h 52"/>
                  <a:gd name="T38" fmla="*/ 29 w 100"/>
                  <a:gd name="T39" fmla="*/ 2 h 52"/>
                  <a:gd name="T40" fmla="*/ 34 w 100"/>
                  <a:gd name="T41" fmla="*/ 2 h 52"/>
                  <a:gd name="T42" fmla="*/ 37 w 100"/>
                  <a:gd name="T43" fmla="*/ 3 h 52"/>
                  <a:gd name="T44" fmla="*/ 42 w 100"/>
                  <a:gd name="T45" fmla="*/ 3 h 52"/>
                  <a:gd name="T46" fmla="*/ 46 w 100"/>
                  <a:gd name="T47" fmla="*/ 3 h 52"/>
                  <a:gd name="T48" fmla="*/ 50 w 100"/>
                  <a:gd name="T49" fmla="*/ 5 h 52"/>
                  <a:gd name="T50" fmla="*/ 50 w 100"/>
                  <a:gd name="T51" fmla="*/ 7 h 52"/>
                  <a:gd name="T52" fmla="*/ 50 w 100"/>
                  <a:gd name="T53" fmla="*/ 9 h 52"/>
                  <a:gd name="T54" fmla="*/ 50 w 100"/>
                  <a:gd name="T55" fmla="*/ 12 h 52"/>
                  <a:gd name="T56" fmla="*/ 50 w 100"/>
                  <a:gd name="T57" fmla="*/ 13 h 52"/>
                  <a:gd name="T58" fmla="*/ 45 w 100"/>
                  <a:gd name="T59" fmla="*/ 16 h 52"/>
                  <a:gd name="T60" fmla="*/ 40 w 100"/>
                  <a:gd name="T61" fmla="*/ 18 h 52"/>
                  <a:gd name="T62" fmla="*/ 36 w 100"/>
                  <a:gd name="T63" fmla="*/ 19 h 52"/>
                  <a:gd name="T64" fmla="*/ 31 w 100"/>
                  <a:gd name="T65" fmla="*/ 21 h 52"/>
                  <a:gd name="T66" fmla="*/ 27 w 100"/>
                  <a:gd name="T67" fmla="*/ 23 h 52"/>
                  <a:gd name="T68" fmla="*/ 23 w 100"/>
                  <a:gd name="T69" fmla="*/ 24 h 52"/>
                  <a:gd name="T70" fmla="*/ 19 w 100"/>
                  <a:gd name="T71" fmla="*/ 25 h 52"/>
                  <a:gd name="T72" fmla="*/ 14 w 100"/>
                  <a:gd name="T73" fmla="*/ 26 h 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0"/>
                  <a:gd name="T112" fmla="*/ 0 h 52"/>
                  <a:gd name="T113" fmla="*/ 100 w 100"/>
                  <a:gd name="T114" fmla="*/ 52 h 5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0" h="52">
                    <a:moveTo>
                      <a:pt x="29" y="52"/>
                    </a:moveTo>
                    <a:lnTo>
                      <a:pt x="22" y="49"/>
                    </a:lnTo>
                    <a:lnTo>
                      <a:pt x="15" y="47"/>
                    </a:lnTo>
                    <a:lnTo>
                      <a:pt x="7" y="45"/>
                    </a:lnTo>
                    <a:lnTo>
                      <a:pt x="0" y="43"/>
                    </a:lnTo>
                    <a:lnTo>
                      <a:pt x="0" y="42"/>
                    </a:lnTo>
                    <a:lnTo>
                      <a:pt x="0" y="40"/>
                    </a:lnTo>
                    <a:lnTo>
                      <a:pt x="15" y="39"/>
                    </a:lnTo>
                    <a:lnTo>
                      <a:pt x="24" y="35"/>
                    </a:lnTo>
                    <a:lnTo>
                      <a:pt x="33" y="26"/>
                    </a:lnTo>
                    <a:lnTo>
                      <a:pt x="39" y="12"/>
                    </a:lnTo>
                    <a:lnTo>
                      <a:pt x="37" y="9"/>
                    </a:lnTo>
                    <a:lnTo>
                      <a:pt x="37" y="6"/>
                    </a:lnTo>
                    <a:lnTo>
                      <a:pt x="37" y="3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59" y="3"/>
                    </a:lnTo>
                    <a:lnTo>
                      <a:pt x="67" y="4"/>
                    </a:lnTo>
                    <a:lnTo>
                      <a:pt x="74" y="6"/>
                    </a:lnTo>
                    <a:lnTo>
                      <a:pt x="83" y="7"/>
                    </a:lnTo>
                    <a:lnTo>
                      <a:pt x="92" y="7"/>
                    </a:lnTo>
                    <a:lnTo>
                      <a:pt x="100" y="9"/>
                    </a:lnTo>
                    <a:lnTo>
                      <a:pt x="99" y="13"/>
                    </a:lnTo>
                    <a:lnTo>
                      <a:pt x="99" y="17"/>
                    </a:lnTo>
                    <a:lnTo>
                      <a:pt x="99" y="23"/>
                    </a:lnTo>
                    <a:lnTo>
                      <a:pt x="99" y="27"/>
                    </a:lnTo>
                    <a:lnTo>
                      <a:pt x="90" y="32"/>
                    </a:lnTo>
                    <a:lnTo>
                      <a:pt x="80" y="35"/>
                    </a:lnTo>
                    <a:lnTo>
                      <a:pt x="72" y="37"/>
                    </a:lnTo>
                    <a:lnTo>
                      <a:pt x="63" y="42"/>
                    </a:lnTo>
                    <a:lnTo>
                      <a:pt x="54" y="45"/>
                    </a:lnTo>
                    <a:lnTo>
                      <a:pt x="46" y="47"/>
                    </a:lnTo>
                    <a:lnTo>
                      <a:pt x="37" y="49"/>
                    </a:lnTo>
                    <a:lnTo>
                      <a:pt x="29" y="52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3" name="Freeform 179"/>
              <p:cNvSpPr>
                <a:spLocks/>
              </p:cNvSpPr>
              <p:nvPr/>
            </p:nvSpPr>
            <p:spPr bwMode="auto">
              <a:xfrm>
                <a:off x="4190" y="2871"/>
                <a:ext cx="6" cy="10"/>
              </a:xfrm>
              <a:custGeom>
                <a:avLst/>
                <a:gdLst>
                  <a:gd name="T0" fmla="*/ 4 w 11"/>
                  <a:gd name="T1" fmla="*/ 10 h 18"/>
                  <a:gd name="T2" fmla="*/ 3 w 11"/>
                  <a:gd name="T3" fmla="*/ 9 h 18"/>
                  <a:gd name="T4" fmla="*/ 2 w 11"/>
                  <a:gd name="T5" fmla="*/ 9 h 18"/>
                  <a:gd name="T6" fmla="*/ 2 w 11"/>
                  <a:gd name="T7" fmla="*/ 9 h 18"/>
                  <a:gd name="T8" fmla="*/ 1 w 11"/>
                  <a:gd name="T9" fmla="*/ 9 h 18"/>
                  <a:gd name="T10" fmla="*/ 0 w 11"/>
                  <a:gd name="T11" fmla="*/ 9 h 18"/>
                  <a:gd name="T12" fmla="*/ 0 w 11"/>
                  <a:gd name="T13" fmla="*/ 7 h 18"/>
                  <a:gd name="T14" fmla="*/ 1 w 11"/>
                  <a:gd name="T15" fmla="*/ 4 h 18"/>
                  <a:gd name="T16" fmla="*/ 2 w 11"/>
                  <a:gd name="T17" fmla="*/ 0 h 18"/>
                  <a:gd name="T18" fmla="*/ 2 w 11"/>
                  <a:gd name="T19" fmla="*/ 0 h 18"/>
                  <a:gd name="T20" fmla="*/ 3 w 11"/>
                  <a:gd name="T21" fmla="*/ 0 h 18"/>
                  <a:gd name="T22" fmla="*/ 4 w 11"/>
                  <a:gd name="T23" fmla="*/ 1 h 18"/>
                  <a:gd name="T24" fmla="*/ 6 w 11"/>
                  <a:gd name="T25" fmla="*/ 2 h 18"/>
                  <a:gd name="T26" fmla="*/ 6 w 11"/>
                  <a:gd name="T27" fmla="*/ 3 h 18"/>
                  <a:gd name="T28" fmla="*/ 6 w 11"/>
                  <a:gd name="T29" fmla="*/ 6 h 18"/>
                  <a:gd name="T30" fmla="*/ 6 w 11"/>
                  <a:gd name="T31" fmla="*/ 8 h 18"/>
                  <a:gd name="T32" fmla="*/ 6 w 11"/>
                  <a:gd name="T33" fmla="*/ 10 h 18"/>
                  <a:gd name="T34" fmla="*/ 5 w 11"/>
                  <a:gd name="T35" fmla="*/ 10 h 18"/>
                  <a:gd name="T36" fmla="*/ 5 w 11"/>
                  <a:gd name="T37" fmla="*/ 10 h 18"/>
                  <a:gd name="T38" fmla="*/ 4 w 11"/>
                  <a:gd name="T39" fmla="*/ 10 h 18"/>
                  <a:gd name="T40" fmla="*/ 4 w 11"/>
                  <a:gd name="T41" fmla="*/ 10 h 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"/>
                  <a:gd name="T64" fmla="*/ 0 h 18"/>
                  <a:gd name="T65" fmla="*/ 11 w 11"/>
                  <a:gd name="T66" fmla="*/ 18 h 1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" h="18">
                    <a:moveTo>
                      <a:pt x="7" y="18"/>
                    </a:moveTo>
                    <a:lnTo>
                      <a:pt x="6" y="17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11" y="18"/>
                    </a:lnTo>
                    <a:lnTo>
                      <a:pt x="10" y="18"/>
                    </a:lnTo>
                    <a:lnTo>
                      <a:pt x="8" y="18"/>
                    </a:lnTo>
                    <a:lnTo>
                      <a:pt x="7" y="1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4" name="Freeform 180"/>
              <p:cNvSpPr>
                <a:spLocks/>
              </p:cNvSpPr>
              <p:nvPr/>
            </p:nvSpPr>
            <p:spPr bwMode="auto">
              <a:xfrm>
                <a:off x="4317" y="2877"/>
                <a:ext cx="5" cy="2"/>
              </a:xfrm>
              <a:custGeom>
                <a:avLst/>
                <a:gdLst>
                  <a:gd name="T0" fmla="*/ 0 w 8"/>
                  <a:gd name="T1" fmla="*/ 2 h 5"/>
                  <a:gd name="T2" fmla="*/ 1 w 8"/>
                  <a:gd name="T3" fmla="*/ 1 h 5"/>
                  <a:gd name="T4" fmla="*/ 2 w 8"/>
                  <a:gd name="T5" fmla="*/ 0 h 5"/>
                  <a:gd name="T6" fmla="*/ 3 w 8"/>
                  <a:gd name="T7" fmla="*/ 0 h 5"/>
                  <a:gd name="T8" fmla="*/ 5 w 8"/>
                  <a:gd name="T9" fmla="*/ 0 h 5"/>
                  <a:gd name="T10" fmla="*/ 4 w 8"/>
                  <a:gd name="T11" fmla="*/ 1 h 5"/>
                  <a:gd name="T12" fmla="*/ 3 w 8"/>
                  <a:gd name="T13" fmla="*/ 1 h 5"/>
                  <a:gd name="T14" fmla="*/ 2 w 8"/>
                  <a:gd name="T15" fmla="*/ 1 h 5"/>
                  <a:gd name="T16" fmla="*/ 0 w 8"/>
                  <a:gd name="T17" fmla="*/ 2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"/>
                  <a:gd name="T28" fmla="*/ 0 h 5"/>
                  <a:gd name="T29" fmla="*/ 8 w 8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" h="5">
                    <a:moveTo>
                      <a:pt x="0" y="5"/>
                    </a:move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6699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5" name="Freeform 181"/>
              <p:cNvSpPr>
                <a:spLocks/>
              </p:cNvSpPr>
              <p:nvPr/>
            </p:nvSpPr>
            <p:spPr bwMode="auto">
              <a:xfrm>
                <a:off x="4185" y="2868"/>
                <a:ext cx="4" cy="11"/>
              </a:xfrm>
              <a:custGeom>
                <a:avLst/>
                <a:gdLst>
                  <a:gd name="T0" fmla="*/ 2 w 7"/>
                  <a:gd name="T1" fmla="*/ 11 h 21"/>
                  <a:gd name="T2" fmla="*/ 2 w 7"/>
                  <a:gd name="T3" fmla="*/ 10 h 21"/>
                  <a:gd name="T4" fmla="*/ 2 w 7"/>
                  <a:gd name="T5" fmla="*/ 10 h 21"/>
                  <a:gd name="T6" fmla="*/ 1 w 7"/>
                  <a:gd name="T7" fmla="*/ 9 h 21"/>
                  <a:gd name="T8" fmla="*/ 0 w 7"/>
                  <a:gd name="T9" fmla="*/ 9 h 21"/>
                  <a:gd name="T10" fmla="*/ 0 w 7"/>
                  <a:gd name="T11" fmla="*/ 7 h 21"/>
                  <a:gd name="T12" fmla="*/ 0 w 7"/>
                  <a:gd name="T13" fmla="*/ 5 h 21"/>
                  <a:gd name="T14" fmla="*/ 0 w 7"/>
                  <a:gd name="T15" fmla="*/ 3 h 21"/>
                  <a:gd name="T16" fmla="*/ 0 w 7"/>
                  <a:gd name="T17" fmla="*/ 2 h 21"/>
                  <a:gd name="T18" fmla="*/ 1 w 7"/>
                  <a:gd name="T19" fmla="*/ 1 h 21"/>
                  <a:gd name="T20" fmla="*/ 2 w 7"/>
                  <a:gd name="T21" fmla="*/ 1 h 21"/>
                  <a:gd name="T22" fmla="*/ 2 w 7"/>
                  <a:gd name="T23" fmla="*/ 0 h 21"/>
                  <a:gd name="T24" fmla="*/ 2 w 7"/>
                  <a:gd name="T25" fmla="*/ 0 h 21"/>
                  <a:gd name="T26" fmla="*/ 2 w 7"/>
                  <a:gd name="T27" fmla="*/ 1 h 21"/>
                  <a:gd name="T28" fmla="*/ 3 w 7"/>
                  <a:gd name="T29" fmla="*/ 1 h 21"/>
                  <a:gd name="T30" fmla="*/ 3 w 7"/>
                  <a:gd name="T31" fmla="*/ 1 h 21"/>
                  <a:gd name="T32" fmla="*/ 4 w 7"/>
                  <a:gd name="T33" fmla="*/ 2 h 21"/>
                  <a:gd name="T34" fmla="*/ 4 w 7"/>
                  <a:gd name="T35" fmla="*/ 4 h 21"/>
                  <a:gd name="T36" fmla="*/ 4 w 7"/>
                  <a:gd name="T37" fmla="*/ 6 h 21"/>
                  <a:gd name="T38" fmla="*/ 4 w 7"/>
                  <a:gd name="T39" fmla="*/ 8 h 21"/>
                  <a:gd name="T40" fmla="*/ 4 w 7"/>
                  <a:gd name="T41" fmla="*/ 11 h 21"/>
                  <a:gd name="T42" fmla="*/ 3 w 7"/>
                  <a:gd name="T43" fmla="*/ 11 h 21"/>
                  <a:gd name="T44" fmla="*/ 3 w 7"/>
                  <a:gd name="T45" fmla="*/ 11 h 21"/>
                  <a:gd name="T46" fmla="*/ 3 w 7"/>
                  <a:gd name="T47" fmla="*/ 11 h 21"/>
                  <a:gd name="T48" fmla="*/ 2 w 7"/>
                  <a:gd name="T49" fmla="*/ 11 h 2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"/>
                  <a:gd name="T76" fmla="*/ 0 h 21"/>
                  <a:gd name="T77" fmla="*/ 7 w 7"/>
                  <a:gd name="T78" fmla="*/ 21 h 2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" h="21">
                    <a:moveTo>
                      <a:pt x="4" y="21"/>
                    </a:moveTo>
                    <a:lnTo>
                      <a:pt x="3" y="20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7" y="3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7" y="15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4" y="21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6" name="Freeform 182"/>
              <p:cNvSpPr>
                <a:spLocks/>
              </p:cNvSpPr>
              <p:nvPr/>
            </p:nvSpPr>
            <p:spPr bwMode="auto">
              <a:xfrm>
                <a:off x="4260" y="2865"/>
                <a:ext cx="25" cy="12"/>
              </a:xfrm>
              <a:custGeom>
                <a:avLst/>
                <a:gdLst>
                  <a:gd name="T0" fmla="*/ 0 w 50"/>
                  <a:gd name="T1" fmla="*/ 12 h 24"/>
                  <a:gd name="T2" fmla="*/ 0 w 50"/>
                  <a:gd name="T3" fmla="*/ 12 h 24"/>
                  <a:gd name="T4" fmla="*/ 0 w 50"/>
                  <a:gd name="T5" fmla="*/ 11 h 24"/>
                  <a:gd name="T6" fmla="*/ 0 w 50"/>
                  <a:gd name="T7" fmla="*/ 11 h 24"/>
                  <a:gd name="T8" fmla="*/ 0 w 50"/>
                  <a:gd name="T9" fmla="*/ 10 h 24"/>
                  <a:gd name="T10" fmla="*/ 3 w 50"/>
                  <a:gd name="T11" fmla="*/ 9 h 24"/>
                  <a:gd name="T12" fmla="*/ 6 w 50"/>
                  <a:gd name="T13" fmla="*/ 7 h 24"/>
                  <a:gd name="T14" fmla="*/ 10 w 50"/>
                  <a:gd name="T15" fmla="*/ 5 h 24"/>
                  <a:gd name="T16" fmla="*/ 12 w 50"/>
                  <a:gd name="T17" fmla="*/ 3 h 24"/>
                  <a:gd name="T18" fmla="*/ 16 w 50"/>
                  <a:gd name="T19" fmla="*/ 2 h 24"/>
                  <a:gd name="T20" fmla="*/ 19 w 50"/>
                  <a:gd name="T21" fmla="*/ 1 h 24"/>
                  <a:gd name="T22" fmla="*/ 22 w 50"/>
                  <a:gd name="T23" fmla="*/ 0 h 24"/>
                  <a:gd name="T24" fmla="*/ 25 w 50"/>
                  <a:gd name="T25" fmla="*/ 0 h 24"/>
                  <a:gd name="T26" fmla="*/ 25 w 50"/>
                  <a:gd name="T27" fmla="*/ 2 h 24"/>
                  <a:gd name="T28" fmla="*/ 22 w 50"/>
                  <a:gd name="T29" fmla="*/ 3 h 24"/>
                  <a:gd name="T30" fmla="*/ 19 w 50"/>
                  <a:gd name="T31" fmla="*/ 5 h 24"/>
                  <a:gd name="T32" fmla="*/ 13 w 50"/>
                  <a:gd name="T33" fmla="*/ 7 h 24"/>
                  <a:gd name="T34" fmla="*/ 10 w 50"/>
                  <a:gd name="T35" fmla="*/ 10 h 24"/>
                  <a:gd name="T36" fmla="*/ 5 w 50"/>
                  <a:gd name="T37" fmla="*/ 11 h 24"/>
                  <a:gd name="T38" fmla="*/ 2 w 50"/>
                  <a:gd name="T39" fmla="*/ 12 h 24"/>
                  <a:gd name="T40" fmla="*/ 0 w 50"/>
                  <a:gd name="T41" fmla="*/ 12 h 2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24"/>
                  <a:gd name="T65" fmla="*/ 50 w 50"/>
                  <a:gd name="T66" fmla="*/ 24 h 2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24">
                    <a:moveTo>
                      <a:pt x="0" y="24"/>
                    </a:moveTo>
                    <a:lnTo>
                      <a:pt x="0" y="23"/>
                    </a:lnTo>
                    <a:lnTo>
                      <a:pt x="0" y="21"/>
                    </a:lnTo>
                    <a:lnTo>
                      <a:pt x="0" y="20"/>
                    </a:lnTo>
                    <a:lnTo>
                      <a:pt x="6" y="17"/>
                    </a:lnTo>
                    <a:lnTo>
                      <a:pt x="12" y="14"/>
                    </a:lnTo>
                    <a:lnTo>
                      <a:pt x="19" y="10"/>
                    </a:lnTo>
                    <a:lnTo>
                      <a:pt x="24" y="7"/>
                    </a:lnTo>
                    <a:lnTo>
                      <a:pt x="32" y="4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50" y="0"/>
                    </a:lnTo>
                    <a:lnTo>
                      <a:pt x="49" y="3"/>
                    </a:lnTo>
                    <a:lnTo>
                      <a:pt x="44" y="6"/>
                    </a:lnTo>
                    <a:lnTo>
                      <a:pt x="37" y="10"/>
                    </a:lnTo>
                    <a:lnTo>
                      <a:pt x="27" y="14"/>
                    </a:lnTo>
                    <a:lnTo>
                      <a:pt x="19" y="19"/>
                    </a:lnTo>
                    <a:lnTo>
                      <a:pt x="10" y="21"/>
                    </a:lnTo>
                    <a:lnTo>
                      <a:pt x="3" y="2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7" name="Freeform 183"/>
              <p:cNvSpPr>
                <a:spLocks/>
              </p:cNvSpPr>
              <p:nvPr/>
            </p:nvSpPr>
            <p:spPr bwMode="auto">
              <a:xfrm>
                <a:off x="4188" y="2863"/>
                <a:ext cx="45" cy="12"/>
              </a:xfrm>
              <a:custGeom>
                <a:avLst/>
                <a:gdLst>
                  <a:gd name="T0" fmla="*/ 35 w 90"/>
                  <a:gd name="T1" fmla="*/ 12 h 24"/>
                  <a:gd name="T2" fmla="*/ 29 w 90"/>
                  <a:gd name="T3" fmla="*/ 12 h 24"/>
                  <a:gd name="T4" fmla="*/ 25 w 90"/>
                  <a:gd name="T5" fmla="*/ 11 h 24"/>
                  <a:gd name="T6" fmla="*/ 21 w 90"/>
                  <a:gd name="T7" fmla="*/ 10 h 24"/>
                  <a:gd name="T8" fmla="*/ 17 w 90"/>
                  <a:gd name="T9" fmla="*/ 9 h 24"/>
                  <a:gd name="T10" fmla="*/ 12 w 90"/>
                  <a:gd name="T11" fmla="*/ 7 h 24"/>
                  <a:gd name="T12" fmla="*/ 9 w 90"/>
                  <a:gd name="T13" fmla="*/ 6 h 24"/>
                  <a:gd name="T14" fmla="*/ 5 w 90"/>
                  <a:gd name="T15" fmla="*/ 4 h 24"/>
                  <a:gd name="T16" fmla="*/ 0 w 90"/>
                  <a:gd name="T17" fmla="*/ 2 h 24"/>
                  <a:gd name="T18" fmla="*/ 0 w 90"/>
                  <a:gd name="T19" fmla="*/ 1 h 24"/>
                  <a:gd name="T20" fmla="*/ 0 w 90"/>
                  <a:gd name="T21" fmla="*/ 1 h 24"/>
                  <a:gd name="T22" fmla="*/ 0 w 90"/>
                  <a:gd name="T23" fmla="*/ 1 h 24"/>
                  <a:gd name="T24" fmla="*/ 0 w 90"/>
                  <a:gd name="T25" fmla="*/ 1 h 24"/>
                  <a:gd name="T26" fmla="*/ 3 w 90"/>
                  <a:gd name="T27" fmla="*/ 0 h 24"/>
                  <a:gd name="T28" fmla="*/ 10 w 90"/>
                  <a:gd name="T29" fmla="*/ 0 h 24"/>
                  <a:gd name="T30" fmla="*/ 16 w 90"/>
                  <a:gd name="T31" fmla="*/ 1 h 24"/>
                  <a:gd name="T32" fmla="*/ 23 w 90"/>
                  <a:gd name="T33" fmla="*/ 2 h 24"/>
                  <a:gd name="T34" fmla="*/ 30 w 90"/>
                  <a:gd name="T35" fmla="*/ 4 h 24"/>
                  <a:gd name="T36" fmla="*/ 37 w 90"/>
                  <a:gd name="T37" fmla="*/ 6 h 24"/>
                  <a:gd name="T38" fmla="*/ 42 w 90"/>
                  <a:gd name="T39" fmla="*/ 9 h 24"/>
                  <a:gd name="T40" fmla="*/ 45 w 90"/>
                  <a:gd name="T41" fmla="*/ 12 h 24"/>
                  <a:gd name="T42" fmla="*/ 45 w 90"/>
                  <a:gd name="T43" fmla="*/ 12 h 24"/>
                  <a:gd name="T44" fmla="*/ 44 w 90"/>
                  <a:gd name="T45" fmla="*/ 12 h 24"/>
                  <a:gd name="T46" fmla="*/ 41 w 90"/>
                  <a:gd name="T47" fmla="*/ 12 h 24"/>
                  <a:gd name="T48" fmla="*/ 35 w 90"/>
                  <a:gd name="T49" fmla="*/ 12 h 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0"/>
                  <a:gd name="T76" fmla="*/ 0 h 24"/>
                  <a:gd name="T77" fmla="*/ 90 w 90"/>
                  <a:gd name="T78" fmla="*/ 24 h 2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0" h="24">
                    <a:moveTo>
                      <a:pt x="69" y="24"/>
                    </a:moveTo>
                    <a:lnTo>
                      <a:pt x="59" y="23"/>
                    </a:lnTo>
                    <a:lnTo>
                      <a:pt x="50" y="21"/>
                    </a:lnTo>
                    <a:lnTo>
                      <a:pt x="42" y="20"/>
                    </a:lnTo>
                    <a:lnTo>
                      <a:pt x="33" y="18"/>
                    </a:lnTo>
                    <a:lnTo>
                      <a:pt x="24" y="15"/>
                    </a:lnTo>
                    <a:lnTo>
                      <a:pt x="17" y="13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7" y="0"/>
                    </a:lnTo>
                    <a:lnTo>
                      <a:pt x="19" y="0"/>
                    </a:lnTo>
                    <a:lnTo>
                      <a:pt x="32" y="1"/>
                    </a:lnTo>
                    <a:lnTo>
                      <a:pt x="46" y="4"/>
                    </a:lnTo>
                    <a:lnTo>
                      <a:pt x="60" y="8"/>
                    </a:lnTo>
                    <a:lnTo>
                      <a:pt x="73" y="13"/>
                    </a:lnTo>
                    <a:lnTo>
                      <a:pt x="83" y="18"/>
                    </a:lnTo>
                    <a:lnTo>
                      <a:pt x="90" y="23"/>
                    </a:lnTo>
                    <a:lnTo>
                      <a:pt x="90" y="24"/>
                    </a:lnTo>
                    <a:lnTo>
                      <a:pt x="87" y="24"/>
                    </a:lnTo>
                    <a:lnTo>
                      <a:pt x="81" y="24"/>
                    </a:lnTo>
                    <a:lnTo>
                      <a:pt x="69" y="24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8" name="Freeform 184"/>
              <p:cNvSpPr>
                <a:spLocks/>
              </p:cNvSpPr>
              <p:nvPr/>
            </p:nvSpPr>
            <p:spPr bwMode="auto">
              <a:xfrm>
                <a:off x="4251" y="2867"/>
                <a:ext cx="7" cy="7"/>
              </a:xfrm>
              <a:custGeom>
                <a:avLst/>
                <a:gdLst>
                  <a:gd name="T0" fmla="*/ 0 w 14"/>
                  <a:gd name="T1" fmla="*/ 7 h 15"/>
                  <a:gd name="T2" fmla="*/ 1 w 14"/>
                  <a:gd name="T3" fmla="*/ 6 h 15"/>
                  <a:gd name="T4" fmla="*/ 2 w 14"/>
                  <a:gd name="T5" fmla="*/ 3 h 15"/>
                  <a:gd name="T6" fmla="*/ 3 w 14"/>
                  <a:gd name="T7" fmla="*/ 1 h 15"/>
                  <a:gd name="T8" fmla="*/ 4 w 14"/>
                  <a:gd name="T9" fmla="*/ 0 h 15"/>
                  <a:gd name="T10" fmla="*/ 5 w 14"/>
                  <a:gd name="T11" fmla="*/ 0 h 15"/>
                  <a:gd name="T12" fmla="*/ 6 w 14"/>
                  <a:gd name="T13" fmla="*/ 0 h 15"/>
                  <a:gd name="T14" fmla="*/ 7 w 14"/>
                  <a:gd name="T15" fmla="*/ 0 h 15"/>
                  <a:gd name="T16" fmla="*/ 7 w 14"/>
                  <a:gd name="T17" fmla="*/ 1 h 15"/>
                  <a:gd name="T18" fmla="*/ 7 w 14"/>
                  <a:gd name="T19" fmla="*/ 3 h 15"/>
                  <a:gd name="T20" fmla="*/ 5 w 14"/>
                  <a:gd name="T21" fmla="*/ 5 h 15"/>
                  <a:gd name="T22" fmla="*/ 2 w 14"/>
                  <a:gd name="T23" fmla="*/ 6 h 15"/>
                  <a:gd name="T24" fmla="*/ 0 w 14"/>
                  <a:gd name="T25" fmla="*/ 7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"/>
                  <a:gd name="T40" fmla="*/ 0 h 15"/>
                  <a:gd name="T41" fmla="*/ 14 w 14"/>
                  <a:gd name="T42" fmla="*/ 15 h 1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" h="15">
                    <a:moveTo>
                      <a:pt x="0" y="15"/>
                    </a:moveTo>
                    <a:lnTo>
                      <a:pt x="2" y="12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2"/>
                    </a:lnTo>
                    <a:lnTo>
                      <a:pt x="13" y="6"/>
                    </a:lnTo>
                    <a:lnTo>
                      <a:pt x="10" y="10"/>
                    </a:lnTo>
                    <a:lnTo>
                      <a:pt x="4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39" name="Freeform 185"/>
              <p:cNvSpPr>
                <a:spLocks/>
              </p:cNvSpPr>
              <p:nvPr/>
            </p:nvSpPr>
            <p:spPr bwMode="auto">
              <a:xfrm>
                <a:off x="4243" y="2866"/>
                <a:ext cx="8" cy="8"/>
              </a:xfrm>
              <a:custGeom>
                <a:avLst/>
                <a:gdLst>
                  <a:gd name="T0" fmla="*/ 1 w 16"/>
                  <a:gd name="T1" fmla="*/ 8 h 16"/>
                  <a:gd name="T2" fmla="*/ 0 w 16"/>
                  <a:gd name="T3" fmla="*/ 6 h 16"/>
                  <a:gd name="T4" fmla="*/ 1 w 16"/>
                  <a:gd name="T5" fmla="*/ 4 h 16"/>
                  <a:gd name="T6" fmla="*/ 2 w 16"/>
                  <a:gd name="T7" fmla="*/ 1 h 16"/>
                  <a:gd name="T8" fmla="*/ 3 w 16"/>
                  <a:gd name="T9" fmla="*/ 0 h 16"/>
                  <a:gd name="T10" fmla="*/ 4 w 16"/>
                  <a:gd name="T11" fmla="*/ 0 h 16"/>
                  <a:gd name="T12" fmla="*/ 5 w 16"/>
                  <a:gd name="T13" fmla="*/ 0 h 16"/>
                  <a:gd name="T14" fmla="*/ 6 w 16"/>
                  <a:gd name="T15" fmla="*/ 0 h 16"/>
                  <a:gd name="T16" fmla="*/ 8 w 16"/>
                  <a:gd name="T17" fmla="*/ 1 h 16"/>
                  <a:gd name="T18" fmla="*/ 8 w 16"/>
                  <a:gd name="T19" fmla="*/ 3 h 16"/>
                  <a:gd name="T20" fmla="*/ 7 w 16"/>
                  <a:gd name="T21" fmla="*/ 4 h 16"/>
                  <a:gd name="T22" fmla="*/ 6 w 16"/>
                  <a:gd name="T23" fmla="*/ 6 h 16"/>
                  <a:gd name="T24" fmla="*/ 5 w 16"/>
                  <a:gd name="T25" fmla="*/ 8 h 16"/>
                  <a:gd name="T26" fmla="*/ 4 w 16"/>
                  <a:gd name="T27" fmla="*/ 8 h 16"/>
                  <a:gd name="T28" fmla="*/ 3 w 16"/>
                  <a:gd name="T29" fmla="*/ 8 h 16"/>
                  <a:gd name="T30" fmla="*/ 2 w 16"/>
                  <a:gd name="T31" fmla="*/ 8 h 16"/>
                  <a:gd name="T32" fmla="*/ 1 w 16"/>
                  <a:gd name="T33" fmla="*/ 8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"/>
                  <a:gd name="T52" fmla="*/ 0 h 16"/>
                  <a:gd name="T53" fmla="*/ 16 w 16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" h="16">
                    <a:moveTo>
                      <a:pt x="2" y="16"/>
                    </a:moveTo>
                    <a:lnTo>
                      <a:pt x="0" y="13"/>
                    </a:lnTo>
                    <a:lnTo>
                      <a:pt x="2" y="8"/>
                    </a:lnTo>
                    <a:lnTo>
                      <a:pt x="5" y="3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16" y="6"/>
                    </a:lnTo>
                    <a:lnTo>
                      <a:pt x="15" y="9"/>
                    </a:lnTo>
                    <a:lnTo>
                      <a:pt x="12" y="13"/>
                    </a:lnTo>
                    <a:lnTo>
                      <a:pt x="10" y="16"/>
                    </a:lnTo>
                    <a:lnTo>
                      <a:pt x="9" y="16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0" name="Freeform 186"/>
              <p:cNvSpPr>
                <a:spLocks/>
              </p:cNvSpPr>
              <p:nvPr/>
            </p:nvSpPr>
            <p:spPr bwMode="auto">
              <a:xfrm>
                <a:off x="4235" y="2863"/>
                <a:ext cx="8" cy="9"/>
              </a:xfrm>
              <a:custGeom>
                <a:avLst/>
                <a:gdLst>
                  <a:gd name="T0" fmla="*/ 1 w 17"/>
                  <a:gd name="T1" fmla="*/ 9 h 18"/>
                  <a:gd name="T2" fmla="*/ 1 w 17"/>
                  <a:gd name="T3" fmla="*/ 9 h 18"/>
                  <a:gd name="T4" fmla="*/ 1 w 17"/>
                  <a:gd name="T5" fmla="*/ 9 h 18"/>
                  <a:gd name="T6" fmla="*/ 1 w 17"/>
                  <a:gd name="T7" fmla="*/ 9 h 18"/>
                  <a:gd name="T8" fmla="*/ 0 w 17"/>
                  <a:gd name="T9" fmla="*/ 9 h 18"/>
                  <a:gd name="T10" fmla="*/ 1 w 17"/>
                  <a:gd name="T11" fmla="*/ 7 h 18"/>
                  <a:gd name="T12" fmla="*/ 1 w 17"/>
                  <a:gd name="T13" fmla="*/ 5 h 18"/>
                  <a:gd name="T14" fmla="*/ 2 w 17"/>
                  <a:gd name="T15" fmla="*/ 2 h 18"/>
                  <a:gd name="T16" fmla="*/ 3 w 17"/>
                  <a:gd name="T17" fmla="*/ 0 h 18"/>
                  <a:gd name="T18" fmla="*/ 4 w 17"/>
                  <a:gd name="T19" fmla="*/ 0 h 18"/>
                  <a:gd name="T20" fmla="*/ 6 w 17"/>
                  <a:gd name="T21" fmla="*/ 1 h 18"/>
                  <a:gd name="T22" fmla="*/ 7 w 17"/>
                  <a:gd name="T23" fmla="*/ 1 h 18"/>
                  <a:gd name="T24" fmla="*/ 8 w 17"/>
                  <a:gd name="T25" fmla="*/ 1 h 18"/>
                  <a:gd name="T26" fmla="*/ 8 w 17"/>
                  <a:gd name="T27" fmla="*/ 2 h 18"/>
                  <a:gd name="T28" fmla="*/ 8 w 17"/>
                  <a:gd name="T29" fmla="*/ 5 h 18"/>
                  <a:gd name="T30" fmla="*/ 6 w 17"/>
                  <a:gd name="T31" fmla="*/ 7 h 18"/>
                  <a:gd name="T32" fmla="*/ 5 w 17"/>
                  <a:gd name="T33" fmla="*/ 9 h 18"/>
                  <a:gd name="T34" fmla="*/ 4 w 17"/>
                  <a:gd name="T35" fmla="*/ 9 h 18"/>
                  <a:gd name="T36" fmla="*/ 3 w 17"/>
                  <a:gd name="T37" fmla="*/ 9 h 18"/>
                  <a:gd name="T38" fmla="*/ 2 w 17"/>
                  <a:gd name="T39" fmla="*/ 9 h 18"/>
                  <a:gd name="T40" fmla="*/ 1 w 17"/>
                  <a:gd name="T41" fmla="*/ 9 h 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"/>
                  <a:gd name="T64" fmla="*/ 0 h 18"/>
                  <a:gd name="T65" fmla="*/ 17 w 17"/>
                  <a:gd name="T66" fmla="*/ 18 h 1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" h="18">
                    <a:moveTo>
                      <a:pt x="3" y="18"/>
                    </a:moveTo>
                    <a:lnTo>
                      <a:pt x="3" y="18"/>
                    </a:lnTo>
                    <a:lnTo>
                      <a:pt x="2" y="18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3" y="10"/>
                    </a:lnTo>
                    <a:lnTo>
                      <a:pt x="5" y="5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lnTo>
                      <a:pt x="15" y="1"/>
                    </a:lnTo>
                    <a:lnTo>
                      <a:pt x="17" y="2"/>
                    </a:lnTo>
                    <a:lnTo>
                      <a:pt x="17" y="5"/>
                    </a:lnTo>
                    <a:lnTo>
                      <a:pt x="16" y="10"/>
                    </a:lnTo>
                    <a:lnTo>
                      <a:pt x="13" y="14"/>
                    </a:lnTo>
                    <a:lnTo>
                      <a:pt x="10" y="18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3" y="18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1" name="Freeform 187"/>
              <p:cNvSpPr>
                <a:spLocks/>
              </p:cNvSpPr>
              <p:nvPr/>
            </p:nvSpPr>
            <p:spPr bwMode="auto">
              <a:xfrm>
                <a:off x="4228" y="2861"/>
                <a:ext cx="9" cy="9"/>
              </a:xfrm>
              <a:custGeom>
                <a:avLst/>
                <a:gdLst>
                  <a:gd name="T0" fmla="*/ 3 w 19"/>
                  <a:gd name="T1" fmla="*/ 9 h 17"/>
                  <a:gd name="T2" fmla="*/ 3 w 19"/>
                  <a:gd name="T3" fmla="*/ 8 h 17"/>
                  <a:gd name="T4" fmla="*/ 2 w 19"/>
                  <a:gd name="T5" fmla="*/ 8 h 17"/>
                  <a:gd name="T6" fmla="*/ 0 w 19"/>
                  <a:gd name="T7" fmla="*/ 8 h 17"/>
                  <a:gd name="T8" fmla="*/ 0 w 19"/>
                  <a:gd name="T9" fmla="*/ 8 h 17"/>
                  <a:gd name="T10" fmla="*/ 0 w 19"/>
                  <a:gd name="T11" fmla="*/ 5 h 17"/>
                  <a:gd name="T12" fmla="*/ 1 w 19"/>
                  <a:gd name="T13" fmla="*/ 4 h 17"/>
                  <a:gd name="T14" fmla="*/ 2 w 19"/>
                  <a:gd name="T15" fmla="*/ 2 h 17"/>
                  <a:gd name="T16" fmla="*/ 3 w 19"/>
                  <a:gd name="T17" fmla="*/ 0 h 17"/>
                  <a:gd name="T18" fmla="*/ 5 w 19"/>
                  <a:gd name="T19" fmla="*/ 0 h 17"/>
                  <a:gd name="T20" fmla="*/ 6 w 19"/>
                  <a:gd name="T21" fmla="*/ 0 h 17"/>
                  <a:gd name="T22" fmla="*/ 7 w 19"/>
                  <a:gd name="T23" fmla="*/ 0 h 17"/>
                  <a:gd name="T24" fmla="*/ 9 w 19"/>
                  <a:gd name="T25" fmla="*/ 2 h 17"/>
                  <a:gd name="T26" fmla="*/ 8 w 19"/>
                  <a:gd name="T27" fmla="*/ 3 h 17"/>
                  <a:gd name="T28" fmla="*/ 8 w 19"/>
                  <a:gd name="T29" fmla="*/ 5 h 17"/>
                  <a:gd name="T30" fmla="*/ 6 w 19"/>
                  <a:gd name="T31" fmla="*/ 7 h 17"/>
                  <a:gd name="T32" fmla="*/ 5 w 19"/>
                  <a:gd name="T33" fmla="*/ 9 h 17"/>
                  <a:gd name="T34" fmla="*/ 5 w 19"/>
                  <a:gd name="T35" fmla="*/ 9 h 17"/>
                  <a:gd name="T36" fmla="*/ 5 w 19"/>
                  <a:gd name="T37" fmla="*/ 9 h 17"/>
                  <a:gd name="T38" fmla="*/ 4 w 19"/>
                  <a:gd name="T39" fmla="*/ 9 h 17"/>
                  <a:gd name="T40" fmla="*/ 3 w 19"/>
                  <a:gd name="T41" fmla="*/ 9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"/>
                  <a:gd name="T64" fmla="*/ 0 h 17"/>
                  <a:gd name="T65" fmla="*/ 19 w 19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" h="17">
                    <a:moveTo>
                      <a:pt x="7" y="17"/>
                    </a:moveTo>
                    <a:lnTo>
                      <a:pt x="6" y="16"/>
                    </a:lnTo>
                    <a:lnTo>
                      <a:pt x="4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9" y="3"/>
                    </a:lnTo>
                    <a:lnTo>
                      <a:pt x="17" y="5"/>
                    </a:lnTo>
                    <a:lnTo>
                      <a:pt x="16" y="10"/>
                    </a:lnTo>
                    <a:lnTo>
                      <a:pt x="13" y="13"/>
                    </a:lnTo>
                    <a:lnTo>
                      <a:pt x="11" y="17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2" name="Freeform 188"/>
              <p:cNvSpPr>
                <a:spLocks/>
              </p:cNvSpPr>
              <p:nvPr/>
            </p:nvSpPr>
            <p:spPr bwMode="auto">
              <a:xfrm>
                <a:off x="4304" y="2860"/>
                <a:ext cx="9" cy="8"/>
              </a:xfrm>
              <a:custGeom>
                <a:avLst/>
                <a:gdLst>
                  <a:gd name="T0" fmla="*/ 0 w 18"/>
                  <a:gd name="T1" fmla="*/ 8 h 16"/>
                  <a:gd name="T2" fmla="*/ 1 w 18"/>
                  <a:gd name="T3" fmla="*/ 5 h 16"/>
                  <a:gd name="T4" fmla="*/ 3 w 18"/>
                  <a:gd name="T5" fmla="*/ 3 h 16"/>
                  <a:gd name="T6" fmla="*/ 6 w 18"/>
                  <a:gd name="T7" fmla="*/ 1 h 16"/>
                  <a:gd name="T8" fmla="*/ 9 w 18"/>
                  <a:gd name="T9" fmla="*/ 0 h 16"/>
                  <a:gd name="T10" fmla="*/ 7 w 18"/>
                  <a:gd name="T11" fmla="*/ 2 h 16"/>
                  <a:gd name="T12" fmla="*/ 5 w 18"/>
                  <a:gd name="T13" fmla="*/ 4 h 16"/>
                  <a:gd name="T14" fmla="*/ 2 w 18"/>
                  <a:gd name="T15" fmla="*/ 6 h 16"/>
                  <a:gd name="T16" fmla="*/ 0 w 18"/>
                  <a:gd name="T17" fmla="*/ 8 h 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16"/>
                  <a:gd name="T29" fmla="*/ 18 w 18"/>
                  <a:gd name="T30" fmla="*/ 16 h 1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16">
                    <a:moveTo>
                      <a:pt x="0" y="16"/>
                    </a:moveTo>
                    <a:lnTo>
                      <a:pt x="2" y="10"/>
                    </a:lnTo>
                    <a:lnTo>
                      <a:pt x="7" y="6"/>
                    </a:lnTo>
                    <a:lnTo>
                      <a:pt x="12" y="1"/>
                    </a:lnTo>
                    <a:lnTo>
                      <a:pt x="18" y="0"/>
                    </a:lnTo>
                    <a:lnTo>
                      <a:pt x="15" y="4"/>
                    </a:lnTo>
                    <a:lnTo>
                      <a:pt x="11" y="8"/>
                    </a:lnTo>
                    <a:lnTo>
                      <a:pt x="4" y="13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3" name="Freeform 189"/>
              <p:cNvSpPr>
                <a:spLocks/>
              </p:cNvSpPr>
              <p:nvPr/>
            </p:nvSpPr>
            <p:spPr bwMode="auto">
              <a:xfrm>
                <a:off x="4220" y="2858"/>
                <a:ext cx="8" cy="8"/>
              </a:xfrm>
              <a:custGeom>
                <a:avLst/>
                <a:gdLst>
                  <a:gd name="T0" fmla="*/ 4 w 15"/>
                  <a:gd name="T1" fmla="*/ 8 h 17"/>
                  <a:gd name="T2" fmla="*/ 3 w 15"/>
                  <a:gd name="T3" fmla="*/ 7 h 17"/>
                  <a:gd name="T4" fmla="*/ 2 w 15"/>
                  <a:gd name="T5" fmla="*/ 7 h 17"/>
                  <a:gd name="T6" fmla="*/ 1 w 15"/>
                  <a:gd name="T7" fmla="*/ 7 h 17"/>
                  <a:gd name="T8" fmla="*/ 0 w 15"/>
                  <a:gd name="T9" fmla="*/ 6 h 17"/>
                  <a:gd name="T10" fmla="*/ 1 w 15"/>
                  <a:gd name="T11" fmla="*/ 5 h 17"/>
                  <a:gd name="T12" fmla="*/ 2 w 15"/>
                  <a:gd name="T13" fmla="*/ 2 h 17"/>
                  <a:gd name="T14" fmla="*/ 3 w 15"/>
                  <a:gd name="T15" fmla="*/ 1 h 17"/>
                  <a:gd name="T16" fmla="*/ 4 w 15"/>
                  <a:gd name="T17" fmla="*/ 0 h 17"/>
                  <a:gd name="T18" fmla="*/ 5 w 15"/>
                  <a:gd name="T19" fmla="*/ 0 h 17"/>
                  <a:gd name="T20" fmla="*/ 7 w 15"/>
                  <a:gd name="T21" fmla="*/ 0 h 17"/>
                  <a:gd name="T22" fmla="*/ 7 w 15"/>
                  <a:gd name="T23" fmla="*/ 0 h 17"/>
                  <a:gd name="T24" fmla="*/ 8 w 15"/>
                  <a:gd name="T25" fmla="*/ 0 h 17"/>
                  <a:gd name="T26" fmla="*/ 8 w 15"/>
                  <a:gd name="T27" fmla="*/ 2 h 17"/>
                  <a:gd name="T28" fmla="*/ 7 w 15"/>
                  <a:gd name="T29" fmla="*/ 5 h 17"/>
                  <a:gd name="T30" fmla="*/ 6 w 15"/>
                  <a:gd name="T31" fmla="*/ 7 h 17"/>
                  <a:gd name="T32" fmla="*/ 5 w 15"/>
                  <a:gd name="T33" fmla="*/ 8 h 17"/>
                  <a:gd name="T34" fmla="*/ 4 w 15"/>
                  <a:gd name="T35" fmla="*/ 8 h 17"/>
                  <a:gd name="T36" fmla="*/ 4 w 15"/>
                  <a:gd name="T37" fmla="*/ 8 h 17"/>
                  <a:gd name="T38" fmla="*/ 4 w 15"/>
                  <a:gd name="T39" fmla="*/ 8 h 17"/>
                  <a:gd name="T40" fmla="*/ 4 w 15"/>
                  <a:gd name="T41" fmla="*/ 8 h 1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"/>
                  <a:gd name="T64" fmla="*/ 0 h 17"/>
                  <a:gd name="T65" fmla="*/ 15 w 15"/>
                  <a:gd name="T66" fmla="*/ 17 h 1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" h="17">
                    <a:moveTo>
                      <a:pt x="7" y="17"/>
                    </a:moveTo>
                    <a:lnTo>
                      <a:pt x="5" y="15"/>
                    </a:lnTo>
                    <a:lnTo>
                      <a:pt x="3" y="14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1" y="10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1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4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4" name="Freeform 190"/>
              <p:cNvSpPr>
                <a:spLocks/>
              </p:cNvSpPr>
              <p:nvPr/>
            </p:nvSpPr>
            <p:spPr bwMode="auto">
              <a:xfrm>
                <a:off x="4206" y="2839"/>
                <a:ext cx="55" cy="25"/>
              </a:xfrm>
              <a:custGeom>
                <a:avLst/>
                <a:gdLst>
                  <a:gd name="T0" fmla="*/ 50 w 110"/>
                  <a:gd name="T1" fmla="*/ 25 h 50"/>
                  <a:gd name="T2" fmla="*/ 43 w 110"/>
                  <a:gd name="T3" fmla="*/ 24 h 50"/>
                  <a:gd name="T4" fmla="*/ 36 w 110"/>
                  <a:gd name="T5" fmla="*/ 22 h 50"/>
                  <a:gd name="T6" fmla="*/ 29 w 110"/>
                  <a:gd name="T7" fmla="*/ 20 h 50"/>
                  <a:gd name="T8" fmla="*/ 24 w 110"/>
                  <a:gd name="T9" fmla="*/ 17 h 50"/>
                  <a:gd name="T10" fmla="*/ 17 w 110"/>
                  <a:gd name="T11" fmla="*/ 14 h 50"/>
                  <a:gd name="T12" fmla="*/ 12 w 110"/>
                  <a:gd name="T13" fmla="*/ 10 h 50"/>
                  <a:gd name="T14" fmla="*/ 7 w 110"/>
                  <a:gd name="T15" fmla="*/ 6 h 50"/>
                  <a:gd name="T16" fmla="*/ 1 w 110"/>
                  <a:gd name="T17" fmla="*/ 3 h 50"/>
                  <a:gd name="T18" fmla="*/ 1 w 110"/>
                  <a:gd name="T19" fmla="*/ 3 h 50"/>
                  <a:gd name="T20" fmla="*/ 1 w 110"/>
                  <a:gd name="T21" fmla="*/ 2 h 50"/>
                  <a:gd name="T22" fmla="*/ 0 w 110"/>
                  <a:gd name="T23" fmla="*/ 1 h 50"/>
                  <a:gd name="T24" fmla="*/ 0 w 110"/>
                  <a:gd name="T25" fmla="*/ 0 h 50"/>
                  <a:gd name="T26" fmla="*/ 7 w 110"/>
                  <a:gd name="T27" fmla="*/ 1 h 50"/>
                  <a:gd name="T28" fmla="*/ 14 w 110"/>
                  <a:gd name="T29" fmla="*/ 2 h 50"/>
                  <a:gd name="T30" fmla="*/ 22 w 110"/>
                  <a:gd name="T31" fmla="*/ 3 h 50"/>
                  <a:gd name="T32" fmla="*/ 28 w 110"/>
                  <a:gd name="T33" fmla="*/ 6 h 50"/>
                  <a:gd name="T34" fmla="*/ 36 w 110"/>
                  <a:gd name="T35" fmla="*/ 9 h 50"/>
                  <a:gd name="T36" fmla="*/ 43 w 110"/>
                  <a:gd name="T37" fmla="*/ 13 h 50"/>
                  <a:gd name="T38" fmla="*/ 50 w 110"/>
                  <a:gd name="T39" fmla="*/ 16 h 50"/>
                  <a:gd name="T40" fmla="*/ 55 w 110"/>
                  <a:gd name="T41" fmla="*/ 21 h 50"/>
                  <a:gd name="T42" fmla="*/ 55 w 110"/>
                  <a:gd name="T43" fmla="*/ 22 h 50"/>
                  <a:gd name="T44" fmla="*/ 55 w 110"/>
                  <a:gd name="T45" fmla="*/ 23 h 50"/>
                  <a:gd name="T46" fmla="*/ 55 w 110"/>
                  <a:gd name="T47" fmla="*/ 23 h 50"/>
                  <a:gd name="T48" fmla="*/ 55 w 110"/>
                  <a:gd name="T49" fmla="*/ 24 h 50"/>
                  <a:gd name="T50" fmla="*/ 54 w 110"/>
                  <a:gd name="T51" fmla="*/ 25 h 50"/>
                  <a:gd name="T52" fmla="*/ 53 w 110"/>
                  <a:gd name="T53" fmla="*/ 25 h 50"/>
                  <a:gd name="T54" fmla="*/ 52 w 110"/>
                  <a:gd name="T55" fmla="*/ 25 h 50"/>
                  <a:gd name="T56" fmla="*/ 50 w 110"/>
                  <a:gd name="T57" fmla="*/ 25 h 5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10"/>
                  <a:gd name="T88" fmla="*/ 0 h 50"/>
                  <a:gd name="T89" fmla="*/ 110 w 110"/>
                  <a:gd name="T90" fmla="*/ 50 h 5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10" h="50">
                    <a:moveTo>
                      <a:pt x="100" y="50"/>
                    </a:moveTo>
                    <a:lnTo>
                      <a:pt x="86" y="48"/>
                    </a:lnTo>
                    <a:lnTo>
                      <a:pt x="72" y="43"/>
                    </a:lnTo>
                    <a:lnTo>
                      <a:pt x="59" y="39"/>
                    </a:lnTo>
                    <a:lnTo>
                      <a:pt x="47" y="33"/>
                    </a:lnTo>
                    <a:lnTo>
                      <a:pt x="34" y="28"/>
                    </a:lnTo>
                    <a:lnTo>
                      <a:pt x="24" y="20"/>
                    </a:lnTo>
                    <a:lnTo>
                      <a:pt x="13" y="13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4" y="2"/>
                    </a:lnTo>
                    <a:lnTo>
                      <a:pt x="29" y="3"/>
                    </a:lnTo>
                    <a:lnTo>
                      <a:pt x="43" y="7"/>
                    </a:lnTo>
                    <a:lnTo>
                      <a:pt x="57" y="12"/>
                    </a:lnTo>
                    <a:lnTo>
                      <a:pt x="72" y="18"/>
                    </a:lnTo>
                    <a:lnTo>
                      <a:pt x="86" y="25"/>
                    </a:lnTo>
                    <a:lnTo>
                      <a:pt x="99" y="32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0" y="45"/>
                    </a:lnTo>
                    <a:lnTo>
                      <a:pt x="109" y="46"/>
                    </a:lnTo>
                    <a:lnTo>
                      <a:pt x="109" y="48"/>
                    </a:lnTo>
                    <a:lnTo>
                      <a:pt x="107" y="49"/>
                    </a:lnTo>
                    <a:lnTo>
                      <a:pt x="106" y="50"/>
                    </a:lnTo>
                    <a:lnTo>
                      <a:pt x="103" y="50"/>
                    </a:lnTo>
                    <a:lnTo>
                      <a:pt x="100" y="5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5" name="Freeform 191"/>
              <p:cNvSpPr>
                <a:spLocks/>
              </p:cNvSpPr>
              <p:nvPr/>
            </p:nvSpPr>
            <p:spPr bwMode="auto">
              <a:xfrm>
                <a:off x="4302" y="2861"/>
                <a:ext cx="3" cy="3"/>
              </a:xfrm>
              <a:custGeom>
                <a:avLst/>
                <a:gdLst>
                  <a:gd name="T0" fmla="*/ 0 w 7"/>
                  <a:gd name="T1" fmla="*/ 3 h 5"/>
                  <a:gd name="T2" fmla="*/ 1 w 7"/>
                  <a:gd name="T3" fmla="*/ 2 h 5"/>
                  <a:gd name="T4" fmla="*/ 1 w 7"/>
                  <a:gd name="T5" fmla="*/ 0 h 5"/>
                  <a:gd name="T6" fmla="*/ 2 w 7"/>
                  <a:gd name="T7" fmla="*/ 0 h 5"/>
                  <a:gd name="T8" fmla="*/ 3 w 7"/>
                  <a:gd name="T9" fmla="*/ 0 h 5"/>
                  <a:gd name="T10" fmla="*/ 3 w 7"/>
                  <a:gd name="T11" fmla="*/ 2 h 5"/>
                  <a:gd name="T12" fmla="*/ 3 w 7"/>
                  <a:gd name="T13" fmla="*/ 2 h 5"/>
                  <a:gd name="T14" fmla="*/ 1 w 7"/>
                  <a:gd name="T15" fmla="*/ 3 h 5"/>
                  <a:gd name="T16" fmla="*/ 0 w 7"/>
                  <a:gd name="T17" fmla="*/ 3 h 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5"/>
                  <a:gd name="T29" fmla="*/ 7 w 7"/>
                  <a:gd name="T30" fmla="*/ 5 h 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5">
                    <a:moveTo>
                      <a:pt x="0" y="5"/>
                    </a:moveTo>
                    <a:lnTo>
                      <a:pt x="2" y="3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3"/>
                    </a:lnTo>
                    <a:lnTo>
                      <a:pt x="6" y="4"/>
                    </a:lnTo>
                    <a:lnTo>
                      <a:pt x="3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6" name="Freeform 192"/>
              <p:cNvSpPr>
                <a:spLocks/>
              </p:cNvSpPr>
              <p:nvPr/>
            </p:nvSpPr>
            <p:spPr bwMode="auto">
              <a:xfrm>
                <a:off x="4213" y="2854"/>
                <a:ext cx="9" cy="10"/>
              </a:xfrm>
              <a:custGeom>
                <a:avLst/>
                <a:gdLst>
                  <a:gd name="T0" fmla="*/ 5 w 18"/>
                  <a:gd name="T1" fmla="*/ 10 h 20"/>
                  <a:gd name="T2" fmla="*/ 4 w 18"/>
                  <a:gd name="T3" fmla="*/ 10 h 20"/>
                  <a:gd name="T4" fmla="*/ 2 w 18"/>
                  <a:gd name="T5" fmla="*/ 9 h 20"/>
                  <a:gd name="T6" fmla="*/ 1 w 18"/>
                  <a:gd name="T7" fmla="*/ 8 h 20"/>
                  <a:gd name="T8" fmla="*/ 0 w 18"/>
                  <a:gd name="T9" fmla="*/ 7 h 20"/>
                  <a:gd name="T10" fmla="*/ 1 w 18"/>
                  <a:gd name="T11" fmla="*/ 4 h 20"/>
                  <a:gd name="T12" fmla="*/ 2 w 18"/>
                  <a:gd name="T13" fmla="*/ 1 h 20"/>
                  <a:gd name="T14" fmla="*/ 5 w 18"/>
                  <a:gd name="T15" fmla="*/ 0 h 20"/>
                  <a:gd name="T16" fmla="*/ 9 w 18"/>
                  <a:gd name="T17" fmla="*/ 1 h 20"/>
                  <a:gd name="T18" fmla="*/ 8 w 18"/>
                  <a:gd name="T19" fmla="*/ 3 h 20"/>
                  <a:gd name="T20" fmla="*/ 8 w 18"/>
                  <a:gd name="T21" fmla="*/ 5 h 20"/>
                  <a:gd name="T22" fmla="*/ 7 w 18"/>
                  <a:gd name="T23" fmla="*/ 6 h 20"/>
                  <a:gd name="T24" fmla="*/ 6 w 18"/>
                  <a:gd name="T25" fmla="*/ 10 h 20"/>
                  <a:gd name="T26" fmla="*/ 5 w 18"/>
                  <a:gd name="T27" fmla="*/ 10 h 20"/>
                  <a:gd name="T28" fmla="*/ 5 w 18"/>
                  <a:gd name="T29" fmla="*/ 10 h 20"/>
                  <a:gd name="T30" fmla="*/ 5 w 18"/>
                  <a:gd name="T31" fmla="*/ 10 h 20"/>
                  <a:gd name="T32" fmla="*/ 5 w 18"/>
                  <a:gd name="T33" fmla="*/ 10 h 2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"/>
                  <a:gd name="T52" fmla="*/ 0 h 20"/>
                  <a:gd name="T53" fmla="*/ 18 w 18"/>
                  <a:gd name="T54" fmla="*/ 20 h 2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" h="20">
                    <a:moveTo>
                      <a:pt x="9" y="20"/>
                    </a:moveTo>
                    <a:lnTo>
                      <a:pt x="8" y="19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2" y="8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8" y="3"/>
                    </a:lnTo>
                    <a:lnTo>
                      <a:pt x="16" y="6"/>
                    </a:lnTo>
                    <a:lnTo>
                      <a:pt x="16" y="9"/>
                    </a:lnTo>
                    <a:lnTo>
                      <a:pt x="15" y="13"/>
                    </a:lnTo>
                    <a:lnTo>
                      <a:pt x="12" y="20"/>
                    </a:lnTo>
                    <a:lnTo>
                      <a:pt x="10" y="20"/>
                    </a:lnTo>
                    <a:lnTo>
                      <a:pt x="9" y="2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7" name="Freeform 193"/>
              <p:cNvSpPr>
                <a:spLocks/>
              </p:cNvSpPr>
              <p:nvPr/>
            </p:nvSpPr>
            <p:spPr bwMode="auto">
              <a:xfrm>
                <a:off x="4206" y="2849"/>
                <a:ext cx="9" cy="10"/>
              </a:xfrm>
              <a:custGeom>
                <a:avLst/>
                <a:gdLst>
                  <a:gd name="T0" fmla="*/ 4 w 17"/>
                  <a:gd name="T1" fmla="*/ 10 h 19"/>
                  <a:gd name="T2" fmla="*/ 3 w 17"/>
                  <a:gd name="T3" fmla="*/ 9 h 19"/>
                  <a:gd name="T4" fmla="*/ 2 w 17"/>
                  <a:gd name="T5" fmla="*/ 8 h 19"/>
                  <a:gd name="T6" fmla="*/ 1 w 17"/>
                  <a:gd name="T7" fmla="*/ 8 h 19"/>
                  <a:gd name="T8" fmla="*/ 0 w 17"/>
                  <a:gd name="T9" fmla="*/ 7 h 19"/>
                  <a:gd name="T10" fmla="*/ 0 w 17"/>
                  <a:gd name="T11" fmla="*/ 5 h 19"/>
                  <a:gd name="T12" fmla="*/ 1 w 17"/>
                  <a:gd name="T13" fmla="*/ 3 h 19"/>
                  <a:gd name="T14" fmla="*/ 3 w 17"/>
                  <a:gd name="T15" fmla="*/ 2 h 19"/>
                  <a:gd name="T16" fmla="*/ 3 w 17"/>
                  <a:gd name="T17" fmla="*/ 0 h 19"/>
                  <a:gd name="T18" fmla="*/ 5 w 17"/>
                  <a:gd name="T19" fmla="*/ 0 h 19"/>
                  <a:gd name="T20" fmla="*/ 6 w 17"/>
                  <a:gd name="T21" fmla="*/ 0 h 19"/>
                  <a:gd name="T22" fmla="*/ 7 w 17"/>
                  <a:gd name="T23" fmla="*/ 2 h 19"/>
                  <a:gd name="T24" fmla="*/ 9 w 17"/>
                  <a:gd name="T25" fmla="*/ 3 h 19"/>
                  <a:gd name="T26" fmla="*/ 8 w 17"/>
                  <a:gd name="T27" fmla="*/ 5 h 19"/>
                  <a:gd name="T28" fmla="*/ 7 w 17"/>
                  <a:gd name="T29" fmla="*/ 6 h 19"/>
                  <a:gd name="T30" fmla="*/ 6 w 17"/>
                  <a:gd name="T31" fmla="*/ 8 h 19"/>
                  <a:gd name="T32" fmla="*/ 5 w 17"/>
                  <a:gd name="T33" fmla="*/ 10 h 19"/>
                  <a:gd name="T34" fmla="*/ 5 w 17"/>
                  <a:gd name="T35" fmla="*/ 10 h 19"/>
                  <a:gd name="T36" fmla="*/ 5 w 17"/>
                  <a:gd name="T37" fmla="*/ 10 h 19"/>
                  <a:gd name="T38" fmla="*/ 5 w 17"/>
                  <a:gd name="T39" fmla="*/ 10 h 19"/>
                  <a:gd name="T40" fmla="*/ 4 w 17"/>
                  <a:gd name="T41" fmla="*/ 10 h 1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"/>
                  <a:gd name="T64" fmla="*/ 0 h 19"/>
                  <a:gd name="T65" fmla="*/ 17 w 17"/>
                  <a:gd name="T66" fmla="*/ 19 h 1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" h="19">
                    <a:moveTo>
                      <a:pt x="7" y="19"/>
                    </a:moveTo>
                    <a:lnTo>
                      <a:pt x="6" y="18"/>
                    </a:lnTo>
                    <a:lnTo>
                      <a:pt x="3" y="16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7" y="6"/>
                    </a:lnTo>
                    <a:lnTo>
                      <a:pt x="16" y="9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19"/>
                    </a:lnTo>
                    <a:lnTo>
                      <a:pt x="9" y="19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5448" name="Freeform 194"/>
              <p:cNvSpPr>
                <a:spLocks/>
              </p:cNvSpPr>
              <p:nvPr/>
            </p:nvSpPr>
            <p:spPr bwMode="auto">
              <a:xfrm>
                <a:off x="4202" y="2845"/>
                <a:ext cx="4" cy="8"/>
              </a:xfrm>
              <a:custGeom>
                <a:avLst/>
                <a:gdLst>
                  <a:gd name="T0" fmla="*/ 1 w 8"/>
                  <a:gd name="T1" fmla="*/ 8 h 16"/>
                  <a:gd name="T2" fmla="*/ 1 w 8"/>
                  <a:gd name="T3" fmla="*/ 8 h 16"/>
                  <a:gd name="T4" fmla="*/ 1 w 8"/>
                  <a:gd name="T5" fmla="*/ 7 h 16"/>
                  <a:gd name="T6" fmla="*/ 1 w 8"/>
                  <a:gd name="T7" fmla="*/ 7 h 16"/>
                  <a:gd name="T8" fmla="*/ 0 w 8"/>
                  <a:gd name="T9" fmla="*/ 7 h 16"/>
                  <a:gd name="T10" fmla="*/ 0 w 8"/>
                  <a:gd name="T11" fmla="*/ 5 h 16"/>
                  <a:gd name="T12" fmla="*/ 1 w 8"/>
                  <a:gd name="T13" fmla="*/ 3 h 16"/>
                  <a:gd name="T14" fmla="*/ 1 w 8"/>
                  <a:gd name="T15" fmla="*/ 2 h 16"/>
                  <a:gd name="T16" fmla="*/ 2 w 8"/>
                  <a:gd name="T17" fmla="*/ 1 h 16"/>
                  <a:gd name="T18" fmla="*/ 2 w 8"/>
                  <a:gd name="T19" fmla="*/ 0 h 16"/>
                  <a:gd name="T20" fmla="*/ 2 w 8"/>
                  <a:gd name="T21" fmla="*/ 0 h 16"/>
                  <a:gd name="T22" fmla="*/ 3 w 8"/>
                  <a:gd name="T23" fmla="*/ 0 h 16"/>
                  <a:gd name="T24" fmla="*/ 3 w 8"/>
                  <a:gd name="T25" fmla="*/ 0 h 16"/>
                  <a:gd name="T26" fmla="*/ 4 w 8"/>
                  <a:gd name="T27" fmla="*/ 3 h 16"/>
                  <a:gd name="T28" fmla="*/ 3 w 8"/>
                  <a:gd name="T29" fmla="*/ 5 h 16"/>
                  <a:gd name="T30" fmla="*/ 2 w 8"/>
                  <a:gd name="T31" fmla="*/ 8 h 16"/>
                  <a:gd name="T32" fmla="*/ 1 w 8"/>
                  <a:gd name="T33" fmla="*/ 8 h 1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"/>
                  <a:gd name="T52" fmla="*/ 0 h 16"/>
                  <a:gd name="T53" fmla="*/ 8 w 8"/>
                  <a:gd name="T54" fmla="*/ 16 h 1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" h="16">
                    <a:moveTo>
                      <a:pt x="3" y="16"/>
                    </a:moveTo>
                    <a:lnTo>
                      <a:pt x="1" y="16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3" y="4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8" y="6"/>
                    </a:lnTo>
                    <a:lnTo>
                      <a:pt x="7" y="11"/>
                    </a:lnTo>
                    <a:lnTo>
                      <a:pt x="4" y="16"/>
                    </a:lnTo>
                    <a:lnTo>
                      <a:pt x="3" y="16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</p:grpSp>
      </p:grpSp>
      <p:sp>
        <p:nvSpPr>
          <p:cNvPr id="195" name="Dátum helye 1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9D6F-D9BB-47FA-B939-676E26633E91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196" name="Élőláb helye 1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69888"/>
            <a:ext cx="8067675" cy="768350"/>
          </a:xfrm>
        </p:spPr>
        <p:txBody>
          <a:bodyPr lIns="0" tIns="0" rIns="0" bIns="0" anchor="ctr"/>
          <a:lstStyle/>
          <a:p>
            <a:pPr algn="r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hu-HU" dirty="0" smtClean="0"/>
              <a:t>Szótár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683568" y="1341438"/>
            <a:ext cx="8064896" cy="42474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SzTx/>
              <a:buFontTx/>
              <a:buChar char="•"/>
            </a:pPr>
            <a:r>
              <a:rPr lang="hu-HU" sz="3200" dirty="0">
                <a:latin typeface="Times New Roman" pitchFamily="18" charset="0"/>
              </a:rPr>
              <a:t> 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Fenyegetés – </a:t>
            </a:r>
            <a:r>
              <a:rPr lang="hu-HU" sz="2800" b="1" dirty="0" err="1">
                <a:solidFill>
                  <a:srgbClr val="993300"/>
                </a:solidFill>
                <a:latin typeface="Times New Roman" pitchFamily="18" charset="0"/>
              </a:rPr>
              <a:t>Threat</a:t>
            </a:r>
            <a:endParaRPr lang="hu-HU" sz="2800" b="1" dirty="0">
              <a:solidFill>
                <a:srgbClr val="993300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  <a:buSzTx/>
              <a:buFontTx/>
              <a:buChar char="•"/>
            </a:pP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 Sérülékenység – </a:t>
            </a:r>
            <a:r>
              <a:rPr lang="hu-HU" sz="2800" b="1" dirty="0" err="1">
                <a:solidFill>
                  <a:srgbClr val="993300"/>
                </a:solidFill>
                <a:latin typeface="Times New Roman" pitchFamily="18" charset="0"/>
              </a:rPr>
              <a:t>Vulnerability</a:t>
            </a:r>
            <a:endParaRPr lang="hu-HU" sz="2800" b="1" dirty="0">
              <a:solidFill>
                <a:srgbClr val="993300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  <a:buSzTx/>
              <a:buFontTx/>
              <a:buChar char="•"/>
            </a:pPr>
            <a:r>
              <a:rPr lang="hu-HU" sz="2800" dirty="0">
                <a:latin typeface="Times New Roman" pitchFamily="18" charset="0"/>
              </a:rPr>
              <a:t> 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Kockázat –</a:t>
            </a:r>
            <a:r>
              <a:rPr lang="hu-HU" sz="2800" dirty="0">
                <a:latin typeface="Times New Roman" pitchFamily="18" charset="0"/>
              </a:rPr>
              <a:t> </a:t>
            </a:r>
            <a:r>
              <a:rPr lang="hu-HU" sz="2800" b="1" dirty="0" err="1">
                <a:solidFill>
                  <a:srgbClr val="993300"/>
                </a:solidFill>
                <a:latin typeface="Times New Roman" pitchFamily="18" charset="0"/>
              </a:rPr>
              <a:t>Risk</a:t>
            </a:r>
            <a:endParaRPr lang="hu-HU" sz="2800" b="1" dirty="0">
              <a:solidFill>
                <a:srgbClr val="993300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  <a:buSzTx/>
              <a:buFontTx/>
              <a:buChar char="•"/>
            </a:pP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 Védelmi intézkedés – </a:t>
            </a:r>
            <a:r>
              <a:rPr lang="hu-HU" sz="2800" b="1" dirty="0" err="1">
                <a:solidFill>
                  <a:srgbClr val="993300"/>
                </a:solidFill>
                <a:latin typeface="Times New Roman" pitchFamily="18" charset="0"/>
              </a:rPr>
              <a:t>Countermeasure</a:t>
            </a:r>
            <a:r>
              <a:rPr lang="hu-HU" sz="2800" b="1" dirty="0">
                <a:solidFill>
                  <a:srgbClr val="993300"/>
                </a:solidFill>
                <a:latin typeface="Times New Roman" pitchFamily="18" charset="0"/>
              </a:rPr>
              <a:t> </a:t>
            </a:r>
            <a:endParaRPr lang="hu-HU" sz="2800" b="1" dirty="0" smtClean="0">
              <a:solidFill>
                <a:srgbClr val="993300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  <a:buSzTx/>
              <a:buFontTx/>
              <a:buChar char="•"/>
            </a:pPr>
            <a:r>
              <a:rPr lang="hu-HU" sz="2800" b="1" dirty="0" smtClean="0">
                <a:solidFill>
                  <a:srgbClr val="993300"/>
                </a:solidFill>
                <a:latin typeface="Times New Roman" pitchFamily="18" charset="0"/>
              </a:rPr>
              <a:t> </a:t>
            </a:r>
            <a:r>
              <a:rPr lang="hu-HU" sz="2800" dirty="0" smtClean="0">
                <a:solidFill>
                  <a:srgbClr val="663300"/>
                </a:solidFill>
                <a:latin typeface="Times New Roman" pitchFamily="18" charset="0"/>
              </a:rPr>
              <a:t>Védelem</a:t>
            </a:r>
            <a:r>
              <a:rPr lang="hu-HU" sz="2800" b="1" dirty="0" smtClean="0">
                <a:solidFill>
                  <a:srgbClr val="993300"/>
                </a:solidFill>
                <a:latin typeface="Times New Roman" pitchFamily="18" charset="0"/>
              </a:rPr>
              <a:t> </a:t>
            </a:r>
            <a:r>
              <a:rPr lang="hu-HU" sz="2800" dirty="0" smtClean="0">
                <a:solidFill>
                  <a:srgbClr val="663300"/>
                </a:solidFill>
                <a:latin typeface="Times New Roman" pitchFamily="18" charset="0"/>
              </a:rPr>
              <a:t>– </a:t>
            </a:r>
            <a:r>
              <a:rPr lang="hu-HU" sz="2800" b="1" dirty="0" err="1" smtClean="0">
                <a:solidFill>
                  <a:srgbClr val="993300"/>
                </a:solidFill>
                <a:latin typeface="Times New Roman" pitchFamily="18" charset="0"/>
              </a:rPr>
              <a:t>Safeguard</a:t>
            </a:r>
            <a:endParaRPr lang="hu-HU" sz="2800" b="1" dirty="0">
              <a:solidFill>
                <a:srgbClr val="993300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  <a:buSzTx/>
              <a:buFontTx/>
              <a:buChar char="•"/>
            </a:pPr>
            <a:r>
              <a:rPr lang="hu-HU" sz="2800" dirty="0">
                <a:latin typeface="Times New Roman" pitchFamily="18" charset="0"/>
              </a:rPr>
              <a:t> 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Vagyontárgy –</a:t>
            </a:r>
            <a:r>
              <a:rPr lang="hu-HU" sz="2800" dirty="0">
                <a:latin typeface="Times New Roman" pitchFamily="18" charset="0"/>
              </a:rPr>
              <a:t> </a:t>
            </a:r>
            <a:r>
              <a:rPr lang="hu-HU" sz="2800" b="1" dirty="0" err="1">
                <a:solidFill>
                  <a:srgbClr val="993300"/>
                </a:solidFill>
                <a:latin typeface="Times New Roman" pitchFamily="18" charset="0"/>
              </a:rPr>
              <a:t>Asset</a:t>
            </a:r>
            <a:endParaRPr lang="hu-HU" sz="2800" b="1" dirty="0">
              <a:solidFill>
                <a:srgbClr val="993300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  <a:buSzTx/>
              <a:buFontTx/>
              <a:buChar char="•"/>
            </a:pPr>
            <a:r>
              <a:rPr lang="hu-HU" sz="2800" dirty="0">
                <a:latin typeface="Times New Roman" pitchFamily="18" charset="0"/>
              </a:rPr>
              <a:t> 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Kitettség – </a:t>
            </a:r>
            <a:r>
              <a:rPr lang="hu-HU" sz="2800" b="1" dirty="0" err="1">
                <a:solidFill>
                  <a:srgbClr val="993300"/>
                </a:solidFill>
                <a:latin typeface="Times New Roman" pitchFamily="18" charset="0"/>
              </a:rPr>
              <a:t>Exposure</a:t>
            </a:r>
            <a:endParaRPr lang="hu-HU" sz="2800" b="1" dirty="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8B1A1-2D58-45C1-BF3C-D88459F212A2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23813" y="274638"/>
            <a:ext cx="8940675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Biztonsági alapelvek</a:t>
            </a:r>
            <a:r>
              <a:rPr lang="ar-SA" dirty="0" smtClean="0">
                <a:solidFill>
                  <a:srgbClr val="B8474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‏</a:t>
            </a:r>
            <a:endParaRPr lang="hu-HU" dirty="0">
              <a:solidFill>
                <a:srgbClr val="B8474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83568" y="1341438"/>
            <a:ext cx="8460432" cy="47736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Ismerd meg magad és az ellenséged</a:t>
            </a: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A biztonság kompromisszumok kérdése</a:t>
            </a: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Mindent nem védhetünk 100%-os biztonsággal</a:t>
            </a:r>
            <a:r>
              <a:rPr lang="ar-SA" sz="3200" dirty="0" smtClean="0">
                <a:solidFill>
                  <a:srgbClr val="663300"/>
                </a:solidFill>
                <a:latin typeface="Times New Roman" pitchFamily="18" charset="0"/>
                <a:cs typeface="Arial" charset="0"/>
              </a:rPr>
              <a:t>‏</a:t>
            </a:r>
            <a:endParaRPr lang="hu-HU" sz="3200" dirty="0" smtClean="0">
              <a:solidFill>
                <a:srgbClr val="663300"/>
              </a:solidFill>
              <a:latin typeface="Times New Roman" pitchFamily="18" charset="0"/>
            </a:endParaRP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A védelem legyen egyenszilárdságú</a:t>
            </a: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A védelem ne kerüljön többe, mint a védendő érték</a:t>
            </a: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A biztonság nem egy állapot, hanem egy folyamat</a:t>
            </a:r>
            <a:endParaRPr lang="hu-HU" sz="3200" dirty="0">
              <a:solidFill>
                <a:srgbClr val="663300"/>
              </a:solidFill>
              <a:latin typeface="Times New Roman" pitchFamily="18" charset="0"/>
            </a:endParaRP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Mindig az egyszerű megoldást válasszuk</a:t>
            </a: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</a:pPr>
            <a:r>
              <a:rPr lang="hu-HU" sz="3200" dirty="0" smtClean="0">
                <a:solidFill>
                  <a:srgbClr val="663300"/>
                </a:solidFill>
                <a:latin typeface="Times New Roman" pitchFamily="18" charset="0"/>
              </a:rPr>
              <a:t>Legyen a védelem több szintű</a:t>
            </a:r>
          </a:p>
          <a:p>
            <a:pPr marL="514350" indent="-514350" algn="l">
              <a:lnSpc>
                <a:spcPct val="90000"/>
              </a:lnSpc>
              <a:spcBef>
                <a:spcPct val="0"/>
              </a:spcBef>
              <a:buSzTx/>
            </a:pPr>
            <a:r>
              <a:rPr lang="hu-HU" dirty="0" smtClean="0">
                <a:solidFill>
                  <a:srgbClr val="663300"/>
                </a:solidFill>
              </a:rPr>
              <a:t> </a:t>
            </a:r>
            <a:endParaRPr lang="hu-HU" dirty="0">
              <a:solidFill>
                <a:srgbClr val="663300"/>
              </a:solidFill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A1D-6C4D-47E5-A95D-289EC8A29356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025525" y="288925"/>
            <a:ext cx="7808913" cy="1027113"/>
          </a:xfrm>
        </p:spPr>
        <p:txBody>
          <a:bodyPr/>
          <a:lstStyle/>
          <a:p>
            <a:pPr algn="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Bemutatkozás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484784"/>
            <a:ext cx="1728192" cy="1474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FCE-6FBC-4590-8A5C-26228468ADC1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pic>
        <p:nvPicPr>
          <p:cNvPr id="11" name="Kép 12" descr="Noreg_logo_tex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29" y="2169224"/>
            <a:ext cx="2143140" cy="74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2" name="Picture 2" descr="http://upload.wikimedia.org/wikipedia/commons/thumb/d/d3/Sophos_Logo.svg/500px-Sophos_Logo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7911" y="3383805"/>
            <a:ext cx="2643206" cy="428628"/>
          </a:xfrm>
          <a:prstGeom prst="rect">
            <a:avLst/>
          </a:prstGeom>
          <a:noFill/>
        </p:spPr>
      </p:pic>
      <p:sp>
        <p:nvSpPr>
          <p:cNvPr id="55298" name="AutoShape 2" descr="https://compalg.inf.elte.hu/cgi-bin/mail/openwebmail-viewatt.pl/flexionlogo_colour_01.png?action=viewattachment&amp;sessionid=attila*compalg.inf.elte.hu-session-0.979539144159393&amp;message_id=%3C21BB93B5-5FD6-4EB6-B7EE-D9337DDF2C2C%40flexion.hu%3E&amp;folder=INBOX&amp;attachment_nodeid=0-1-1&amp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5300" name="AutoShape 4" descr="https://compalg.inf.elte.hu/cgi-bin/mail/openwebmail-viewatt.pl/flexionlogo_colour_01.png?action=viewattachment&amp;sessionid=attila*compalg.inf.elte.hu-session-0.979539144159393&amp;message_id=%3C21BB93B5-5FD6-4EB6-B7EE-D9337DDF2C2C%40flexion.hu%3E&amp;folder=INBOX&amp;attachment_nodeid=0-1-1&amp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7826" name="Picture 2" descr="http://www.musicianswho.hu/img/logo_egroup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20373" y="1636934"/>
            <a:ext cx="2500330" cy="1000127"/>
          </a:xfrm>
          <a:prstGeom prst="rect">
            <a:avLst/>
          </a:prstGeom>
          <a:noFill/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673" y="3034311"/>
            <a:ext cx="2296616" cy="129184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311" y="4348219"/>
            <a:ext cx="3282020" cy="776009"/>
          </a:xfrm>
          <a:prstGeom prst="rect">
            <a:avLst/>
          </a:prstGeom>
        </p:spPr>
      </p:pic>
      <p:pic>
        <p:nvPicPr>
          <p:cNvPr id="8" name="Picture 2" descr="KÃ©ptalÃ¡lat a kÃ¶vetkezÅre: âh1systems logoâ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29" y="5181202"/>
            <a:ext cx="2582778" cy="129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4588" y="4442579"/>
            <a:ext cx="2609850" cy="17526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smtClean="0"/>
              <a:t>Információbiztonság, mint folyamat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Információvagyon felmérése, értékelése</a:t>
            </a:r>
          </a:p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Fenyegetések számba vétele</a:t>
            </a:r>
          </a:p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Kockázatok meghatározása</a:t>
            </a:r>
          </a:p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Kockázatok kezelése</a:t>
            </a:r>
          </a:p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Védelmi intézkedések foganatosítása</a:t>
            </a:r>
          </a:p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Védelmi intézkedések nyomon követése</a:t>
            </a:r>
          </a:p>
          <a:p>
            <a:pPr marL="609600" indent="-609600" eaLnBrk="1" hangingPunct="1">
              <a:spcAft>
                <a:spcPts val="438"/>
              </a:spcAft>
              <a:buFontTx/>
              <a:buAutoNum type="arabicPeriod"/>
            </a:pPr>
            <a:r>
              <a:rPr lang="hu-HU" dirty="0" smtClean="0"/>
              <a:t>GOTO 1</a:t>
            </a:r>
          </a:p>
          <a:p>
            <a:pPr marL="609600" indent="-609600" eaLnBrk="1" hangingPunct="1">
              <a:buFontTx/>
              <a:buNone/>
            </a:pPr>
            <a:endParaRPr lang="hu-HU" b="1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853A-5D3D-4987-9078-00AC97803375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69888"/>
            <a:ext cx="8067675" cy="768350"/>
          </a:xfrm>
        </p:spPr>
        <p:txBody>
          <a:bodyPr lIns="0" tIns="0" rIns="0" bIns="0" anchor="ctr"/>
          <a:lstStyle/>
          <a:p>
            <a:pPr algn="r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hu-HU" dirty="0" smtClean="0"/>
              <a:t>Védelmi intézkedések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268413"/>
            <a:ext cx="7808912" cy="4854575"/>
          </a:xfrm>
        </p:spPr>
        <p:txBody>
          <a:bodyPr lIns="0" tIns="0" rIns="0" bIns="0">
            <a:normAutofit fontScale="92500" lnSpcReduction="10000"/>
          </a:bodyPr>
          <a:lstStyle/>
          <a:p>
            <a:pPr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Elvárások: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000" dirty="0" smtClean="0"/>
              <a:t>Teljes körű ( a rendszer összes elemére)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000" dirty="0" smtClean="0"/>
              <a:t>Zárt (minden fenyegetés)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000" dirty="0" smtClean="0"/>
              <a:t>Folytonos (megszakítás nélkül)</a:t>
            </a:r>
          </a:p>
          <a:p>
            <a:pPr eaLnBrk="1" hangingPunct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err="1" smtClean="0"/>
              <a:t>PreDeCo-elv</a:t>
            </a:r>
            <a:endParaRPr lang="hu-HU" dirty="0" smtClean="0"/>
          </a:p>
          <a:p>
            <a:pPr marL="863600" lvl="1" indent="-287338" defTabSz="449263" eaLnBrk="1" hangingPunct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Preventív intézkedések</a:t>
            </a:r>
          </a:p>
          <a:p>
            <a:pPr marL="1295400" lvl="2" indent="-215900" defTabSz="449263" eaLnBrk="1" hangingPunct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Pl.: biztonsági frissítések telepítése</a:t>
            </a:r>
          </a:p>
          <a:p>
            <a:pPr marL="863600" lvl="1" indent="-287338" defTabSz="449263" eaLnBrk="1" hangingPunct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Detektív intézkedések</a:t>
            </a:r>
          </a:p>
          <a:p>
            <a:pPr marL="1295400" lvl="2" indent="-215900" defTabSz="449263" eaLnBrk="1" hangingPunct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Pl.: IDS rendszerek </a:t>
            </a:r>
          </a:p>
          <a:p>
            <a:pPr marL="863600" lvl="1" indent="-287338" defTabSz="449263" eaLnBrk="1" hangingPunct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Korrektív intézkedések</a:t>
            </a:r>
          </a:p>
          <a:p>
            <a:pPr marL="1295400" lvl="2" indent="-215900" defTabSz="449263" eaLnBrk="1" hangingPunct="1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Pl.: backup/visszaállás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591B-9D86-4C84-BCB8-A98F19F16FDB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6858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Pct val="120000"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Adminisztratív kontrollok</a:t>
            </a:r>
          </a:p>
          <a:p>
            <a:pPr marL="0" lvl="1" algn="l" defTabSz="449263">
              <a:lnSpc>
                <a:spcPct val="93000"/>
              </a:lnSpc>
              <a:spcBef>
                <a:spcPts val="700"/>
              </a:spcBef>
              <a:buClr>
                <a:srgbClr val="A50021"/>
              </a:buClr>
              <a:buSzPct val="12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hu-HU" sz="28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Policy-k</a:t>
            </a: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, eljárások, oktatás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Pct val="120000"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Fizikai kontrollok</a:t>
            </a:r>
          </a:p>
          <a:p>
            <a:pPr marL="0" lvl="1" algn="l" defTabSz="449263">
              <a:lnSpc>
                <a:spcPct val="93000"/>
              </a:lnSpc>
              <a:spcBef>
                <a:spcPts val="700"/>
              </a:spcBef>
              <a:buClr>
                <a:srgbClr val="A50021"/>
              </a:buClr>
              <a:buSzPct val="12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	Backup-ok, kábelezés, kontroll zónák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Pct val="120000"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Technikai/Logikai kontrollok</a:t>
            </a:r>
          </a:p>
          <a:p>
            <a:pPr marL="0" lvl="1" algn="l" defTabSz="449263">
              <a:lnSpc>
                <a:spcPct val="93000"/>
              </a:lnSpc>
              <a:spcBef>
                <a:spcPts val="700"/>
              </a:spcBef>
              <a:buClr>
                <a:srgbClr val="A50021"/>
              </a:buClr>
              <a:buSzPct val="12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	Hálózati architektúra, tűzfalak, titkosítás</a:t>
            </a:r>
            <a:r>
              <a:rPr lang="hu-HU" sz="28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,</a:t>
            </a:r>
          </a:p>
          <a:p>
            <a:pPr marL="0" lvl="1" algn="l" defTabSz="449263">
              <a:lnSpc>
                <a:spcPct val="93000"/>
              </a:lnSpc>
              <a:spcBef>
                <a:spcPts val="700"/>
              </a:spcBef>
              <a:buClr>
                <a:srgbClr val="A50021"/>
              </a:buClr>
              <a:buSzPct val="12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hu-HU" sz="28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rendszeres audit</a:t>
            </a:r>
            <a:endParaRPr lang="hu-HU" sz="28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23813" y="309563"/>
            <a:ext cx="8869362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Védelmi kontrollok</a:t>
            </a:r>
            <a:endParaRPr lang="hu-HU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CE33-34EF-49FF-A83B-D849FE1E2F5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Adminisztratív védelem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957388"/>
            <a:ext cx="6453188" cy="367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u-HU" smtClean="0"/>
              <a:t>Törvények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mtClean="0"/>
              <a:t>Szabványok, műszaki normák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mtClean="0"/>
              <a:t>Ágazati végrehajtási utasítások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u-HU" smtClean="0"/>
              <a:t>Helyi szabályzatok</a:t>
            </a:r>
            <a:endParaRPr lang="hu-HU" b="1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smtClean="0">
                <a:solidFill>
                  <a:schemeClr val="tx2"/>
                </a:solidFill>
              </a:rPr>
              <a:t>Informatikai Szabályzat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smtClean="0">
                <a:solidFill>
                  <a:schemeClr val="tx2"/>
                </a:solidFill>
              </a:rPr>
              <a:t>Dokumentumkezelési Szabályzat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u-HU" smtClean="0">
                <a:solidFill>
                  <a:schemeClr val="tx2"/>
                </a:solidFill>
              </a:rPr>
              <a:t>Katasztrófa-elhárítási terv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73E6-19FA-4645-82D9-1C0E5AA42AE1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Fizikai védelem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7772400" cy="4114800"/>
          </a:xfrm>
        </p:spPr>
        <p:txBody>
          <a:bodyPr/>
          <a:lstStyle/>
          <a:p>
            <a:pPr lvl="1" eaLnBrk="1" hangingPunct="1">
              <a:buClr>
                <a:srgbClr val="A50021"/>
              </a:buClr>
            </a:pPr>
            <a:r>
              <a:rPr lang="hu-HU" sz="3200" dirty="0" smtClean="0"/>
              <a:t>Vagyonvédelmi megoldások</a:t>
            </a:r>
          </a:p>
          <a:p>
            <a:pPr lvl="1" eaLnBrk="1" hangingPunct="1">
              <a:buClr>
                <a:srgbClr val="A50021"/>
              </a:buClr>
              <a:buFontTx/>
              <a:buNone/>
            </a:pPr>
            <a:r>
              <a:rPr lang="hu-HU" sz="3200" dirty="0" smtClean="0"/>
              <a:t>	(videó, beléptető, behatolás-jelző…)</a:t>
            </a:r>
            <a:endParaRPr lang="hu-HU" dirty="0" smtClean="0"/>
          </a:p>
          <a:p>
            <a:pPr lvl="1" eaLnBrk="1" hangingPunct="1">
              <a:buClr>
                <a:srgbClr val="A50021"/>
              </a:buClr>
            </a:pPr>
            <a:r>
              <a:rPr lang="hu-HU" sz="3200" dirty="0" smtClean="0"/>
              <a:t>Tűzvédelem</a:t>
            </a:r>
          </a:p>
          <a:p>
            <a:pPr lvl="1" eaLnBrk="1" hangingPunct="1">
              <a:buClr>
                <a:srgbClr val="A50021"/>
              </a:buClr>
              <a:buFontTx/>
              <a:buNone/>
            </a:pPr>
            <a:r>
              <a:rPr lang="hu-HU" sz="3200" dirty="0" smtClean="0"/>
              <a:t>	(tűzjelző és oltórendszer…)</a:t>
            </a:r>
            <a:endParaRPr lang="hu-HU" dirty="0" smtClean="0"/>
          </a:p>
          <a:p>
            <a:pPr lvl="1" eaLnBrk="1" hangingPunct="1">
              <a:buClr>
                <a:srgbClr val="A50021"/>
              </a:buClr>
            </a:pPr>
            <a:r>
              <a:rPr lang="hu-HU" sz="3200" dirty="0" smtClean="0"/>
              <a:t>Üzemeltetés védelem</a:t>
            </a:r>
          </a:p>
          <a:p>
            <a:pPr lvl="1" eaLnBrk="1" hangingPunct="1">
              <a:buClr>
                <a:srgbClr val="A50021"/>
              </a:buClr>
              <a:buFontTx/>
              <a:buNone/>
            </a:pPr>
            <a:r>
              <a:rPr lang="hu-HU" sz="3200" dirty="0" smtClean="0"/>
              <a:t>	(szünetmentes megoldások, redundancia…)</a:t>
            </a:r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9A4F4-5280-4415-B416-0D944DAA683C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Technikai/Logikai védelem</a:t>
            </a:r>
          </a:p>
        </p:txBody>
      </p:sp>
      <p:sp>
        <p:nvSpPr>
          <p:cNvPr id="35843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72400" cy="3825875"/>
          </a:xfrm>
          <a:noFill/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Informatikai betörésvédelmi megoldások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Mentési rendszerek, archiválás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Vírusvédelem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Jogosultságkezelés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Titkosítás, kriptográfia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Tűzfal</a:t>
            </a:r>
          </a:p>
          <a:p>
            <a:pPr lvl="1" eaLnBrk="1" hangingPunct="1">
              <a:lnSpc>
                <a:spcPct val="90000"/>
              </a:lnSpc>
              <a:buClr>
                <a:srgbClr val="A50021"/>
              </a:buClr>
            </a:pPr>
            <a:r>
              <a:rPr lang="hu-HU" sz="3200" dirty="0" smtClean="0"/>
              <a:t>…</a:t>
            </a:r>
          </a:p>
          <a:p>
            <a:pPr lvl="1" eaLnBrk="1" hangingPunct="1">
              <a:lnSpc>
                <a:spcPct val="90000"/>
              </a:lnSpc>
              <a:buClr>
                <a:srgbClr val="391CC8"/>
              </a:buClr>
              <a:buFontTx/>
              <a:buNone/>
            </a:pPr>
            <a:endParaRPr lang="hu-HU" sz="32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F745-32BF-48C3-AEAE-DC19BA003294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686800" cy="1143000"/>
          </a:xfrm>
        </p:spPr>
        <p:txBody>
          <a:bodyPr anchor="ctr" anchorCtr="1">
            <a:noAutofit/>
          </a:bodyPr>
          <a:lstStyle/>
          <a:p>
            <a:pPr algn="r" eaLnBrk="1" hangingPunct="1">
              <a:defRPr/>
            </a:pPr>
            <a:r>
              <a:rPr lang="hu-HU" dirty="0" smtClean="0"/>
              <a:t>Az informatikai biztonsági környezet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15616" y="1484784"/>
            <a:ext cx="7560840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SzPct val="120000"/>
            </a:pPr>
            <a:r>
              <a:rPr lang="hu-HU" sz="2800" dirty="0" smtClean="0">
                <a:solidFill>
                  <a:srgbClr val="663300"/>
                </a:solidFill>
              </a:rPr>
              <a:t>A </a:t>
            </a:r>
            <a:r>
              <a:rPr lang="hu-HU" sz="2800" b="1" dirty="0" smtClean="0">
                <a:solidFill>
                  <a:srgbClr val="663300"/>
                </a:solidFill>
              </a:rPr>
              <a:t>fenyegetettség</a:t>
            </a:r>
            <a:r>
              <a:rPr lang="hu-HU" sz="2800" dirty="0" smtClean="0">
                <a:solidFill>
                  <a:srgbClr val="663300"/>
                </a:solidFill>
              </a:rPr>
              <a:t> állapota: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hu-HU" sz="2400" dirty="0" smtClean="0">
                <a:solidFill>
                  <a:srgbClr val="663300"/>
                </a:solidFill>
              </a:rPr>
              <a:t>ha az informatikai biztonsági környezet valamely eleme olyan állapotban van, hogy fennáll a bizalmasság, a sértetlenség, vagy a rendelkezésre állás sérülése, akkor az adott elem a fenyegetettség állapotába került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hu-HU" sz="2400" dirty="0" smtClean="0">
                <a:solidFill>
                  <a:srgbClr val="663300"/>
                </a:solidFill>
              </a:rPr>
              <a:t>ez az állapot éppen ellentétes a biztonságéval,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hu-HU" sz="2400" dirty="0" smtClean="0">
                <a:solidFill>
                  <a:srgbClr val="663300"/>
                </a:solidFill>
              </a:rPr>
              <a:t>a fenyegetettség állapotában az informatikai biztonsági rendszer elemét – illetve a sikeres támadáshoz szükséges titkot, kulcsot, stb. – </a:t>
            </a:r>
            <a:r>
              <a:rPr lang="hu-HU" sz="2400" i="1" dirty="0" smtClean="0">
                <a:solidFill>
                  <a:srgbClr val="663300"/>
                </a:solidFill>
              </a:rPr>
              <a:t>felfedhetik</a:t>
            </a:r>
            <a:r>
              <a:rPr lang="hu-HU" sz="2400" dirty="0" smtClean="0">
                <a:solidFill>
                  <a:srgbClr val="663300"/>
                </a:solidFill>
              </a:rPr>
              <a:t>, </a:t>
            </a:r>
            <a:r>
              <a:rPr lang="hu-HU" sz="2400" i="1" dirty="0" smtClean="0">
                <a:solidFill>
                  <a:srgbClr val="663300"/>
                </a:solidFill>
              </a:rPr>
              <a:t>módosíthatják</a:t>
            </a:r>
            <a:r>
              <a:rPr lang="hu-HU" sz="2400" dirty="0" smtClean="0">
                <a:solidFill>
                  <a:srgbClr val="663300"/>
                </a:solidFill>
              </a:rPr>
              <a:t>, vagy </a:t>
            </a:r>
            <a:r>
              <a:rPr lang="hu-HU" sz="2400" i="1" dirty="0" smtClean="0">
                <a:solidFill>
                  <a:srgbClr val="663300"/>
                </a:solidFill>
              </a:rPr>
              <a:t>megsemmisíthetik</a:t>
            </a:r>
            <a:endParaRPr lang="hu-HU" i="1" dirty="0">
              <a:solidFill>
                <a:srgbClr val="6633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EDC-F162-4DC9-A790-316A724A49F6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hu-HU" dirty="0" smtClean="0"/>
              <a:t>Honnan származnak a fenyegetések?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7807325" cy="49434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dirty="0" smtClean="0"/>
              <a:t>Belső támadók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Hitelesített felhasználók, akik olyan adatokhoz vagy erőforrásokhoz akarnak hozzáférni, ami sérti a legkevesebb jogosultság elvet.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Lehet szándékos vagy vétlen támadás</a:t>
            </a:r>
            <a:r>
              <a:rPr lang="hu-HU" dirty="0"/>
              <a:t>. </a:t>
            </a:r>
            <a:endParaRPr lang="hu-HU" dirty="0" smtClean="0"/>
          </a:p>
          <a:p>
            <a:pPr lvl="1">
              <a:lnSpc>
                <a:spcPct val="90000"/>
              </a:lnSpc>
            </a:pPr>
            <a:r>
              <a:rPr lang="hu-HU" dirty="0" smtClean="0"/>
              <a:t>A </a:t>
            </a:r>
            <a:r>
              <a:rPr lang="hu-HU" dirty="0"/>
              <a:t>belső támadók veszélyesebbek.</a:t>
            </a:r>
          </a:p>
          <a:p>
            <a:pPr lvl="1" eaLnBrk="1" hangingPunct="1">
              <a:lnSpc>
                <a:spcPct val="90000"/>
              </a:lnSpc>
            </a:pPr>
            <a:endParaRPr lang="hu-HU" dirty="0" smtClean="0"/>
          </a:p>
          <a:p>
            <a:pPr eaLnBrk="1" hangingPunct="1">
              <a:lnSpc>
                <a:spcPct val="90000"/>
              </a:lnSpc>
            </a:pPr>
            <a:r>
              <a:rPr lang="hu-HU" dirty="0" smtClean="0"/>
              <a:t>Külső támadók: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Nem hitelesített felhasználók, akik a hitelesítési eljárások megkerülésével férnek hozzá az adatokhoz.</a:t>
            </a:r>
          </a:p>
          <a:p>
            <a:pPr lvl="1" eaLnBrk="1" hangingPunct="1">
              <a:lnSpc>
                <a:spcPct val="90000"/>
              </a:lnSpc>
            </a:pPr>
            <a:r>
              <a:rPr lang="hu-HU" dirty="0" smtClean="0"/>
              <a:t>Hackerek, </a:t>
            </a:r>
            <a:r>
              <a:rPr lang="hu-HU" dirty="0" err="1" smtClean="0"/>
              <a:t>crackerek</a:t>
            </a:r>
            <a:r>
              <a:rPr lang="hu-HU" dirty="0" smtClean="0"/>
              <a:t>…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DDC6-AAC4-451D-971B-D87463753717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3208784" cy="2714600"/>
          </a:xfrm>
        </p:spPr>
        <p:txBody>
          <a:bodyPr/>
          <a:lstStyle/>
          <a:p>
            <a:pPr algn="l" eaLnBrk="1" hangingPunct="1"/>
            <a:r>
              <a:rPr lang="hu-HU" sz="2800" dirty="0" smtClean="0"/>
              <a:t>Honnan származnak a fenyegetések? </a:t>
            </a:r>
            <a:r>
              <a:rPr lang="en-US" sz="2800" dirty="0" smtClean="0"/>
              <a:t>(Cybercrime)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5791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9000"/>
              <a:buFont typeface="Wingdings" pitchFamily="2" charset="2"/>
              <a:buNone/>
            </a:pPr>
            <a:r>
              <a:rPr lang="en-US" sz="1400" b="1" dirty="0" smtClean="0">
                <a:latin typeface="Calibri" pitchFamily="34" charset="0"/>
              </a:rPr>
              <a:t>Source</a:t>
            </a:r>
            <a:r>
              <a:rPr lang="en-US" sz="1400" b="1" dirty="0">
                <a:latin typeface="Calibri" pitchFamily="34" charset="0"/>
              </a:rPr>
              <a:t>: Based on data from Computer Security Institute, 2009.</a:t>
            </a:r>
          </a:p>
        </p:txBody>
      </p:sp>
      <p:pic>
        <p:nvPicPr>
          <p:cNvPr id="8198" name="Picture 9" descr="EC6E_Figure5-01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66306"/>
            <a:ext cx="5072098" cy="677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00B38-8742-42B7-B1B5-C496A42F8F65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Mekkora a veszteség per alkalom?</a:t>
            </a:r>
            <a:endParaRPr lang="en-GB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AB31-3F01-47DC-AA60-31C6A1D3E122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pic>
        <p:nvPicPr>
          <p:cNvPr id="1026" name="Picture 2" descr="https://packt-type-cloud.s3.amazonaws.com/uploads/sites/2432/2019/03/ebb0d45f-b3ab-4e86-b70f-eaac745488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2" y="1556792"/>
            <a:ext cx="7397556" cy="453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2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1025525" y="333375"/>
            <a:ext cx="7808913" cy="938213"/>
          </a:xfrm>
        </p:spPr>
        <p:txBody>
          <a:bodyPr/>
          <a:lstStyle/>
          <a:p>
            <a:pPr algn="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A kurzus célja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808913" cy="4854575"/>
          </a:xfrm>
        </p:spPr>
        <p:txBody>
          <a:bodyPr>
            <a:normAutofit fontScale="92500"/>
          </a:bodyPr>
          <a:lstStyle/>
          <a:p>
            <a:pPr eaLnBrk="1">
              <a:buSzPct val="120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2400" dirty="0" smtClean="0"/>
              <a:t>Ismertetjük a vállalati IT biztonsági rendszerek feladatait, elemeit, felépítését. A téma tárgyalása során kiemelten kezeljük a </a:t>
            </a:r>
            <a:r>
              <a:rPr lang="hu-HU" sz="2400" i="1" dirty="0" smtClean="0"/>
              <a:t>módszertani, irányítási szempontokat</a:t>
            </a:r>
            <a:r>
              <a:rPr lang="hu-HU" sz="2400" dirty="0" smtClean="0"/>
              <a:t>. Bemutatjuk a biztonsági rendszerelemek működési elvét, valamint az egyes védelmi intézkedések bevezetésének és üzemeltetésének lépéseit.</a:t>
            </a:r>
          </a:p>
          <a:p>
            <a:pPr eaLnBrk="1">
              <a:buSzPct val="120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2400" i="1" dirty="0" smtClean="0"/>
              <a:t>Nem hacker tanfolyam</a:t>
            </a:r>
            <a:r>
              <a:rPr lang="hu-HU" sz="2400" dirty="0" smtClean="0"/>
              <a:t>!!!</a:t>
            </a:r>
          </a:p>
          <a:p>
            <a:pPr eaLnBrk="1">
              <a:buSzPct val="12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2400" dirty="0" smtClean="0"/>
              <a:t>	</a:t>
            </a:r>
            <a:r>
              <a:rPr lang="hu-HU" sz="2000" dirty="0" smtClean="0"/>
              <a:t>Heti 90 percben lehetetlen</a:t>
            </a:r>
          </a:p>
          <a:p>
            <a:pPr eaLnBrk="1">
              <a:buSzPct val="120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2400" dirty="0" smtClean="0"/>
              <a:t>A cél egy </a:t>
            </a:r>
            <a:r>
              <a:rPr lang="hu-HU" sz="2400" i="1" dirty="0" smtClean="0"/>
              <a:t>szemléletmód átadása</a:t>
            </a:r>
          </a:p>
          <a:p>
            <a:pPr eaLnBrk="1">
              <a:buSzPct val="120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2400" dirty="0" smtClean="0"/>
              <a:t>Informatikusként tudni kell, hogy milyen eszközei, lehetőségei vannak a „sötét oldalnak”</a:t>
            </a:r>
          </a:p>
          <a:p>
            <a:pPr eaLnBrk="1">
              <a:buSzPct val="120000"/>
              <a:buFont typeface="Times New Roman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2400" dirty="0" smtClean="0"/>
              <a:t>Programozóként meg aztán pláne! Programozók írják a programokat  (amiket aztán a hackerek támadnak.)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4958" y="3501008"/>
            <a:ext cx="1405314" cy="120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&quot;No&quot; Symbol 4"/>
          <p:cNvSpPr/>
          <p:nvPr/>
        </p:nvSpPr>
        <p:spPr bwMode="auto">
          <a:xfrm>
            <a:off x="5686966" y="3573016"/>
            <a:ext cx="1224136" cy="1152128"/>
          </a:xfrm>
          <a:prstGeom prst="noSmoking">
            <a:avLst/>
          </a:prstGeom>
          <a:solidFill>
            <a:srgbClr val="CC373E">
              <a:alpha val="5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884D-709D-4D90-809C-055FE7F8649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Mekkora a veszteség összesen?</a:t>
            </a:r>
            <a:endParaRPr lang="en-GB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9414-F36A-4428-A46F-75199AFD785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pic>
        <p:nvPicPr>
          <p:cNvPr id="3074" name="Picture 2" descr="https://packt-type-cloud.s3.amazonaws.com/uploads/sites/2432/2019/03/781244e2-64d7-42eb-a655-5e56a40204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97348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3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 típusok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8099499" cy="4943475"/>
          </a:xfrm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hu-HU" sz="2800" dirty="0" smtClean="0"/>
              <a:t>A fenyegetések kihasználásával egy támadó hozzáférést szerezhet a rendszerhez, alkalmazásokat futtathat, információt olvashat, hozhat létre, adhat hozzá és törölhet.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Néhány példa lehetséges fenyegetésekre:</a:t>
            </a:r>
          </a:p>
          <a:p>
            <a:pPr lvl="1" eaLnBrk="1" hangingPunct="1">
              <a:lnSpc>
                <a:spcPct val="120000"/>
              </a:lnSpc>
            </a:pPr>
            <a:r>
              <a:rPr lang="hu-HU" sz="2700" b="1" dirty="0" smtClean="0"/>
              <a:t>Adat </a:t>
            </a:r>
            <a:r>
              <a:rPr lang="hu-HU" sz="2700" b="1" dirty="0" err="1" smtClean="0"/>
              <a:t>remanencia</a:t>
            </a:r>
            <a:r>
              <a:rPr lang="hu-HU" sz="2700" b="1" dirty="0" smtClean="0"/>
              <a:t> (</a:t>
            </a:r>
            <a:r>
              <a:rPr lang="hu-HU" sz="2700" b="1" dirty="0" err="1" smtClean="0"/>
              <a:t>data</a:t>
            </a:r>
            <a:r>
              <a:rPr lang="hu-HU" sz="2700" b="1" dirty="0" smtClean="0"/>
              <a:t> </a:t>
            </a:r>
            <a:r>
              <a:rPr lang="hu-HU" sz="2700" b="1" dirty="0" err="1" smtClean="0"/>
              <a:t>remanence</a:t>
            </a:r>
            <a:r>
              <a:rPr lang="hu-HU" sz="2700" b="1" dirty="0" smtClean="0"/>
              <a:t>): </a:t>
            </a:r>
            <a:r>
              <a:rPr lang="hu-HU" sz="2700" dirty="0" smtClean="0"/>
              <a:t>Akkor következik be, ha egy mágneses adattárolót felülírtak vagy töröltek, de továbbra is kinyerhető belőle információ. </a:t>
            </a:r>
            <a:r>
              <a:rPr lang="hu-HU" sz="2700" dirty="0" smtClean="0">
                <a:solidFill>
                  <a:schemeClr val="tx2">
                    <a:lumMod val="95000"/>
                    <a:lumOff val="5000"/>
                  </a:schemeClr>
                </a:solidFill>
                <a:hlinkClick r:id="rId2"/>
              </a:rPr>
              <a:t>http://en.wikipedia.org/wiki/Data_remanence</a:t>
            </a:r>
            <a:endParaRPr lang="hu-HU" sz="27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hu-HU" sz="2700" b="1" dirty="0" smtClean="0"/>
              <a:t>Átejtés (</a:t>
            </a:r>
            <a:r>
              <a:rPr lang="hu-HU" sz="2700" b="1" dirty="0" err="1" smtClean="0"/>
              <a:t>spoofing</a:t>
            </a:r>
            <a:r>
              <a:rPr lang="hu-HU" sz="2700" b="1" dirty="0" smtClean="0"/>
              <a:t>): </a:t>
            </a:r>
            <a:r>
              <a:rPr lang="hu-HU" sz="2700" dirty="0" smtClean="0"/>
              <a:t>Akkor következik be, amikor egy személy vagy egy alkalmazás másnak adja ki magát az adatok meghamisításával, így szerezve jogosulatlan hozzáférését. Pl. az IP </a:t>
            </a:r>
            <a:r>
              <a:rPr lang="hu-HU" sz="2700" dirty="0" err="1" smtClean="0"/>
              <a:t>spoofing</a:t>
            </a:r>
            <a:r>
              <a:rPr lang="hu-HU" sz="2700" dirty="0" smtClean="0"/>
              <a:t> során a támadó hamisított IP címmel megbízható </a:t>
            </a:r>
            <a:r>
              <a:rPr lang="hu-HU" sz="2700" dirty="0" err="1" smtClean="0"/>
              <a:t>hosztnak</a:t>
            </a:r>
            <a:r>
              <a:rPr lang="hu-HU" sz="2700" dirty="0" smtClean="0"/>
              <a:t> adja ki magát. </a:t>
            </a:r>
            <a:r>
              <a:rPr lang="hu-HU" sz="2700" dirty="0" smtClean="0">
                <a:hlinkClick r:id="rId3"/>
              </a:rPr>
              <a:t>http://en.wikipedia.org/wiki/Spoofing_attack</a:t>
            </a:r>
            <a:endParaRPr lang="hu-HU" sz="27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A2C00-3CA7-406B-9A59-098354FA0B5E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Fenyegetések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643998" cy="4943475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hu-HU" sz="2100" b="1" dirty="0" smtClean="0"/>
              <a:t>Beágyazás (</a:t>
            </a:r>
            <a:r>
              <a:rPr lang="hu-HU" sz="2100" b="1" dirty="0" err="1" smtClean="0"/>
              <a:t>tunneling</a:t>
            </a:r>
            <a:r>
              <a:rPr lang="hu-HU" sz="2100" b="1" dirty="0" smtClean="0"/>
              <a:t>): </a:t>
            </a:r>
            <a:r>
              <a:rPr lang="hu-HU" sz="2100" dirty="0" smtClean="0"/>
              <a:t>Egy biztonsági rendszer megkerülése alacsonyszintű rendszerfunkciók elérésével. Pl. HTTP </a:t>
            </a:r>
            <a:r>
              <a:rPr lang="hu-HU" sz="2100" dirty="0" err="1" smtClean="0"/>
              <a:t>tunelling</a:t>
            </a:r>
            <a:r>
              <a:rPr lang="hu-HU" sz="2100" dirty="0" smtClean="0"/>
              <a:t>, melynek célja legális forgalomba ágyazott nem legális tartalommal kikerülni a tűzfalat. </a:t>
            </a:r>
            <a:r>
              <a:rPr lang="hu-HU" sz="2100" dirty="0" smtClean="0">
                <a:hlinkClick r:id="rId2"/>
              </a:rPr>
              <a:t>http://en.wikipedia.org/wiki/Tunneling_protocol</a:t>
            </a:r>
            <a:endParaRPr lang="hu-HU" sz="2100" dirty="0" smtClean="0"/>
          </a:p>
          <a:p>
            <a:pPr lvl="1" eaLnBrk="1" hangingPunct="1">
              <a:lnSpc>
                <a:spcPct val="110000"/>
              </a:lnSpc>
            </a:pPr>
            <a:r>
              <a:rPr lang="hu-HU" sz="2100" b="1" dirty="0" smtClean="0"/>
              <a:t>Célzott adatbányászat (</a:t>
            </a:r>
            <a:r>
              <a:rPr lang="hu-HU" sz="2100" b="1" dirty="0" err="1" smtClean="0"/>
              <a:t>targeted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data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mining</a:t>
            </a:r>
            <a:r>
              <a:rPr lang="hu-HU" sz="2100" b="1" dirty="0" smtClean="0"/>
              <a:t>): </a:t>
            </a:r>
            <a:r>
              <a:rPr lang="hu-HU" sz="2100" dirty="0" smtClean="0"/>
              <a:t>Adatbázisok áttekintése meghatározott információkért, melyek érzékeny adatokat szolgáltathatnak a rendszerről. </a:t>
            </a:r>
            <a:r>
              <a:rPr lang="hu-HU" sz="2100" dirty="0" smtClean="0">
                <a:hlinkClick r:id="rId3"/>
              </a:rPr>
              <a:t>http://en.wikipedia.org/wiki/Data_mining</a:t>
            </a:r>
            <a:endParaRPr lang="hu-HU" sz="2100" dirty="0" smtClean="0"/>
          </a:p>
          <a:p>
            <a:pPr lvl="1" eaLnBrk="1" hangingPunct="1">
              <a:lnSpc>
                <a:spcPct val="110000"/>
              </a:lnSpc>
            </a:pPr>
            <a:r>
              <a:rPr lang="hu-HU" sz="2100" b="1" dirty="0" smtClean="0"/>
              <a:t>Fizikai hozzáférés (</a:t>
            </a:r>
            <a:r>
              <a:rPr lang="hu-HU" sz="2100" b="1" dirty="0" err="1" smtClean="0"/>
              <a:t>physical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access</a:t>
            </a:r>
            <a:r>
              <a:rPr lang="hu-HU" sz="2100" b="1" dirty="0" smtClean="0"/>
              <a:t>): </a:t>
            </a:r>
            <a:r>
              <a:rPr lang="hu-HU" sz="2100" dirty="0" smtClean="0"/>
              <a:t>Fizikai hozzáférés egy hálózathoz, berendezéshez vagy támogató rendszerhez.</a:t>
            </a:r>
          </a:p>
          <a:p>
            <a:pPr lvl="1" eaLnBrk="1" hangingPunct="1">
              <a:lnSpc>
                <a:spcPct val="110000"/>
              </a:lnSpc>
            </a:pPr>
            <a:r>
              <a:rPr lang="hu-HU" sz="2100" b="1" dirty="0" err="1" smtClean="0"/>
              <a:t>Hátsókapu</a:t>
            </a:r>
            <a:r>
              <a:rPr lang="hu-HU" sz="2100" b="1" dirty="0" smtClean="0"/>
              <a:t> (</a:t>
            </a:r>
            <a:r>
              <a:rPr lang="hu-HU" sz="2100" b="1" dirty="0" err="1" smtClean="0"/>
              <a:t>backdoor</a:t>
            </a:r>
            <a:r>
              <a:rPr lang="hu-HU" sz="2100" b="1" dirty="0" smtClean="0"/>
              <a:t>): </a:t>
            </a:r>
            <a:r>
              <a:rPr lang="hu-HU" sz="2100" dirty="0" smtClean="0"/>
              <a:t>Olyan szoftverbe vagy hardverbe épített eljárás, melynek segítségével ki lehet kerülni az adott entitás hitelesítési eljárásait. </a:t>
            </a:r>
            <a:r>
              <a:rPr lang="hu-HU" sz="2100" dirty="0" smtClean="0">
                <a:hlinkClick r:id="rId4"/>
              </a:rPr>
              <a:t>http://en.wikipedia.org/wiki/Backdoor</a:t>
            </a:r>
            <a:endParaRPr lang="hu-HU" sz="21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FBAE-ACD0-40FD-A9E2-3F7931003157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Fenyegetések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68760"/>
            <a:ext cx="8501122" cy="5040560"/>
          </a:xfrm>
        </p:spPr>
        <p:txBody>
          <a:bodyPr>
            <a:normAutofit/>
          </a:bodyPr>
          <a:lstStyle/>
          <a:p>
            <a:pPr lvl="1" eaLnBrk="1" hangingPunct="1"/>
            <a:r>
              <a:rPr lang="hu-HU" sz="2100" b="1" dirty="0" smtClean="0"/>
              <a:t>Jelszótörés (</a:t>
            </a:r>
            <a:r>
              <a:rPr lang="hu-HU" sz="2100" b="1" dirty="0" err="1" smtClean="0"/>
              <a:t>password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cracking</a:t>
            </a:r>
            <a:r>
              <a:rPr lang="hu-HU" sz="2100" b="1" dirty="0" smtClean="0"/>
              <a:t>): </a:t>
            </a:r>
            <a:r>
              <a:rPr lang="hu-HU" sz="2100" dirty="0" smtClean="0"/>
              <a:t>olyan eljárás, melynek segítségével a hitelesítést szolgáló jelszavak visszaállíthatók, pl. gyenge lenyomatból vagy </a:t>
            </a:r>
            <a:r>
              <a:rPr lang="hu-HU" sz="2100" dirty="0" err="1" smtClean="0"/>
              <a:t>brute</a:t>
            </a:r>
            <a:r>
              <a:rPr lang="hu-HU" sz="2100" dirty="0" smtClean="0"/>
              <a:t> </a:t>
            </a:r>
            <a:r>
              <a:rPr lang="hu-HU" sz="2100" dirty="0" err="1" smtClean="0"/>
              <a:t>force</a:t>
            </a:r>
            <a:r>
              <a:rPr lang="hu-HU" sz="2100" dirty="0" smtClean="0"/>
              <a:t> módszerrel. </a:t>
            </a:r>
            <a:r>
              <a:rPr lang="hu-HU" sz="2100" dirty="0" smtClean="0">
                <a:hlinkClick r:id="rId2"/>
              </a:rPr>
              <a:t>http://en.wikipedia.org/wiki/Password_cracking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Kártékony kód (</a:t>
            </a:r>
            <a:r>
              <a:rPr lang="hu-HU" sz="2100" b="1" dirty="0" err="1" smtClean="0"/>
              <a:t>malicious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code</a:t>
            </a:r>
            <a:r>
              <a:rPr lang="hu-HU" sz="2100" b="1" dirty="0" smtClean="0"/>
              <a:t>): </a:t>
            </a:r>
            <a:r>
              <a:rPr lang="hu-HU" sz="2100" dirty="0" smtClean="0"/>
              <a:t>Olyan kód, mely végrehajtása közben megsérti a biztonsági szabályzatot, és a felhasználó tudta nélkül károkat okoz.</a:t>
            </a:r>
          </a:p>
          <a:p>
            <a:pPr lvl="1" eaLnBrk="1" hangingPunct="1">
              <a:buNone/>
            </a:pPr>
            <a:r>
              <a:rPr lang="hu-HU" sz="2100" dirty="0"/>
              <a:t>	</a:t>
            </a:r>
            <a:r>
              <a:rPr lang="hu-HU" sz="2100" dirty="0" smtClean="0">
                <a:hlinkClick r:id="rId3"/>
              </a:rPr>
              <a:t>http://en.wikipedia.org/wiki/Malware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Kémkedés (</a:t>
            </a:r>
            <a:r>
              <a:rPr lang="hu-HU" sz="2100" b="1" dirty="0" err="1" smtClean="0"/>
              <a:t>spying</a:t>
            </a:r>
            <a:r>
              <a:rPr lang="hu-HU" sz="2100" b="1" dirty="0" smtClean="0"/>
              <a:t>):</a:t>
            </a:r>
            <a:r>
              <a:rPr lang="hu-HU" sz="2100" dirty="0" smtClean="0"/>
              <a:t> Hagyományos eszközökkel (pl. mikrofon, kamera) elkövetett jogosulatlan információszerzés.</a:t>
            </a:r>
          </a:p>
          <a:p>
            <a:pPr lvl="1" eaLnBrk="1" hangingPunct="1">
              <a:buNone/>
            </a:pPr>
            <a:r>
              <a:rPr lang="hu-HU" sz="2100" dirty="0" smtClean="0"/>
              <a:t>	</a:t>
            </a:r>
            <a:r>
              <a:rPr lang="hu-HU" sz="2100" dirty="0" smtClean="0">
                <a:hlinkClick r:id="rId4"/>
              </a:rPr>
              <a:t>http://en.wikipedia.org/wiki/Spying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Kifigyelés (</a:t>
            </a:r>
            <a:r>
              <a:rPr lang="hu-HU" sz="2100" b="1" dirty="0" err="1" smtClean="0"/>
              <a:t>shoulder</a:t>
            </a:r>
            <a:r>
              <a:rPr lang="hu-HU" sz="2100" b="1" dirty="0" smtClean="0"/>
              <a:t> surfing): </a:t>
            </a:r>
            <a:r>
              <a:rPr lang="hu-HU" sz="2100" dirty="0" smtClean="0"/>
              <a:t>Érzékeny adatok direkt leolvasása a képernyőről. </a:t>
            </a:r>
            <a:r>
              <a:rPr lang="hu-HU" sz="2100" dirty="0" smtClean="0">
                <a:hlinkClick r:id="rId5"/>
              </a:rPr>
              <a:t>http://en.wikipedia.org/wiki/Shoulder_surfing</a:t>
            </a:r>
            <a:endParaRPr lang="hu-HU" sz="21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55BA-D941-463B-ADA4-5E0CC4EA08E5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Fenyegetések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40768"/>
            <a:ext cx="8205743" cy="5040560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hu-HU" sz="2100" b="1" dirty="0" smtClean="0"/>
              <a:t>Kisugárzás (</a:t>
            </a:r>
            <a:r>
              <a:rPr lang="hu-HU" sz="2100" b="1" dirty="0" err="1" smtClean="0"/>
              <a:t>emanation</a:t>
            </a:r>
            <a:r>
              <a:rPr lang="hu-HU" sz="2100" b="1" dirty="0" smtClean="0"/>
              <a:t>): </a:t>
            </a:r>
            <a:r>
              <a:rPr lang="hu-HU" sz="2100" dirty="0" smtClean="0"/>
              <a:t>A hardvereszközökből származó elektromágneses sugárzásból visszaállított információk megszerzése. </a:t>
            </a:r>
            <a:r>
              <a:rPr lang="hu-HU" sz="2100" dirty="0" smtClean="0">
                <a:hlinkClick r:id="rId2"/>
              </a:rPr>
              <a:t>http://en.wikipedia.org/wiki/TEMPEST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Közbeékelődéses támadás </a:t>
            </a:r>
            <a:r>
              <a:rPr lang="hu-HU" sz="2100" dirty="0" smtClean="0"/>
              <a:t>(</a:t>
            </a:r>
            <a:r>
              <a:rPr lang="hu-HU" sz="2100" dirty="0" err="1" smtClean="0"/>
              <a:t>man-in-the-middle</a:t>
            </a:r>
            <a:r>
              <a:rPr lang="hu-HU" sz="2100" dirty="0" smtClean="0"/>
              <a:t> </a:t>
            </a:r>
            <a:r>
              <a:rPr lang="hu-HU" sz="2100" dirty="0" err="1" smtClean="0"/>
              <a:t>attack</a:t>
            </a:r>
            <a:r>
              <a:rPr lang="hu-HU" sz="2100" dirty="0" smtClean="0"/>
              <a:t>): olyan támadás, ahol a támadó a két fél közé, számukra láthatatlanul kapcsolódva mindegyik fél felé a másik partnerének adja ki magát. </a:t>
            </a:r>
            <a:r>
              <a:rPr lang="hu-HU" sz="2100" dirty="0" smtClean="0">
                <a:hlinkClick r:id="rId3"/>
              </a:rPr>
              <a:t>http://en.wikipedia.org/wiki/Man-in-the-middle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Kukabúvárkodás (</a:t>
            </a:r>
            <a:r>
              <a:rPr lang="hu-HU" sz="2100" b="1" dirty="0" err="1" smtClean="0"/>
              <a:t>dumpster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diving</a:t>
            </a:r>
            <a:r>
              <a:rPr lang="hu-HU" sz="2100" b="1" dirty="0" smtClean="0"/>
              <a:t>): </a:t>
            </a:r>
            <a:r>
              <a:rPr lang="hu-HU" sz="2100" dirty="0" smtClean="0"/>
              <a:t>A támadás célja leselejtezett (vö. kidobott) iratokból érzékeny információk visszaállítása. </a:t>
            </a:r>
            <a:r>
              <a:rPr lang="hu-HU" sz="2100" dirty="0" smtClean="0">
                <a:hlinkClick r:id="rId4"/>
              </a:rPr>
              <a:t>http://en.wikipedia.org/wiki/Dumpster_diving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Lehallgatás (</a:t>
            </a:r>
            <a:r>
              <a:rPr lang="hu-HU" sz="2100" b="1" dirty="0" err="1" smtClean="0"/>
              <a:t>eavesdropping</a:t>
            </a:r>
            <a:r>
              <a:rPr lang="hu-HU" sz="2100" b="1" dirty="0" smtClean="0"/>
              <a:t>): </a:t>
            </a:r>
            <a:r>
              <a:rPr lang="hu-HU" sz="2100" dirty="0" smtClean="0"/>
              <a:t>a hálózat adatforgalmának monitorozása abból a célból, hogy érzékeny adatok birtokába jusson a megfigyelő. </a:t>
            </a:r>
            <a:r>
              <a:rPr lang="hu-HU" sz="2100" dirty="0" smtClean="0">
                <a:hlinkClick r:id="rId5"/>
              </a:rPr>
              <a:t>http://en.wikipedia.org/wiki/Eavesdropping</a:t>
            </a:r>
            <a:endParaRPr lang="hu-HU" sz="21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0DA8-2B61-4529-B9AD-912137A699FA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Fenyegetések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40768"/>
            <a:ext cx="8277751" cy="4943475"/>
          </a:xfrm>
        </p:spPr>
        <p:txBody>
          <a:bodyPr>
            <a:normAutofit/>
          </a:bodyPr>
          <a:lstStyle/>
          <a:p>
            <a:pPr lvl="1" eaLnBrk="1" hangingPunct="1"/>
            <a:r>
              <a:rPr lang="hu-HU" sz="2100" b="1" dirty="0" smtClean="0"/>
              <a:t>Megszemélyesítés (</a:t>
            </a:r>
            <a:r>
              <a:rPr lang="hu-HU" sz="2100" b="1" dirty="0" err="1" smtClean="0"/>
              <a:t>impersonation</a:t>
            </a:r>
            <a:r>
              <a:rPr lang="hu-HU" sz="2100" b="1" dirty="0" smtClean="0"/>
              <a:t>): </a:t>
            </a:r>
            <a:r>
              <a:rPr lang="hu-HU" sz="2100" dirty="0" smtClean="0"/>
              <a:t>a támadás során a támadó egy hitelesített személynek adja ki magát, így szerez nem hitelesített hozzáférést, pl. lopott jelszóval. </a:t>
            </a:r>
            <a:r>
              <a:rPr lang="hu-HU" sz="2100" dirty="0" smtClean="0">
                <a:hlinkClick r:id="rId2"/>
              </a:rPr>
              <a:t>http://en.wikipedia.org/wiki/Impersonation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Mobil kód (mobile </a:t>
            </a:r>
            <a:r>
              <a:rPr lang="hu-HU" sz="2100" b="1" dirty="0" err="1" smtClean="0"/>
              <a:t>code</a:t>
            </a:r>
            <a:r>
              <a:rPr lang="hu-HU" sz="2100" b="1" dirty="0" smtClean="0"/>
              <a:t>): </a:t>
            </a:r>
            <a:r>
              <a:rPr lang="hu-HU" sz="2100" dirty="0" smtClean="0"/>
              <a:t>Olyan szoftver, ami a hálózaton keresztül érkezik, és a helyi gépen hajtódik végre, általában a felhasználó engedélyével, de károkat okozhat a tudta nélkül. Pl. rosszindulatú ActiveX vezérlők.</a:t>
            </a:r>
          </a:p>
          <a:p>
            <a:pPr lvl="1" eaLnBrk="1" hangingPunct="1">
              <a:buNone/>
            </a:pPr>
            <a:r>
              <a:rPr lang="hu-HU" sz="2100" dirty="0" smtClean="0"/>
              <a:t>	</a:t>
            </a:r>
            <a:r>
              <a:rPr lang="hu-HU" sz="2100" dirty="0" smtClean="0">
                <a:hlinkClick r:id="rId3"/>
              </a:rPr>
              <a:t>http://en.wikipedia.org/wiki/Mobile_code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Objektum újrafelhasználás (</a:t>
            </a:r>
            <a:r>
              <a:rPr lang="hu-HU" sz="2100" b="1" dirty="0" err="1" smtClean="0"/>
              <a:t>object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reuse</a:t>
            </a:r>
            <a:r>
              <a:rPr lang="hu-HU" sz="2100" b="1" dirty="0" smtClean="0"/>
              <a:t>): </a:t>
            </a:r>
            <a:r>
              <a:rPr lang="hu-HU" sz="2100" dirty="0" smtClean="0"/>
              <a:t>Az a lehetőség, hogy egy érzékeny adat rendelkezésre áll egy nem hitelesített felhasználónak, pl. egy érzékeny adat megmarad a </a:t>
            </a:r>
            <a:r>
              <a:rPr lang="hu-HU" sz="2100" dirty="0" err="1" smtClean="0"/>
              <a:t>swap</a:t>
            </a:r>
            <a:r>
              <a:rPr lang="hu-HU" sz="2100" dirty="0" smtClean="0"/>
              <a:t> memóriában, amit a gép egy másik felhasználója is láthat.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38D9-343B-4071-94EA-2425D927923C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Fenyegetések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412776"/>
            <a:ext cx="7990289" cy="4943475"/>
          </a:xfrm>
        </p:spPr>
        <p:txBody>
          <a:bodyPr>
            <a:normAutofit/>
          </a:bodyPr>
          <a:lstStyle/>
          <a:p>
            <a:pPr lvl="1" eaLnBrk="1" hangingPunct="1"/>
            <a:r>
              <a:rPr lang="hu-HU" sz="2100" b="1" dirty="0" err="1" smtClean="0"/>
              <a:t>Buffer</a:t>
            </a:r>
            <a:r>
              <a:rPr lang="hu-HU" sz="2100" b="1" dirty="0" smtClean="0"/>
              <a:t> túlcsordulás (</a:t>
            </a:r>
            <a:r>
              <a:rPr lang="hu-HU" sz="2100" b="1" dirty="0" err="1" smtClean="0"/>
              <a:t>buffer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overflow</a:t>
            </a:r>
            <a:r>
              <a:rPr lang="hu-HU" sz="2100" b="1" dirty="0" smtClean="0"/>
              <a:t>): </a:t>
            </a:r>
            <a:r>
              <a:rPr lang="hu-HU" sz="2100" dirty="0" smtClean="0"/>
              <a:t>Egy alkalmazás több adatot ír a memóriaterületére, mint amennyit lehetne, így felülír esetlegesen más alkalmazáshoz tartozó érzékeny memóriaterületet. A felülírás pl. tartalmazhat kártékony kódot vagy kikerülhet hitelesítési eljárást. </a:t>
            </a:r>
            <a:r>
              <a:rPr lang="hu-HU" sz="2100" dirty="0" smtClean="0">
                <a:hlinkClick r:id="rId2"/>
              </a:rPr>
              <a:t>http://en.wikipedia.org/wiki/Buffer_overflow</a:t>
            </a:r>
            <a:endParaRPr lang="hu-HU" sz="2100" dirty="0" smtClean="0"/>
          </a:p>
          <a:p>
            <a:pPr lvl="1" eaLnBrk="1" hangingPunct="1"/>
            <a:r>
              <a:rPr lang="hu-HU" sz="2100" b="1" dirty="0" smtClean="0"/>
              <a:t>Rejtett csatorna (</a:t>
            </a:r>
            <a:r>
              <a:rPr lang="hu-HU" sz="2100" b="1" dirty="0" err="1" smtClean="0"/>
              <a:t>covert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channel</a:t>
            </a:r>
            <a:r>
              <a:rPr lang="hu-HU" sz="2100" b="1" dirty="0" smtClean="0"/>
              <a:t>): </a:t>
            </a:r>
            <a:r>
              <a:rPr lang="hu-HU" sz="2100" dirty="0" smtClean="0"/>
              <a:t>Olyan kommunikációs csatorna, melyen a legális csatornák kapacitását használva nem engedélyezett adatforgalom halad keresztül. Az időzített csatornán az adás előfordulása, a tárolási csatornán a memória adott területének írása/törlése szolgáltat információt. </a:t>
            </a:r>
            <a:r>
              <a:rPr lang="hu-HU" sz="2100" dirty="0" smtClean="0">
                <a:hlinkClick r:id="rId3"/>
              </a:rPr>
              <a:t>http://en.wikipedia.org/wiki/Covert_channel</a:t>
            </a:r>
            <a:r>
              <a:rPr lang="hu-HU" sz="2100" dirty="0" smtClean="0"/>
              <a:t> 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4FB1-776D-47F2-88D7-FF4C147FCE64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hu-HU" dirty="0" smtClean="0"/>
              <a:t>Fenyegetések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340768"/>
            <a:ext cx="8497347" cy="4943475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10000"/>
              </a:lnSpc>
            </a:pPr>
            <a:r>
              <a:rPr lang="hu-HU" sz="2100" b="1" dirty="0" smtClean="0"/>
              <a:t>Személyes ráhatás (</a:t>
            </a:r>
            <a:r>
              <a:rPr lang="hu-HU" sz="2100" b="1" dirty="0" err="1" smtClean="0"/>
              <a:t>social</a:t>
            </a:r>
            <a:r>
              <a:rPr lang="hu-HU" sz="2100" b="1" dirty="0" smtClean="0"/>
              <a:t> </a:t>
            </a:r>
            <a:r>
              <a:rPr lang="hu-HU" sz="2100" b="1" dirty="0" err="1" smtClean="0"/>
              <a:t>engineering</a:t>
            </a:r>
            <a:r>
              <a:rPr lang="hu-HU" sz="2100" b="1" dirty="0" smtClean="0"/>
              <a:t>): </a:t>
            </a:r>
            <a:r>
              <a:rPr lang="hu-HU" sz="2100" dirty="0" smtClean="0"/>
              <a:t>olyan gépfüggetlen eljárás, melynek lényege az, hogy a támadó a rendszerrel dolgozó emberektől megszerzett adatok segítségével tör be a rendszerbe. </a:t>
            </a:r>
            <a:r>
              <a:rPr lang="hu-HU" sz="2100" dirty="0" smtClean="0">
                <a:hlinkClick r:id="rId2"/>
              </a:rPr>
              <a:t>http://en.wikipedia.org/wiki/Social_engineering</a:t>
            </a:r>
            <a:r>
              <a:rPr lang="hu-HU" sz="2100" dirty="0" smtClean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hu-HU" sz="2100" b="1" dirty="0" smtClean="0"/>
              <a:t>Szimatolás (</a:t>
            </a:r>
            <a:r>
              <a:rPr lang="hu-HU" sz="2100" b="1" dirty="0" err="1" smtClean="0"/>
              <a:t>sniffing</a:t>
            </a:r>
            <a:r>
              <a:rPr lang="hu-HU" sz="2100" b="1" dirty="0" smtClean="0"/>
              <a:t>): </a:t>
            </a:r>
            <a:r>
              <a:rPr lang="hu-HU" sz="2100" dirty="0" smtClean="0"/>
              <a:t>Információszerzés a hálózati csomagok elfogásának segítségével. A lehallgatással szemben (ami általános hálózati forgalomra vonatkozik) a szimatolás kimondottan csomagkapcsolt hálózatokra értelmezhető.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hu-HU" sz="2100" dirty="0" smtClean="0"/>
              <a:t>	</a:t>
            </a:r>
            <a:r>
              <a:rPr lang="hu-HU" sz="2100" dirty="0" smtClean="0">
                <a:hlinkClick r:id="rId3"/>
              </a:rPr>
              <a:t>http://en.wikipedia.org/wiki/Packet_sniffer</a:t>
            </a:r>
            <a:r>
              <a:rPr lang="hu-HU" sz="2100" dirty="0" smtClean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hu-HU" sz="2100" b="1" dirty="0" smtClean="0"/>
              <a:t>Visszajátszás (</a:t>
            </a:r>
            <a:r>
              <a:rPr lang="hu-HU" sz="2100" b="1" dirty="0" err="1" smtClean="0"/>
              <a:t>replay</a:t>
            </a:r>
            <a:r>
              <a:rPr lang="hu-HU" sz="2100" b="1" dirty="0" smtClean="0"/>
              <a:t>): </a:t>
            </a:r>
            <a:r>
              <a:rPr lang="hu-HU" sz="2100" dirty="0" smtClean="0"/>
              <a:t>A hitelesítési eljárás kijátszása egy hálózati csomag elfogásával és későbbi visszaküldésével. </a:t>
            </a:r>
            <a:r>
              <a:rPr lang="hu-HU" sz="2100" dirty="0" smtClean="0">
                <a:hlinkClick r:id="rId4"/>
              </a:rPr>
              <a:t>http://en.wikipedia.org/wiki/Replay_attack</a:t>
            </a:r>
            <a:endParaRPr lang="hu-HU" sz="21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195B-5A02-450F-83EE-E899FD9647E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Fenyegetések 2020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Cloud </a:t>
            </a:r>
            <a:r>
              <a:rPr lang="en-GB" b="1" dirty="0" smtClean="0"/>
              <a:t>Vulnerability</a:t>
            </a:r>
            <a:endParaRPr lang="hu-HU" b="1" dirty="0" smtClean="0"/>
          </a:p>
          <a:p>
            <a:pPr marL="914400" lvl="1" indent="-514350"/>
            <a:r>
              <a:rPr lang="hu-HU" dirty="0" smtClean="0"/>
              <a:t>Érzékeny adatok a felhőben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AI-Enhanced </a:t>
            </a:r>
            <a:r>
              <a:rPr lang="en-GB" b="1" dirty="0" err="1" smtClean="0"/>
              <a:t>Cyberthreats</a:t>
            </a:r>
            <a:endParaRPr lang="hu-HU" b="1" dirty="0" smtClean="0"/>
          </a:p>
          <a:p>
            <a:pPr marL="914400" lvl="1" indent="-514350"/>
            <a:r>
              <a:rPr lang="hu-HU" dirty="0" smtClean="0"/>
              <a:t>Adaptív kártékony kódok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 err="1" smtClean="0"/>
              <a:t>Blockchain</a:t>
            </a:r>
            <a:r>
              <a:rPr lang="hu-HU" b="1" dirty="0" smtClean="0"/>
              <a:t> </a:t>
            </a:r>
            <a:r>
              <a:rPr lang="hu-HU" b="1" dirty="0" err="1" smtClean="0"/>
              <a:t>based</a:t>
            </a:r>
            <a:r>
              <a:rPr lang="hu-HU" b="1" dirty="0" smtClean="0"/>
              <a:t> </a:t>
            </a:r>
            <a:r>
              <a:rPr lang="hu-HU" b="1" dirty="0" err="1" smtClean="0"/>
              <a:t>small</a:t>
            </a:r>
            <a:r>
              <a:rPr lang="hu-HU" b="1" dirty="0" smtClean="0"/>
              <a:t> </a:t>
            </a:r>
            <a:r>
              <a:rPr lang="hu-HU" b="1" dirty="0" err="1" smtClean="0"/>
              <a:t>contracts</a:t>
            </a:r>
            <a:endParaRPr lang="hu-HU" b="1" dirty="0" smtClean="0"/>
          </a:p>
          <a:p>
            <a:pPr marL="914400" lvl="1" indent="-514350"/>
            <a:r>
              <a:rPr lang="hu-HU" dirty="0" smtClean="0"/>
              <a:t>Kódot tartalmaz</a:t>
            </a:r>
          </a:p>
          <a:p>
            <a:pPr marL="514350" indent="-514350">
              <a:buFont typeface="+mj-lt"/>
              <a:buAutoNum type="arabicPeriod"/>
            </a:pPr>
            <a:r>
              <a:rPr lang="hu-HU" b="1" dirty="0" err="1" smtClean="0"/>
              <a:t>Social</a:t>
            </a:r>
            <a:r>
              <a:rPr lang="hu-HU" b="1" dirty="0" smtClean="0"/>
              <a:t> </a:t>
            </a:r>
            <a:r>
              <a:rPr lang="hu-HU" b="1" dirty="0" err="1" smtClean="0"/>
              <a:t>engineering</a:t>
            </a:r>
            <a:r>
              <a:rPr lang="hu-HU" b="1" dirty="0" smtClean="0"/>
              <a:t> </a:t>
            </a:r>
            <a:r>
              <a:rPr lang="hu-HU" b="1" dirty="0" err="1" smtClean="0"/>
              <a:t>attacks</a:t>
            </a:r>
            <a:endParaRPr lang="hu-HU" b="1" dirty="0" smtClean="0"/>
          </a:p>
          <a:p>
            <a:pPr marL="514350" indent="-514350">
              <a:buFont typeface="+mj-lt"/>
              <a:buAutoNum type="arabicPeriod"/>
            </a:pPr>
            <a:r>
              <a:rPr lang="hu-HU" b="1" dirty="0" err="1" smtClean="0"/>
              <a:t>Fakenews</a:t>
            </a:r>
            <a:endParaRPr lang="en-GB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AB31-3F01-47DC-AA60-31C6A1D3E122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1022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Hozzáférés-ellenőrzés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848600" cy="50403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A hozzáférés-ellenőrzés olyan biztonsági mechanizmusok gyűjteménye, amely meghatározza, hogy a felhasználók mit tehetnek a rendszerben, azaz milyen erőforrásokhoz férhetnek hozzá, és milyen műveleteket hajthatnak végre.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Azok a védelmi intézkedések tartoznak ide, melyek szabályozzák, hogy egy felhasználó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milyen felhatalmazással férhet a rendszerhez,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milyen alkalmazásokat futtathat,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mit olvashat, hozhat létre, adhat hozzá és törölhet egy információból.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Három lépésből áll: 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azonosítás (</a:t>
            </a:r>
            <a:r>
              <a:rPr lang="hu-HU" sz="2000" dirty="0" err="1" smtClean="0"/>
              <a:t>identification</a:t>
            </a:r>
            <a:r>
              <a:rPr lang="hu-HU" sz="2000" dirty="0" smtClean="0"/>
              <a:t>) ,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hitelesítés (</a:t>
            </a:r>
            <a:r>
              <a:rPr lang="hu-HU" sz="2000" dirty="0" err="1" smtClean="0"/>
              <a:t>authentication</a:t>
            </a:r>
            <a:r>
              <a:rPr lang="hu-HU" sz="2000" dirty="0" smtClean="0"/>
              <a:t>),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/>
              <a:t>e</a:t>
            </a:r>
            <a:r>
              <a:rPr lang="hu-HU" sz="2000" dirty="0" smtClean="0"/>
              <a:t>ngedélyezés (</a:t>
            </a:r>
            <a:r>
              <a:rPr lang="hu-HU" sz="2000" dirty="0" err="1" smtClean="0"/>
              <a:t>authorization</a:t>
            </a:r>
            <a:r>
              <a:rPr lang="hu-HU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A hozzáférés-ellenőrzés része az elszámoltathatóság.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FFEB-8373-4651-89DE-034A7EBFE6B1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025525" y="288925"/>
            <a:ext cx="7808913" cy="1027113"/>
          </a:xfrm>
        </p:spPr>
        <p:txBody>
          <a:bodyPr/>
          <a:lstStyle/>
          <a:p>
            <a:pPr algn="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b="1" dirty="0" smtClean="0"/>
              <a:t>Agenda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288926"/>
            <a:ext cx="4464496" cy="6432550"/>
          </a:xfrm>
        </p:spPr>
        <p:txBody>
          <a:bodyPr>
            <a:normAutofit lnSpcReduction="10000"/>
          </a:bodyPr>
          <a:lstStyle/>
          <a:p>
            <a:pPr eaLnBrk="1"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Az i</a:t>
            </a:r>
            <a:r>
              <a:rPr lang="en-GB" dirty="0" err="1" smtClean="0"/>
              <a:t>nformációbiztonság</a:t>
            </a:r>
            <a:r>
              <a:rPr lang="en-GB" dirty="0" smtClean="0"/>
              <a:t> </a:t>
            </a:r>
            <a:r>
              <a:rPr lang="en-GB" dirty="0" err="1" smtClean="0"/>
              <a:t>alapjai</a:t>
            </a:r>
            <a:endParaRPr lang="hu-HU" dirty="0" smtClean="0"/>
          </a:p>
          <a:p>
            <a:pPr eaLnBrk="1"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Az információbiztonság </a:t>
            </a:r>
            <a:r>
              <a:rPr lang="hu-HU" dirty="0" err="1" smtClean="0"/>
              <a:t>irányitási</a:t>
            </a:r>
            <a:r>
              <a:rPr lang="hu-HU" dirty="0" smtClean="0"/>
              <a:t> rendszerei</a:t>
            </a:r>
          </a:p>
          <a:p>
            <a:pPr eaLnBrk="1"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dirty="0" err="1" smtClean="0"/>
              <a:t>Sérülékenység</a:t>
            </a:r>
            <a:r>
              <a:rPr lang="hu-HU" dirty="0"/>
              <a:t> </a:t>
            </a:r>
            <a:r>
              <a:rPr lang="en-GB" dirty="0" err="1" smtClean="0"/>
              <a:t>elemzés</a:t>
            </a:r>
            <a:r>
              <a:rPr lang="en-GB" dirty="0" smtClean="0"/>
              <a:t>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 smtClean="0"/>
              <a:t>kezelés</a:t>
            </a:r>
            <a:endParaRPr lang="hu-HU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/>
              <a:t>Kriptográfiai protokollok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Határvédelmi technológiák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err="1" smtClean="0"/>
              <a:t>Behatolásvédelem</a:t>
            </a:r>
            <a:endParaRPr lang="hu-HU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Üzemeltetés biztonság</a:t>
            </a:r>
            <a:endParaRPr lang="hu-HU" dirty="0"/>
          </a:p>
          <a:p>
            <a:pPr eaLnBrk="1"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Fizikai biztonság </a:t>
            </a:r>
          </a:p>
          <a:p>
            <a:pPr eaLnBrk="1"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Vírusvédelem</a:t>
            </a:r>
          </a:p>
          <a:p>
            <a:pPr eaLnBrk="1">
              <a:buSzPct val="12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Dokumentumvédelem 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hu-HU" sz="2400" dirty="0" smtClean="0"/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hu-HU" sz="2200" dirty="0" smtClean="0">
              <a:solidFill>
                <a:srgbClr val="663300"/>
              </a:solidFill>
            </a:endParaRP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hu-HU" sz="2200" dirty="0" smtClean="0">
              <a:solidFill>
                <a:srgbClr val="6633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2"/>
          </p:nvPr>
        </p:nvSpPr>
        <p:spPr>
          <a:xfrm>
            <a:off x="5508104" y="1316038"/>
            <a:ext cx="3168352" cy="4417218"/>
          </a:xfrm>
        </p:spPr>
        <p:txBody>
          <a:bodyPr>
            <a:normAutofit fontScale="77500" lnSpcReduction="20000"/>
          </a:bodyPr>
          <a:lstStyle/>
          <a:p>
            <a:pPr marL="0" indent="0" eaLnBrk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Fejezetek: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Biztonsági kockázatok elemzése 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Szabályozások, módszertanok 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Naplófeldolgozás és elemzés 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Incidens menedzsment 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Szervezetek és biztonság-tudatosság, GDPR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hu-HU" dirty="0" smtClean="0"/>
              <a:t>SSH/TLS</a:t>
            </a:r>
          </a:p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hu-HU" sz="2200" dirty="0" smtClean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7C14-0C6B-4979-A343-614D8275F4E5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611560" y="215900"/>
            <a:ext cx="8353053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Azonosítás, hitelesítés, engedélyezés</a:t>
            </a:r>
          </a:p>
        </p:txBody>
      </p:sp>
      <p:sp>
        <p:nvSpPr>
          <p:cNvPr id="24579" name="AutoShape 2"/>
          <p:cNvSpPr>
            <a:spLocks noChangeArrowheads="1"/>
          </p:cNvSpPr>
          <p:nvPr/>
        </p:nvSpPr>
        <p:spPr bwMode="auto">
          <a:xfrm>
            <a:off x="785813" y="1428750"/>
            <a:ext cx="1643062" cy="357188"/>
          </a:xfrm>
          <a:prstGeom prst="wedgeRoundRectCallout">
            <a:avLst>
              <a:gd name="adj1" fmla="val 50694"/>
              <a:gd name="adj2" fmla="val 89431"/>
              <a:gd name="adj3" fmla="val 16667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800">
                <a:solidFill>
                  <a:srgbClr val="FFFFFF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Ki vagy?</a:t>
            </a:r>
          </a:p>
        </p:txBody>
      </p:sp>
      <p:sp>
        <p:nvSpPr>
          <p:cNvPr id="24580" name="AutoShape 3"/>
          <p:cNvSpPr>
            <a:spLocks noChangeArrowheads="1"/>
          </p:cNvSpPr>
          <p:nvPr/>
        </p:nvSpPr>
        <p:spPr bwMode="auto">
          <a:xfrm>
            <a:off x="785813" y="2286000"/>
            <a:ext cx="1714500" cy="428625"/>
          </a:xfrm>
          <a:prstGeom prst="wedgeRoundRectCallout">
            <a:avLst>
              <a:gd name="adj1" fmla="val -38403"/>
              <a:gd name="adj2" fmla="val 85667"/>
              <a:gd name="adj3" fmla="val 16667"/>
            </a:avLst>
          </a:prstGeom>
          <a:solidFill>
            <a:srgbClr val="C0504D"/>
          </a:solidFill>
          <a:ln w="25560">
            <a:solidFill>
              <a:srgbClr val="8C383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800">
                <a:solidFill>
                  <a:srgbClr val="FFFFFF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Én vagyok!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785813" y="3214688"/>
            <a:ext cx="1785937" cy="428625"/>
          </a:xfrm>
          <a:prstGeom prst="wedgeRoundRectCallout">
            <a:avLst>
              <a:gd name="adj1" fmla="val 46301"/>
              <a:gd name="adj2" fmla="val 95079"/>
              <a:gd name="adj3" fmla="val 16667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800">
                <a:solidFill>
                  <a:srgbClr val="FFFFFF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Nem hiszem!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785813" y="4214813"/>
            <a:ext cx="1714500" cy="500062"/>
          </a:xfrm>
          <a:prstGeom prst="wedgeRoundRectCallout">
            <a:avLst>
              <a:gd name="adj1" fmla="val -38403"/>
              <a:gd name="adj2" fmla="val 85667"/>
              <a:gd name="adj3" fmla="val 16667"/>
            </a:avLst>
          </a:prstGeom>
          <a:solidFill>
            <a:srgbClr val="C0504D"/>
          </a:solidFill>
          <a:ln w="25560">
            <a:solidFill>
              <a:srgbClr val="8C383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800">
                <a:solidFill>
                  <a:srgbClr val="FFFFFF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Bebizonyítom!</a:t>
            </a:r>
          </a:p>
        </p:txBody>
      </p:sp>
      <p:sp>
        <p:nvSpPr>
          <p:cNvPr id="24583" name="AutoShape 6"/>
          <p:cNvSpPr>
            <a:spLocks noChangeArrowheads="1"/>
          </p:cNvSpPr>
          <p:nvPr/>
        </p:nvSpPr>
        <p:spPr bwMode="auto">
          <a:xfrm>
            <a:off x="785813" y="5214938"/>
            <a:ext cx="1785937" cy="428625"/>
          </a:xfrm>
          <a:prstGeom prst="wedgeRoundRectCallout">
            <a:avLst>
              <a:gd name="adj1" fmla="val 46301"/>
              <a:gd name="adj2" fmla="val 95079"/>
              <a:gd name="adj3" fmla="val 16667"/>
            </a:avLst>
          </a:prstGeom>
          <a:solidFill>
            <a:srgbClr val="4F81BD"/>
          </a:solidFill>
          <a:ln w="25560">
            <a:solidFill>
              <a:srgbClr val="385D8A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800">
                <a:solidFill>
                  <a:srgbClr val="FFFFFF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Oké, jöhetsz!</a:t>
            </a:r>
          </a:p>
        </p:txBody>
      </p:sp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1560513"/>
            <a:ext cx="5181600" cy="4154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1692275" y="6072206"/>
            <a:ext cx="7140575" cy="347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800" dirty="0" err="1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McGraw-Hill</a:t>
            </a:r>
            <a:r>
              <a:rPr lang="hu-HU" sz="1800" dirty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: CISSP </a:t>
            </a:r>
            <a:r>
              <a:rPr lang="hu-HU" sz="1800" dirty="0" err="1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All-in-One</a:t>
            </a:r>
            <a:r>
              <a:rPr lang="hu-HU" sz="1800" dirty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Exam</a:t>
            </a:r>
            <a:r>
              <a:rPr lang="hu-HU" sz="1800" dirty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Guide</a:t>
            </a:r>
            <a:r>
              <a:rPr lang="hu-HU" sz="1800" dirty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3rd </a:t>
            </a:r>
            <a:r>
              <a:rPr lang="hu-HU" sz="1800" dirty="0" err="1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Edition</a:t>
            </a:r>
            <a:r>
              <a:rPr lang="hu-HU" sz="1800" dirty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</a:t>
            </a:r>
            <a:r>
              <a:rPr lang="hu-HU" sz="1800" dirty="0" err="1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Osborne</a:t>
            </a:r>
            <a:r>
              <a:rPr lang="hu-HU" sz="1800" dirty="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Media)</a:t>
            </a:r>
            <a:r>
              <a:rPr lang="ar-SA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sz="1800" dirty="0">
              <a:solidFill>
                <a:srgbClr val="0000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Dátum hely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70FE-D7A0-406E-A733-6A50754919EF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ELTE IT </a:t>
            </a:r>
            <a:r>
              <a:rPr lang="hu-HU" dirty="0" err="1" smtClean="0"/>
              <a:t>BIztonság</a:t>
            </a:r>
            <a:r>
              <a:rPr lang="hu-HU" dirty="0" smtClean="0"/>
              <a:t> </a:t>
            </a:r>
            <a:r>
              <a:rPr lang="hu-HU" dirty="0" err="1" smtClean="0"/>
              <a:t>Speci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857884" y="1988098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Azonosítás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929454" y="29167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Hitelesítés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7643834" y="38454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Engedélyezés</a:t>
            </a:r>
            <a:endParaRPr lang="hu-H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Hozzáférés-ellenőrzés elvei</a:t>
            </a:r>
            <a:endParaRPr lang="hu-HU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70875" cy="47196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hu-HU" dirty="0" smtClean="0"/>
              <a:t>Feladatok szétválasztása (</a:t>
            </a:r>
            <a:r>
              <a:rPr lang="hu-HU" dirty="0" err="1" smtClean="0"/>
              <a:t>Separation</a:t>
            </a:r>
            <a:r>
              <a:rPr lang="hu-HU" dirty="0" smtClean="0"/>
              <a:t> of </a:t>
            </a:r>
            <a:r>
              <a:rPr lang="hu-HU" dirty="0" err="1" smtClean="0"/>
              <a:t>Duties</a:t>
            </a:r>
            <a:r>
              <a:rPr lang="hu-HU" dirty="0" smtClean="0"/>
              <a:t>)</a:t>
            </a:r>
          </a:p>
          <a:p>
            <a:pPr lvl="1" eaLnBrk="1" hangingPunct="1"/>
            <a:r>
              <a:rPr lang="hu-HU" dirty="0" smtClean="0"/>
              <a:t>Célja, hogy egy folyamat lépéseit különböző személyek végezzék el.</a:t>
            </a:r>
          </a:p>
          <a:p>
            <a:pPr lvl="1" eaLnBrk="1" hangingPunct="1"/>
            <a:r>
              <a:rPr lang="hu-HU" dirty="0" smtClean="0"/>
              <a:t>Ehhez a folyamatot meg kell tervezni.</a:t>
            </a:r>
          </a:p>
          <a:p>
            <a:pPr lvl="1" eaLnBrk="1" hangingPunct="1"/>
            <a:r>
              <a:rPr lang="hu-HU" dirty="0" smtClean="0"/>
              <a:t>Megakadályozza, hogy egy személy a teljes folyamatot ellenőrizze és manipulálja.</a:t>
            </a:r>
          </a:p>
          <a:p>
            <a:pPr lvl="1" eaLnBrk="1" hangingPunct="1"/>
            <a:r>
              <a:rPr lang="hu-HU" dirty="0" smtClean="0"/>
              <a:t>Például egy könyvelési osztályon nem fogadhatja be  ugyanaz a személy a számlákat, és nem kezdeményezheti ezek kifizetését.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7331-2C99-4CA6-B38D-9655EC59D5B0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993062" cy="4719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Legkevesebb jogosultság (</a:t>
            </a:r>
            <a:r>
              <a:rPr lang="hu-HU" sz="2800" dirty="0" err="1" smtClean="0"/>
              <a:t>Least</a:t>
            </a:r>
            <a:r>
              <a:rPr lang="hu-HU" sz="2800" dirty="0" smtClean="0"/>
              <a:t> </a:t>
            </a:r>
            <a:r>
              <a:rPr lang="hu-HU" sz="2800" dirty="0" err="1" smtClean="0"/>
              <a:t>Privilege</a:t>
            </a:r>
            <a:r>
              <a:rPr lang="hu-HU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Az elv betartásával a rendszer a felhasználók és az alkalmazások erőforrásokhoz való hozzáférését csak a legszükségesebbekre korlátozza.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Ehhez meg kell határozni a felhasználók munkájához szükséges jogosultságok minimális halmazát.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A felhasználók ehhez a halmazhoz kapnak csak hozzáférést, se többhöz,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hu-HU" sz="2400" dirty="0" smtClean="0"/>
              <a:t>	se kevesebbhez.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Példa a Windows </a:t>
            </a:r>
            <a:r>
              <a:rPr lang="hu-HU" sz="2400" dirty="0" err="1" smtClean="0"/>
              <a:t>User</a:t>
            </a:r>
            <a:r>
              <a:rPr lang="hu-HU" sz="2400" dirty="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hu-HU" sz="2400" dirty="0" smtClean="0"/>
              <a:t>	Account </a:t>
            </a:r>
            <a:r>
              <a:rPr lang="hu-HU" sz="2400" dirty="0" err="1" smtClean="0"/>
              <a:t>Control</a:t>
            </a:r>
            <a:r>
              <a:rPr lang="hu-HU" sz="2400" dirty="0" smtClean="0"/>
              <a:t> (UAC) megoldása.</a:t>
            </a:r>
          </a:p>
        </p:txBody>
      </p:sp>
      <p:pic>
        <p:nvPicPr>
          <p:cNvPr id="23556" name="Picture 4" descr="69575_User-Account-Control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286256"/>
            <a:ext cx="2644763" cy="241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4D939-013F-43DB-851F-57B62075094D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2857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H</a:t>
            </a:r>
            <a:r>
              <a:rPr kumimoji="0" lang="hu-HU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Lucida Sans Unicode" pitchFamily="34" charset="0"/>
                <a:cs typeface="Lucida Sans Unicode" pitchFamily="34" charset="0"/>
              </a:rPr>
              <a:t>ozzáférés-ellenőrzés</a:t>
            </a:r>
            <a:r>
              <a:rPr kumimoji="0" lang="hu-HU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Lucida Sans Unicode" pitchFamily="34" charset="0"/>
                <a:cs typeface="Lucida Sans Unicode" pitchFamily="34" charset="0"/>
              </a:rPr>
              <a:t> elvei</a:t>
            </a:r>
            <a:endParaRPr kumimoji="0" lang="hu-HU" sz="4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684213" y="274638"/>
            <a:ext cx="8280400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Hitelesítés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042988" y="1600200"/>
            <a:ext cx="7643812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Tudás alapú –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Something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you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b="1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know</a:t>
            </a:r>
            <a:endParaRPr lang="hu-HU" sz="3200" b="1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Tulajdon alapú –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Something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you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b="1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have</a:t>
            </a:r>
            <a:endParaRPr lang="hu-HU" sz="3200" b="1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Tulajdonság alapú –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Something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you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b="1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are</a:t>
            </a:r>
            <a:endParaRPr lang="hu-HU" sz="3200" b="1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12C3B"/>
              </a:buCl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hu-HU" sz="3200" b="1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0000"/>
              </a:lnSpc>
              <a:buClr>
                <a:schemeClr val="bg2"/>
              </a:buClr>
              <a:buSzPct val="8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A jó hitelesítés során a </a:t>
            </a:r>
            <a:r>
              <a:rPr lang="hu-HU" sz="2800" b="1" dirty="0">
                <a:solidFill>
                  <a:srgbClr val="663300"/>
                </a:solidFill>
                <a:latin typeface="Times New Roman" pitchFamily="18" charset="0"/>
              </a:rPr>
              <a:t>háromból legalább kettőt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, </a:t>
            </a:r>
            <a:r>
              <a:rPr lang="hu-HU" sz="2800" b="1" dirty="0">
                <a:solidFill>
                  <a:srgbClr val="663300"/>
                </a:solidFill>
                <a:latin typeface="Times New Roman" pitchFamily="18" charset="0"/>
              </a:rPr>
              <a:t>egymástól függetlenül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 kell használni! Ez az erős </a:t>
            </a:r>
            <a:r>
              <a:rPr lang="hu-HU" sz="2800" dirty="0" err="1">
                <a:solidFill>
                  <a:srgbClr val="663300"/>
                </a:solidFill>
                <a:latin typeface="Times New Roman" pitchFamily="18" charset="0"/>
              </a:rPr>
              <a:t>autentikáció</a:t>
            </a: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 vagy többlépcsős hitelesítés.</a:t>
            </a:r>
          </a:p>
          <a:p>
            <a:pPr algn="l" defTabSz="449263">
              <a:lnSpc>
                <a:spcPct val="90000"/>
              </a:lnSpc>
              <a:buClr>
                <a:schemeClr val="bg2"/>
              </a:buClr>
              <a:buSzPct val="80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hu-HU" sz="2800" b="1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FAA-F541-47B2-9755-48063924C50B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0" y="238125"/>
            <a:ext cx="8964613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Tudás alapú: Jelszavak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00113" y="1600200"/>
            <a:ext cx="7939087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Jelszó politika (pl. korlátozott élettartam)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Jelszó menedzsment (ne legyen szótári alakú,  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kisNAGY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+szám+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speckar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, min8kar, …)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Jelszó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hashelés</a:t>
            </a:r>
            <a:endParaRPr lang="hu-HU" sz="32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Jelmondatok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Lehetséges támadások: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12C3B"/>
              </a:buClr>
              <a:buSzPct val="70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Brute-force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vagy szótár alapú 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12C3B"/>
              </a:buClr>
              <a:buSzPct val="70000"/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	támadás, lehallgatás,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social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engineering</a:t>
            </a:r>
            <a:endParaRPr lang="hu-HU" sz="32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A3E9-192C-4102-AB84-D801666ECBC3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0" y="238125"/>
            <a:ext cx="8893175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Tulajdonság alapú: </a:t>
            </a:r>
            <a:r>
              <a:rPr lang="hu-HU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Biometria</a:t>
            </a:r>
            <a:endParaRPr lang="hu-HU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4213" y="1600200"/>
            <a:ext cx="8280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buClr>
                <a:schemeClr val="bg2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663300"/>
                </a:solidFill>
                <a:latin typeface="Times New Roman" pitchFamily="18" charset="0"/>
              </a:rPr>
              <a:t>(Ujjlenyomat, Retina, Írisz, Hang, Tenyér, Aláírás, Arc)</a:t>
            </a:r>
            <a:endParaRPr lang="hu-HU" sz="2800" dirty="0">
              <a:solidFill>
                <a:srgbClr val="6633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28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Type</a:t>
            </a: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1 </a:t>
            </a:r>
            <a:r>
              <a:rPr lang="hu-HU" sz="28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Error</a:t>
            </a: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(hibás visszautasítási ráta)</a:t>
            </a:r>
            <a:r>
              <a:rPr lang="ar-SA" sz="2800" dirty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sz="28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28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Type</a:t>
            </a: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2 </a:t>
            </a:r>
            <a:r>
              <a:rPr lang="hu-HU" sz="28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Error</a:t>
            </a:r>
            <a:r>
              <a:rPr lang="hu-HU" sz="28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(hibás elfogadási ráta)</a:t>
            </a:r>
            <a:r>
              <a:rPr lang="ar-SA" sz="2800" dirty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sz="28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3208338"/>
            <a:ext cx="6742112" cy="2957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692275" y="6278563"/>
            <a:ext cx="6376988" cy="319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600">
                <a:solidFill>
                  <a:srgbClr val="0000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McGraw-Hill: CISSP All-in-One Exam Guide 3rd Edition (Osborne Media)</a:t>
            </a:r>
            <a:r>
              <a:rPr lang="ar-SA" sz="1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sz="1600">
              <a:solidFill>
                <a:srgbClr val="0000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C475-5146-4998-A901-A6EC134B0938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3214686"/>
            <a:ext cx="6714250" cy="28781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8306" name="Text Box 1"/>
          <p:cNvSpPr txBox="1">
            <a:spLocks noChangeArrowheads="1"/>
          </p:cNvSpPr>
          <p:nvPr/>
        </p:nvSpPr>
        <p:spPr bwMode="auto">
          <a:xfrm>
            <a:off x="683567" y="333375"/>
            <a:ext cx="8254057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Tulajdon alapú: </a:t>
            </a:r>
            <a:r>
              <a:rPr lang="hu-HU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One</a:t>
            </a: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 Time </a:t>
            </a:r>
            <a:r>
              <a:rPr lang="hu-HU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Password</a:t>
            </a:r>
            <a:endParaRPr lang="hu-HU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827088" y="1600200"/>
            <a:ext cx="7859712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12C3B"/>
              </a:buCl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One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Time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Password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=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Dynamic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password</a:t>
            </a:r>
            <a:endParaRPr lang="hu-HU" sz="32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Szinkron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tokenek</a:t>
            </a: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</a:p>
          <a:p>
            <a:pPr marL="37931725" lvl="1" indent="-37474525"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663300"/>
                </a:solidFill>
                <a:latin typeface="Palatino Linotype" pitchFamily="18" charset="0"/>
              </a:rPr>
              <a:t>Számlálón alapuló </a:t>
            </a:r>
            <a:r>
              <a:rPr lang="hu-HU" sz="2000" dirty="0" err="1">
                <a:solidFill>
                  <a:srgbClr val="663300"/>
                </a:solidFill>
                <a:latin typeface="Palatino Linotype" pitchFamily="18" charset="0"/>
              </a:rPr>
              <a:t>token</a:t>
            </a:r>
            <a:endParaRPr lang="hu-HU" sz="3200" dirty="0">
              <a:solidFill>
                <a:srgbClr val="6633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marL="37931725" lvl="1" indent="-37474525"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663300"/>
                </a:solidFill>
                <a:latin typeface="Palatino Linotype" pitchFamily="18" charset="0"/>
              </a:rPr>
              <a:t>Időn alapuló </a:t>
            </a:r>
            <a:r>
              <a:rPr lang="hu-HU" sz="2000" dirty="0" err="1">
                <a:solidFill>
                  <a:srgbClr val="663300"/>
                </a:solidFill>
                <a:latin typeface="Palatino Linotype" pitchFamily="18" charset="0"/>
              </a:rPr>
              <a:t>token</a:t>
            </a:r>
            <a:endParaRPr lang="hu-HU" sz="3200" dirty="0">
              <a:solidFill>
                <a:srgbClr val="6633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Aszinkron </a:t>
            </a:r>
            <a:r>
              <a:rPr lang="hu-HU" sz="32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tokenek</a:t>
            </a:r>
            <a:endParaRPr lang="hu-HU" sz="32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12C3B"/>
              </a:buClr>
              <a:buSzPct val="7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hu-HU" sz="32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030413" y="6046788"/>
            <a:ext cx="5099050" cy="261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defTabSz="449263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hu-HU" sz="1200">
                <a:solidFill>
                  <a:srgbClr val="000000"/>
                </a:solidFill>
                <a:latin typeface="Arial" charset="0"/>
                <a:ea typeface="Lucida Sans Unicode" pitchFamily="34" charset="0"/>
                <a:cs typeface="Lucida Sans Unicode" pitchFamily="34" charset="0"/>
              </a:rPr>
              <a:t>McGraw-Hill: CISSP All-in-One Exam Guide 3rd Edition (Osborne Media)</a:t>
            </a:r>
            <a:r>
              <a:rPr lang="ar-SA" sz="120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hu-HU" sz="1200">
              <a:solidFill>
                <a:srgbClr val="000000"/>
              </a:solidFill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3EF4-B0E8-4B26-AB95-1CD6C0C3F7A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755576" y="274638"/>
            <a:ext cx="8137599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Azonosítás, </a:t>
            </a:r>
            <a:r>
              <a:rPr lang="hu-HU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hitelesítés - módszerek</a:t>
            </a:r>
            <a:endParaRPr lang="hu-HU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8429684" cy="55007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Azonosítás</a:t>
            </a:r>
          </a:p>
          <a:p>
            <a:pPr indent="85725"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Alapértelmezés: elutasítás (</a:t>
            </a:r>
            <a:r>
              <a:rPr lang="hu-HU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deny</a:t>
            </a:r>
            <a:r>
              <a:rPr lang="hu-HU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/no </a:t>
            </a:r>
            <a:r>
              <a:rPr lang="hu-HU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access</a:t>
            </a:r>
            <a:r>
              <a:rPr lang="hu-HU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)</a:t>
            </a:r>
            <a:r>
              <a:rPr lang="ar-SA" dirty="0" smtClean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rgbClr val="A50021"/>
              </a:buClr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2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Hitelesítés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- </a:t>
            </a:r>
            <a:r>
              <a:rPr lang="hu-HU" sz="2000" b="1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Centralizált</a:t>
            </a:r>
          </a:p>
          <a:p>
            <a:pPr algn="l" defTabSz="449263">
              <a:lnSpc>
                <a:spcPct val="80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</a:t>
            </a:r>
            <a:r>
              <a:rPr lang="hu-HU" sz="2000" u="sng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RADIUS </a:t>
            </a: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(A kliens fogadja a felhasználói kéréseket, amit egy titkosított</a:t>
            </a:r>
          </a:p>
          <a:p>
            <a:pPr algn="l" defTabSz="449263">
              <a:lnSpc>
                <a:spcPct val="80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csatornán továbbít a szervernek. A szerver hitelesíti a felhasználót - pl. egy </a:t>
            </a:r>
          </a:p>
          <a:p>
            <a:pPr defTabSz="449263">
              <a:lnSpc>
                <a:spcPct val="80000"/>
              </a:lnSpc>
              <a:spcBef>
                <a:spcPts val="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LDAP szerveren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(</a:t>
            </a:r>
            <a:r>
              <a:rPr lang="hu-HU" sz="2000" dirty="0" smtClean="0">
                <a:hlinkClick r:id="rId3"/>
              </a:rPr>
              <a:t>http://padre.web.elte.hu/ldap.html</a:t>
            </a:r>
            <a:r>
              <a:rPr lang="hu-HU" sz="2000" dirty="0" smtClean="0"/>
              <a:t>)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keresztül </a:t>
            </a: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-, és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vissza-</a:t>
            </a:r>
          </a:p>
          <a:p>
            <a:pPr defTabSz="449263">
              <a:lnSpc>
                <a:spcPct val="80000"/>
              </a:lnSpc>
              <a:spcBef>
                <a:spcPts val="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 küldi </a:t>
            </a: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 felhasználóra vonatkozó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konfigurációs </a:t>
            </a: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információkat.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UDP alapú) 	</a:t>
            </a:r>
            <a:endParaRPr lang="hu-HU" sz="20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</a:t>
            </a:r>
            <a:r>
              <a:rPr lang="hu-HU" sz="2000" u="sng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TACACS+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</a:t>
            </a:r>
            <a:r>
              <a:rPr lang="en-US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Terminal Access Controller Access-Control System 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,</a:t>
            </a:r>
            <a:r>
              <a:rPr lang="en-US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TCP alapú, </a:t>
            </a:r>
          </a:p>
          <a:p>
            <a:pPr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49-es </a:t>
            </a:r>
            <a:r>
              <a:rPr lang="hu-HU" sz="2000" dirty="0" err="1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porton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))</a:t>
            </a:r>
            <a:endParaRPr lang="hu-HU" sz="20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</a:t>
            </a:r>
            <a:r>
              <a:rPr lang="hu-HU" sz="2000" u="sng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Single-sign-on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, (SSO)  </a:t>
            </a: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ha egy felhasználó több rendszerhez </a:t>
            </a: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szeretne 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hozzáférni</a:t>
            </a:r>
            <a:endParaRPr lang="hu-HU" sz="20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</a:t>
            </a:r>
            <a:r>
              <a:rPr lang="hu-HU" b="1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- </a:t>
            </a:r>
            <a:r>
              <a:rPr lang="hu-HU" sz="2000" b="1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Decentralizált</a:t>
            </a:r>
          </a:p>
          <a:p>
            <a:pPr algn="l" defTabSz="449263">
              <a:lnSpc>
                <a:spcPct val="93000"/>
              </a:lnSpc>
              <a:spcBef>
                <a:spcPts val="800"/>
              </a:spcBef>
              <a:buClr>
                <a:schemeClr val="tx1"/>
              </a:buClr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   </a:t>
            </a:r>
            <a:r>
              <a:rPr lang="hu-HU" sz="20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Kerberos</a:t>
            </a:r>
            <a:r>
              <a:rPr lang="hu-HU" sz="2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(pl. </a:t>
            </a:r>
            <a:r>
              <a:rPr lang="hu-HU" sz="2000" dirty="0">
                <a:solidFill>
                  <a:srgbClr val="663300"/>
                </a:solidFill>
                <a:latin typeface="Times New Roman" pitchFamily="18" charset="0"/>
              </a:rPr>
              <a:t>Microsoft </a:t>
            </a:r>
            <a:r>
              <a:rPr lang="hu-HU" sz="2000" dirty="0" err="1">
                <a:solidFill>
                  <a:srgbClr val="663300"/>
                </a:solidFill>
                <a:latin typeface="Times New Roman" pitchFamily="18" charset="0"/>
              </a:rPr>
              <a:t>Active</a:t>
            </a:r>
            <a:r>
              <a:rPr lang="hu-HU" sz="2000" dirty="0">
                <a:solidFill>
                  <a:srgbClr val="663300"/>
                </a:solidFill>
                <a:latin typeface="Times New Roman" pitchFamily="18" charset="0"/>
              </a:rPr>
              <a:t> </a:t>
            </a:r>
            <a:r>
              <a:rPr lang="hu-HU" sz="2000" dirty="0" err="1" smtClean="0">
                <a:solidFill>
                  <a:srgbClr val="663300"/>
                </a:solidFill>
                <a:latin typeface="Times New Roman" pitchFamily="18" charset="0"/>
              </a:rPr>
              <a:t>Directory</a:t>
            </a:r>
            <a:r>
              <a:rPr lang="hu-HU" sz="2000" dirty="0" smtClean="0">
                <a:solidFill>
                  <a:srgbClr val="663300"/>
                </a:solidFill>
                <a:latin typeface="Times New Roman" pitchFamily="18" charset="0"/>
              </a:rPr>
              <a:t>, 88-as </a:t>
            </a:r>
            <a:r>
              <a:rPr lang="hu-HU" sz="2000" dirty="0" err="1" smtClean="0">
                <a:solidFill>
                  <a:srgbClr val="663300"/>
                </a:solidFill>
                <a:latin typeface="Times New Roman" pitchFamily="18" charset="0"/>
              </a:rPr>
              <a:t>porton</a:t>
            </a:r>
            <a:r>
              <a:rPr lang="hu-HU" sz="2000" dirty="0" smtClean="0">
                <a:solidFill>
                  <a:srgbClr val="663300"/>
                </a:solidFill>
                <a:latin typeface="Times New Roman" pitchFamily="18" charset="0"/>
              </a:rPr>
              <a:t>, nem szabványos)</a:t>
            </a:r>
            <a:endParaRPr lang="hu-HU" sz="2000" dirty="0">
              <a:solidFill>
                <a:srgbClr val="663300"/>
              </a:solidFill>
              <a:latin typeface="Times New Roman" pitchFamily="18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60E1-B602-4515-A1E8-AE0F06DB8B99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ELTE IT </a:t>
            </a:r>
            <a:r>
              <a:rPr lang="hu-HU" dirty="0" err="1" smtClean="0"/>
              <a:t>BIztonság</a:t>
            </a:r>
            <a:r>
              <a:rPr lang="hu-HU" dirty="0" smtClean="0"/>
              <a:t> </a:t>
            </a:r>
            <a:r>
              <a:rPr lang="hu-HU" dirty="0" err="1" smtClean="0"/>
              <a:t>Speci</a:t>
            </a:r>
            <a:endParaRPr lang="hu-H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4B6E-5737-437E-B14C-7686490EA88A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55576" y="274638"/>
            <a:ext cx="8137599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u-HU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Kerberos</a:t>
            </a:r>
            <a:r>
              <a:rPr lang="hu-HU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 séma </a:t>
            </a:r>
            <a:endParaRPr lang="hu-HU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7631955" cy="4863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23813" y="274638"/>
            <a:ext cx="8940800" cy="892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defTabSz="449263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u-HU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Lucida Sans Unicode" pitchFamily="34" charset="0"/>
                <a:cs typeface="Lucida Sans Unicode" pitchFamily="34" charset="0"/>
              </a:rPr>
              <a:t>Hozzáférés ellenőrzési modellek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84213" y="1600200"/>
            <a:ext cx="8002587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l" defTabSz="449263">
              <a:lnSpc>
                <a:spcPct val="83000"/>
              </a:lnSpc>
              <a:spcBef>
                <a:spcPts val="75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000" dirty="0">
                <a:solidFill>
                  <a:srgbClr val="4C1900"/>
                </a:solidFill>
                <a:latin typeface="Times New Roman" pitchFamily="18" charset="0"/>
              </a:rPr>
              <a:t> </a:t>
            </a:r>
            <a:r>
              <a:rPr lang="hu-HU" sz="3000" dirty="0" err="1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Discretionary</a:t>
            </a:r>
            <a:r>
              <a:rPr lang="hu-HU" sz="3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Access </a:t>
            </a:r>
            <a:r>
              <a:rPr lang="hu-HU" sz="30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Control</a:t>
            </a:r>
            <a:r>
              <a:rPr lang="hu-HU" sz="3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(DAC)</a:t>
            </a:r>
            <a:r>
              <a:rPr lang="ar-SA" sz="3000" dirty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sz="30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marL="457200" lvl="2" algn="l" defTabSz="449263">
              <a:lnSpc>
                <a:spcPct val="83000"/>
              </a:lnSpc>
              <a:spcBef>
                <a:spcPts val="650"/>
              </a:spcBef>
              <a:buClr>
                <a:srgbClr val="A12C3B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Az objektum tulajdonosa mondja meg ki/mit tehet meg vele</a:t>
            </a:r>
          </a:p>
          <a:p>
            <a:pPr marL="457200" lvl="2" algn="l" defTabSz="449263">
              <a:lnSpc>
                <a:spcPct val="83000"/>
              </a:lnSpc>
              <a:spcBef>
                <a:spcPts val="650"/>
              </a:spcBef>
              <a:buClr>
                <a:srgbClr val="A12C3B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Linux 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filesystem</a:t>
            </a: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jogosultság</a:t>
            </a:r>
          </a:p>
          <a:p>
            <a:pPr marL="457200" lvl="2" algn="l" defTabSz="449263">
              <a:lnSpc>
                <a:spcPct val="83000"/>
              </a:lnSpc>
              <a:spcBef>
                <a:spcPts val="650"/>
              </a:spcBef>
              <a:buClr>
                <a:srgbClr val="A12C3B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Windows 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ACL-ek</a:t>
            </a:r>
            <a:endParaRPr lang="hu-HU" sz="26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algn="l" defTabSz="449263">
              <a:lnSpc>
                <a:spcPct val="83000"/>
              </a:lnSpc>
              <a:spcBef>
                <a:spcPts val="750"/>
              </a:spcBef>
              <a:buClr>
                <a:srgbClr val="A50021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3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000" dirty="0" err="1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Mandatory</a:t>
            </a:r>
            <a:r>
              <a:rPr lang="hu-HU" sz="3000" dirty="0" smtClean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3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Access </a:t>
            </a:r>
            <a:r>
              <a:rPr lang="hu-HU" sz="30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Control</a:t>
            </a:r>
            <a:r>
              <a:rPr lang="hu-HU" sz="30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(MAC)</a:t>
            </a:r>
            <a:r>
              <a:rPr lang="ar-SA" sz="3000" dirty="0">
                <a:solidFill>
                  <a:srgbClr val="4C1900"/>
                </a:solidFill>
                <a:latin typeface="Times New Roman" pitchFamily="18" charset="0"/>
                <a:cs typeface="Times New Roman" pitchFamily="18" charset="0"/>
              </a:rPr>
              <a:t>‏</a:t>
            </a:r>
            <a:endParaRPr lang="hu-HU" sz="30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  <a:p>
            <a:pPr marL="457200" lvl="2" algn="l" defTabSz="449263">
              <a:lnSpc>
                <a:spcPct val="83000"/>
              </a:lnSpc>
              <a:spcBef>
                <a:spcPts val="650"/>
              </a:spcBef>
              <a:buClr>
                <a:srgbClr val="A12C3B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Az AC mechanizmus felülbírálhatja a tulajdonos döntését</a:t>
            </a:r>
          </a:p>
          <a:p>
            <a:pPr marL="457200" lvl="2" algn="l" defTabSz="449263">
              <a:lnSpc>
                <a:spcPct val="83000"/>
              </a:lnSpc>
              <a:spcBef>
                <a:spcPts val="650"/>
              </a:spcBef>
              <a:buClr>
                <a:srgbClr val="A12C3B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„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security</a:t>
            </a: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labels</a:t>
            </a: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” / „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sensitivity</a:t>
            </a: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labels</a:t>
            </a: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”</a:t>
            </a:r>
          </a:p>
          <a:p>
            <a:pPr marL="457200" lvl="2" algn="l" defTabSz="449263">
              <a:lnSpc>
                <a:spcPct val="83000"/>
              </a:lnSpc>
              <a:spcBef>
                <a:spcPts val="650"/>
              </a:spcBef>
              <a:buClr>
                <a:srgbClr val="A12C3B"/>
              </a:buClr>
              <a:buSzPct val="120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hu-HU" sz="2600" dirty="0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hu-HU" sz="2600" dirty="0" err="1">
                <a:solidFill>
                  <a:srgbClr val="4C1900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t>SELinux</a:t>
            </a:r>
            <a:endParaRPr lang="hu-HU" sz="2600" dirty="0">
              <a:solidFill>
                <a:srgbClr val="4C1900"/>
              </a:solidFill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ED-824F-481A-A884-ACDA350FAAF3}" type="datetime1">
              <a:rPr lang="hu-HU" smtClean="0"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1025525" y="288925"/>
            <a:ext cx="7808913" cy="1027113"/>
          </a:xfrm>
        </p:spPr>
        <p:txBody>
          <a:bodyPr/>
          <a:lstStyle/>
          <a:p>
            <a:pPr algn="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mtClean="0"/>
              <a:t>Előfeltételek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750" y="1708150"/>
            <a:ext cx="7808913" cy="4945063"/>
          </a:xfrm>
        </p:spPr>
        <p:txBody>
          <a:bodyPr/>
          <a:lstStyle/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Alapvetően nincs, de előnyt jelent</a:t>
            </a:r>
          </a:p>
          <a:p>
            <a:pPr lvl="1"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200" dirty="0" smtClean="0"/>
              <a:t>Valamilyen programozási nyelv közép szintű ismerete</a:t>
            </a:r>
          </a:p>
          <a:p>
            <a:pPr lvl="1"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200" dirty="0" smtClean="0"/>
              <a:t>Felhasználói szintű </a:t>
            </a:r>
            <a:r>
              <a:rPr lang="hu-HU" sz="3200" dirty="0" err="1" smtClean="0"/>
              <a:t>linux</a:t>
            </a:r>
            <a:r>
              <a:rPr lang="hu-HU" sz="3200" dirty="0" smtClean="0"/>
              <a:t> ismeret</a:t>
            </a:r>
          </a:p>
          <a:p>
            <a:pPr lvl="1"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200" dirty="0" smtClean="0"/>
              <a:t>Hálózati alapismeret (TCP/IP)</a:t>
            </a:r>
          </a:p>
          <a:p>
            <a:pPr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A tárgy sikeres elvégzése </a:t>
            </a:r>
          </a:p>
          <a:p>
            <a:pP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3600" dirty="0" smtClean="0"/>
              <a:t>	</a:t>
            </a:r>
            <a:r>
              <a:rPr lang="hu-HU" sz="3600" b="1" dirty="0" smtClean="0">
                <a:solidFill>
                  <a:srgbClr val="C00000"/>
                </a:solidFill>
              </a:rPr>
              <a:t>SOK-SOK MUNKA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0D26-BB34-4179-AFFD-2CAF5D2B4D9C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69888"/>
            <a:ext cx="8067675" cy="768350"/>
          </a:xfrm>
        </p:spPr>
        <p:txBody>
          <a:bodyPr lIns="0" tIns="0" rIns="0" bIns="0" anchor="ctr"/>
          <a:lstStyle/>
          <a:p>
            <a:pPr algn="r"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hu-HU" dirty="0" err="1" smtClean="0"/>
              <a:t>Olvasinvalók</a:t>
            </a:r>
            <a:endParaRPr lang="hu-HU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214422"/>
            <a:ext cx="8313765" cy="5214974"/>
          </a:xfrm>
        </p:spPr>
        <p:txBody>
          <a:bodyPr lIns="0" tIns="0" rIns="0" bIns="0">
            <a:noAutofit/>
          </a:bodyPr>
          <a:lstStyle/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err="1" smtClean="0"/>
              <a:t>Shon</a:t>
            </a:r>
            <a:r>
              <a:rPr lang="hu-HU" sz="1800" dirty="0" smtClean="0"/>
              <a:t> Harris – </a:t>
            </a:r>
            <a:r>
              <a:rPr lang="hu-HU" sz="1800" dirty="0" err="1" smtClean="0"/>
              <a:t>All</a:t>
            </a:r>
            <a:r>
              <a:rPr lang="hu-HU" sz="1800" dirty="0" smtClean="0"/>
              <a:t> </a:t>
            </a:r>
            <a:r>
              <a:rPr lang="hu-HU" sz="1800" dirty="0" err="1" smtClean="0"/>
              <a:t>In</a:t>
            </a:r>
            <a:r>
              <a:rPr lang="hu-HU" sz="1800" dirty="0" smtClean="0"/>
              <a:t> </a:t>
            </a:r>
            <a:r>
              <a:rPr lang="hu-HU" sz="1800" dirty="0" err="1" smtClean="0"/>
              <a:t>One</a:t>
            </a:r>
            <a:r>
              <a:rPr lang="hu-HU" sz="1800" dirty="0" smtClean="0"/>
              <a:t> CISSP </a:t>
            </a:r>
            <a:r>
              <a:rPr lang="hu-HU" sz="1800" dirty="0" err="1" smtClean="0"/>
              <a:t>Exam</a:t>
            </a:r>
            <a:r>
              <a:rPr lang="hu-HU" sz="1800" dirty="0" smtClean="0"/>
              <a:t> </a:t>
            </a:r>
            <a:r>
              <a:rPr lang="hu-HU" sz="1800" dirty="0" err="1" smtClean="0"/>
              <a:t>Guide</a:t>
            </a:r>
            <a:r>
              <a:rPr lang="hu-HU" sz="1800" dirty="0" smtClean="0"/>
              <a:t> 4</a:t>
            </a:r>
            <a:r>
              <a:rPr lang="hu-HU" sz="1800" baseline="33000" dirty="0" smtClean="0"/>
              <a:t>th</a:t>
            </a:r>
            <a:r>
              <a:rPr lang="hu-HU" sz="1800" dirty="0" smtClean="0"/>
              <a:t> </a:t>
            </a:r>
            <a:r>
              <a:rPr lang="hu-HU" sz="1800" dirty="0" err="1" smtClean="0"/>
              <a:t>ed</a:t>
            </a:r>
            <a:r>
              <a:rPr lang="hu-HU" sz="1800" dirty="0" smtClean="0"/>
              <a:t>.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smtClean="0"/>
              <a:t>Harold F. </a:t>
            </a:r>
            <a:r>
              <a:rPr lang="hu-HU" sz="1800" dirty="0" err="1" smtClean="0"/>
              <a:t>Tipton</a:t>
            </a:r>
            <a:r>
              <a:rPr lang="hu-HU" sz="1800" dirty="0" smtClean="0"/>
              <a:t>, Kevin Henry – </a:t>
            </a:r>
            <a:r>
              <a:rPr lang="hu-HU" sz="1800" dirty="0" err="1" smtClean="0"/>
              <a:t>Official</a:t>
            </a:r>
            <a:r>
              <a:rPr lang="hu-HU" sz="1800" dirty="0" smtClean="0"/>
              <a:t> (ISC)2 </a:t>
            </a:r>
            <a:r>
              <a:rPr lang="hu-HU" sz="1800" dirty="0" err="1" smtClean="0"/>
              <a:t>Guide</a:t>
            </a:r>
            <a:r>
              <a:rPr lang="hu-HU" sz="1800" dirty="0" smtClean="0"/>
              <a:t> </a:t>
            </a:r>
            <a:r>
              <a:rPr lang="hu-HU" sz="1800" dirty="0" err="1" smtClean="0"/>
              <a:t>to</a:t>
            </a:r>
            <a:r>
              <a:rPr lang="hu-HU" sz="1800" dirty="0" smtClean="0"/>
              <a:t> </a:t>
            </a:r>
            <a:r>
              <a:rPr lang="hu-HU" sz="1800" dirty="0" err="1" smtClean="0"/>
              <a:t>the</a:t>
            </a:r>
            <a:r>
              <a:rPr lang="hu-HU" sz="1800" dirty="0" smtClean="0"/>
              <a:t> CISSP CBK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smtClean="0"/>
              <a:t>http://biztostu.hu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smtClean="0"/>
              <a:t>http://silentsignal.hu</a:t>
            </a:r>
          </a:p>
          <a:p>
            <a:pPr marL="431800" indent="-32385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smtClean="0"/>
              <a:t>http://google.com :)</a:t>
            </a:r>
            <a:r>
              <a:rPr lang="ar-SA" sz="1800" dirty="0" smtClean="0">
                <a:cs typeface="Times New Roman" pitchFamily="18" charset="0"/>
              </a:rPr>
              <a:t>‏</a:t>
            </a:r>
            <a:endParaRPr lang="hu-HU" sz="1800" dirty="0" smtClean="0">
              <a:cs typeface="Times New Roman" pitchFamily="18" charset="0"/>
            </a:endParaRPr>
          </a:p>
          <a:p>
            <a:pPr marL="431800" indent="-323850" defTabSz="449263">
              <a:spcBef>
                <a:spcPts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smtClean="0"/>
              <a:t>A Kevin </a:t>
            </a:r>
            <a:r>
              <a:rPr lang="hu-HU" sz="1800" dirty="0" err="1" smtClean="0"/>
              <a:t>Mitnick</a:t>
            </a:r>
            <a:r>
              <a:rPr lang="hu-HU" sz="1800" dirty="0" smtClean="0"/>
              <a:t> által írt könyvek, főleg </a:t>
            </a:r>
            <a:r>
              <a:rPr lang="hu-HU" sz="1800" dirty="0" err="1" smtClean="0"/>
              <a:t>social</a:t>
            </a:r>
            <a:r>
              <a:rPr lang="hu-HU" sz="1800" dirty="0" smtClean="0"/>
              <a:t> </a:t>
            </a:r>
            <a:r>
              <a:rPr lang="hu-HU" sz="1800" dirty="0" err="1" smtClean="0"/>
              <a:t>engineering</a:t>
            </a:r>
            <a:r>
              <a:rPr lang="hu-HU" sz="1800" dirty="0" smtClean="0"/>
              <a:t> témakörben:</a:t>
            </a:r>
            <a:br>
              <a:rPr lang="hu-HU" sz="1800" dirty="0" smtClean="0"/>
            </a:br>
            <a:r>
              <a:rPr lang="hu-HU" sz="1800" dirty="0" smtClean="0"/>
              <a:t>- A megtévesztés művészete</a:t>
            </a:r>
            <a:br>
              <a:rPr lang="hu-HU" sz="1800" dirty="0" smtClean="0"/>
            </a:br>
            <a:r>
              <a:rPr lang="hu-HU" sz="1800" dirty="0" smtClean="0"/>
              <a:t>- A behatolás művészete </a:t>
            </a:r>
          </a:p>
          <a:p>
            <a:pPr marL="431800" indent="-323850" defTabSz="449263">
              <a:spcBef>
                <a:spcPts val="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sz="1800" dirty="0" smtClean="0"/>
              <a:t>	- A legkeresettebb hacker</a:t>
            </a:r>
            <a:br>
              <a:rPr lang="hu-HU" sz="1800" dirty="0" smtClean="0"/>
            </a:br>
            <a:r>
              <a:rPr lang="hu-HU" sz="1800" dirty="0" smtClean="0"/>
              <a:t>Linkek:</a:t>
            </a:r>
            <a:br>
              <a:rPr lang="hu-HU" sz="1800" dirty="0" smtClean="0"/>
            </a:br>
            <a:r>
              <a:rPr lang="hu-HU" sz="1400" dirty="0" smtClean="0">
                <a:hlinkClick r:id="rId3"/>
              </a:rPr>
              <a:t>http://www.amazon.com/Art-Intrusion-Exploits-Intruders-Deceivers/dp/0471782661/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>
                <a:hlinkClick r:id="rId4"/>
              </a:rPr>
              <a:t>http://www.amazon.com/Art-Deception-Controlling-Element-Security/dp/076454280X/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>
                <a:hlinkClick r:id="rId5"/>
              </a:rPr>
              <a:t>http://www.libri.hu/konyv/a-legendas-hacker.html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>
                <a:hlinkClick r:id="rId6"/>
              </a:rPr>
              <a:t>http://www.libri.hu/konyv/a-legendas-hacker-2.html</a:t>
            </a:r>
            <a:r>
              <a:rPr lang="hu-HU" sz="1800" dirty="0" smtClean="0"/>
              <a:t/>
            </a:r>
            <a:br>
              <a:rPr lang="hu-HU" sz="1800" dirty="0" smtClean="0"/>
            </a:br>
            <a:r>
              <a:rPr lang="hu-HU" sz="1800" dirty="0" smtClean="0"/>
              <a:t>Kevin </a:t>
            </a:r>
            <a:r>
              <a:rPr lang="hu-HU" sz="1800" dirty="0" err="1" smtClean="0"/>
              <a:t>Mitnick-ről</a:t>
            </a:r>
            <a:r>
              <a:rPr lang="hu-HU" sz="1800" dirty="0" smtClean="0"/>
              <a:t> szóló HACKERS 2 - </a:t>
            </a:r>
            <a:r>
              <a:rPr lang="hu-HU" sz="1800" dirty="0" err="1" smtClean="0"/>
              <a:t>Operation</a:t>
            </a:r>
            <a:r>
              <a:rPr lang="hu-HU" sz="1800" dirty="0" smtClean="0"/>
              <a:t> </a:t>
            </a:r>
            <a:r>
              <a:rPr lang="hu-HU" sz="1800" dirty="0" err="1" smtClean="0"/>
              <a:t>Takedown</a:t>
            </a:r>
            <a:r>
              <a:rPr lang="hu-HU" sz="1800" dirty="0" smtClean="0"/>
              <a:t> c. film (angolul)</a:t>
            </a:r>
            <a:br>
              <a:rPr lang="hu-HU" sz="1800" dirty="0" smtClean="0"/>
            </a:br>
            <a:r>
              <a:rPr lang="hu-HU" sz="1400" dirty="0" smtClean="0">
                <a:hlinkClick r:id="rId7"/>
              </a:rPr>
              <a:t>http://www.youtube.com/watch?v=nVPV5dzM0yY</a:t>
            </a:r>
            <a:r>
              <a:rPr lang="hu-HU" sz="1400" dirty="0" smtClean="0"/>
              <a:t/>
            </a:r>
            <a:br>
              <a:rPr lang="hu-HU" sz="1400" dirty="0" smtClean="0"/>
            </a:br>
            <a:r>
              <a:rPr lang="hu-HU" sz="1400" dirty="0" smtClean="0">
                <a:hlinkClick r:id="rId8"/>
              </a:rPr>
              <a:t>http://www.imdb.com/title/tt0159784</a:t>
            </a:r>
            <a:r>
              <a:rPr lang="hu-HU" sz="1800" dirty="0" smtClean="0">
                <a:hlinkClick r:id="rId8"/>
              </a:rPr>
              <a:t>/</a:t>
            </a:r>
            <a:endParaRPr lang="hu-HU" sz="1800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521-A8A1-4064-A146-AB53364EE6DF}" type="datetime1">
              <a:rPr lang="hu-HU" smtClean="0"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025525" y="333375"/>
            <a:ext cx="7808913" cy="938213"/>
          </a:xfrm>
        </p:spPr>
        <p:txBody>
          <a:bodyPr/>
          <a:lstStyle/>
          <a:p>
            <a:pPr algn="r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Számonkérés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750" y="1708150"/>
            <a:ext cx="7808913" cy="4854575"/>
          </a:xfrm>
        </p:spPr>
        <p:txBody>
          <a:bodyPr/>
          <a:lstStyle/>
          <a:p>
            <a:pPr eaLnBrk="1"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hu-HU" dirty="0" smtClean="0"/>
              <a:t>A félév végén egy </a:t>
            </a:r>
            <a:r>
              <a:rPr lang="hu-HU" b="1" dirty="0" smtClean="0"/>
              <a:t>vizsgateszt </a:t>
            </a:r>
            <a:r>
              <a:rPr lang="hu-HU" dirty="0" smtClean="0"/>
              <a:t>(feleletválasztós, 4 lehetőséből mindig egy a helyes)</a:t>
            </a:r>
          </a:p>
          <a:p>
            <a:pPr marL="0" indent="0" eaLnBrk="1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F988-8F52-4CFC-867D-4D65656709C4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dirty="0" smtClean="0"/>
              <a:t>A tárgy honlapja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előadások anyaga (és egyéb): 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sz="2800" dirty="0" smtClean="0">
                <a:hlinkClick r:id="rId2"/>
              </a:rPr>
              <a:t>http://compalg.inf.elte.hu/~attila/Teaching.html</a:t>
            </a:r>
            <a:r>
              <a:rPr lang="hu-HU" sz="2800" dirty="0" smtClean="0"/>
              <a:t> </a:t>
            </a:r>
          </a:p>
          <a:p>
            <a:pPr>
              <a:buNone/>
            </a:pPr>
            <a:r>
              <a:rPr lang="hu-HU" dirty="0" smtClean="0"/>
              <a:t>	lapon.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29F7-6493-46C0-BF5A-32B35012BBD3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dirty="0" smtClean="0"/>
              <a:t>Miért fontos az IT biztonság?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8128000" cy="49688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hu-HU" dirty="0" smtClean="0"/>
              <a:t>A szervezetek informatika nélkül működésképtelenek</a:t>
            </a:r>
          </a:p>
          <a:p>
            <a:pPr eaLnBrk="1" hangingPunct="1"/>
            <a:r>
              <a:rPr lang="hu-HU" dirty="0" smtClean="0"/>
              <a:t>Az informatikai függőség egyre nagyobb</a:t>
            </a:r>
          </a:p>
          <a:p>
            <a:pPr eaLnBrk="1" hangingPunct="1"/>
            <a:r>
              <a:rPr lang="hu-HU" dirty="0" smtClean="0"/>
              <a:t>Az informatikai rendszerek fenyegetettsége kritikus</a:t>
            </a:r>
          </a:p>
          <a:p>
            <a:pPr eaLnBrk="1" hangingPunct="1"/>
            <a:r>
              <a:rPr lang="hu-HU" dirty="0" smtClean="0"/>
              <a:t>A szervezeti adatok mindig informatikai adatok</a:t>
            </a:r>
          </a:p>
          <a:p>
            <a:pPr eaLnBrk="1" hangingPunct="1"/>
            <a:r>
              <a:rPr lang="hu-HU" dirty="0" smtClean="0"/>
              <a:t>Létszükséglet a szolgáltatások folytonossága és az adatok bizalmas kezelése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2CED-CB99-47FC-A4BB-014536184768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mtClean="0"/>
              <a:t>Információbiztonság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705352" cy="4719638"/>
          </a:xfrm>
        </p:spPr>
        <p:txBody>
          <a:bodyPr>
            <a:normAutofit fontScale="92500"/>
          </a:bodyPr>
          <a:lstStyle/>
          <a:p>
            <a:pPr lvl="1">
              <a:lnSpc>
                <a:spcPct val="110000"/>
              </a:lnSpc>
              <a:spcBef>
                <a:spcPct val="135000"/>
              </a:spcBef>
              <a:buClrTx/>
              <a:buNone/>
            </a:pPr>
            <a:r>
              <a:rPr lang="hu-HU" i="1" dirty="0" smtClean="0"/>
              <a:t>   </a:t>
            </a:r>
            <a:r>
              <a:rPr lang="hu-HU" dirty="0" smtClean="0"/>
              <a:t>Az </a:t>
            </a:r>
            <a:r>
              <a:rPr lang="hu-HU" dirty="0"/>
              <a:t>információbiztonság az információ számos különféle "bizalmi" aspektusával foglalkozik. </a:t>
            </a:r>
            <a:r>
              <a:rPr lang="hu-HU" dirty="0" smtClean="0"/>
              <a:t>Az </a:t>
            </a:r>
            <a:r>
              <a:rPr lang="hu-HU" dirty="0"/>
              <a:t>információbiztonság nem korlátozódik a számítógépes rendszerekre, sem az elektronikus vagy gépi úton olvasható információkra. A</a:t>
            </a:r>
            <a:r>
              <a:rPr lang="hu-HU" dirty="0" smtClean="0"/>
              <a:t>z információ </a:t>
            </a:r>
            <a:r>
              <a:rPr lang="hu-HU" dirty="0"/>
              <a:t>vagy adatok bármilyen formában történő megőrzésére vagy </a:t>
            </a:r>
            <a:r>
              <a:rPr lang="hu-HU" dirty="0" smtClean="0"/>
              <a:t>védelmére vonatkozik.</a:t>
            </a:r>
          </a:p>
          <a:p>
            <a:pPr lvl="1" algn="r" eaLnBrk="1" hangingPunct="1">
              <a:lnSpc>
                <a:spcPct val="90000"/>
              </a:lnSpc>
              <a:spcBef>
                <a:spcPct val="135000"/>
              </a:spcBef>
              <a:buClrTx/>
              <a:buFontTx/>
              <a:buNone/>
            </a:pPr>
            <a:r>
              <a:rPr lang="hu-HU" i="1" dirty="0" err="1" smtClean="0"/>
              <a:t>www.wordIQ.com</a:t>
            </a:r>
            <a:endParaRPr lang="hu-HU" i="1" dirty="0" smtClean="0"/>
          </a:p>
          <a:p>
            <a:pPr eaLnBrk="1" hangingPunct="1">
              <a:lnSpc>
                <a:spcPct val="90000"/>
              </a:lnSpc>
            </a:pPr>
            <a:endParaRPr lang="hu-HU" dirty="0" smtClean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2BF7-9BCB-4697-BE3E-7E33DC4A7AD0}" type="datetime1">
              <a:rPr lang="hu-HU" smtClean="0"/>
              <a:pPr/>
              <a:t>2020.09.05.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ELTE IT BIztonság Speci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2336</Words>
  <Application>Microsoft Office PowerPoint</Application>
  <PresentationFormat>Diavetítés a képernyőre (4:3 oldalarány)</PresentationFormat>
  <Paragraphs>461</Paragraphs>
  <Slides>50</Slides>
  <Notes>23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58" baseType="lpstr">
      <vt:lpstr>Arial</vt:lpstr>
      <vt:lpstr>Calibri</vt:lpstr>
      <vt:lpstr>Impact</vt:lpstr>
      <vt:lpstr>Lucida Sans Unicode</vt:lpstr>
      <vt:lpstr>Palatino Linotype</vt:lpstr>
      <vt:lpstr>Times New Roman</vt:lpstr>
      <vt:lpstr>Wingdings</vt:lpstr>
      <vt:lpstr>Office-téma</vt:lpstr>
      <vt:lpstr>IT biztonság 2020/2021 tanév ősz</vt:lpstr>
      <vt:lpstr>Bemutatkozás</vt:lpstr>
      <vt:lpstr>A kurzus célja</vt:lpstr>
      <vt:lpstr>Agenda</vt:lpstr>
      <vt:lpstr>Előfeltételek</vt:lpstr>
      <vt:lpstr>Számonkérés</vt:lpstr>
      <vt:lpstr>A tárgy honlapja</vt:lpstr>
      <vt:lpstr>Miért fontos az IT biztonság?</vt:lpstr>
      <vt:lpstr>Információbiztonság</vt:lpstr>
      <vt:lpstr>Adat vs. információ</vt:lpstr>
      <vt:lpstr>Információbiztonság vs. informatikai biztonság</vt:lpstr>
      <vt:lpstr>Informatikai biztonság</vt:lpstr>
      <vt:lpstr>Információ/adatbiztonság</vt:lpstr>
      <vt:lpstr>Bizalmasság</vt:lpstr>
      <vt:lpstr>PowerPoint bemutató</vt:lpstr>
      <vt:lpstr>PowerPoint bemutató</vt:lpstr>
      <vt:lpstr>Biztonság és kockázat</vt:lpstr>
      <vt:lpstr>Szótár</vt:lpstr>
      <vt:lpstr>PowerPoint bemutató</vt:lpstr>
      <vt:lpstr>Információbiztonság, mint folyamat</vt:lpstr>
      <vt:lpstr>Védelmi intézkedések</vt:lpstr>
      <vt:lpstr>PowerPoint bemutató</vt:lpstr>
      <vt:lpstr>Adminisztratív védelem</vt:lpstr>
      <vt:lpstr>Fizikai védelem</vt:lpstr>
      <vt:lpstr>Technikai/Logikai védelem</vt:lpstr>
      <vt:lpstr>Az informatikai biztonsági környezet</vt:lpstr>
      <vt:lpstr>Honnan származnak a fenyegetések?</vt:lpstr>
      <vt:lpstr>Honnan származnak a fenyegetések? (Cybercrime)</vt:lpstr>
      <vt:lpstr>Mekkora a veszteség per alkalom?</vt:lpstr>
      <vt:lpstr>Mekkora a veszteség összesen?</vt:lpstr>
      <vt:lpstr>Fenyegetés típusok</vt:lpstr>
      <vt:lpstr>Fenyegetések</vt:lpstr>
      <vt:lpstr>Fenyegetések</vt:lpstr>
      <vt:lpstr>Fenyegetések</vt:lpstr>
      <vt:lpstr>Fenyegetések</vt:lpstr>
      <vt:lpstr>Fenyegetések</vt:lpstr>
      <vt:lpstr>Fenyegetések</vt:lpstr>
      <vt:lpstr>Fenyegetések 2020</vt:lpstr>
      <vt:lpstr>Hozzáférés-ellenőrzés</vt:lpstr>
      <vt:lpstr>PowerPoint bemutató</vt:lpstr>
      <vt:lpstr>Hozzáférés-ellenőrzés elvei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Olvasinvalók</vt:lpstr>
    </vt:vector>
  </TitlesOfParts>
  <Company>DELLNBX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attila</dc:creator>
  <cp:lastModifiedBy>attila</cp:lastModifiedBy>
  <cp:revision>96</cp:revision>
  <cp:lastPrinted>2020-09-05T17:12:09Z</cp:lastPrinted>
  <dcterms:created xsi:type="dcterms:W3CDTF">2012-03-11T19:01:15Z</dcterms:created>
  <dcterms:modified xsi:type="dcterms:W3CDTF">2020-09-05T17:15:04Z</dcterms:modified>
</cp:coreProperties>
</file>