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312" r:id="rId2"/>
    <p:sldId id="313" r:id="rId3"/>
    <p:sldId id="316" r:id="rId4"/>
    <p:sldId id="333" r:id="rId5"/>
    <p:sldId id="323" r:id="rId6"/>
    <p:sldId id="317" r:id="rId7"/>
    <p:sldId id="322" r:id="rId8"/>
    <p:sldId id="318" r:id="rId9"/>
    <p:sldId id="321" r:id="rId10"/>
    <p:sldId id="319" r:id="rId11"/>
    <p:sldId id="320" r:id="rId12"/>
    <p:sldId id="336" r:id="rId13"/>
    <p:sldId id="31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907"/>
    <a:srgbClr val="006400"/>
    <a:srgbClr val="FFE5E5"/>
    <a:srgbClr val="FF8989"/>
    <a:srgbClr val="FF4343"/>
    <a:srgbClr val="ED3B17"/>
    <a:srgbClr val="395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/>
    <p:restoredTop sz="91401"/>
  </p:normalViewPr>
  <p:slideViewPr>
    <p:cSldViewPr snapToGrid="0">
      <p:cViewPr varScale="1">
        <p:scale>
          <a:sx n="72" d="100"/>
          <a:sy n="72" d="100"/>
        </p:scale>
        <p:origin x="240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9392-919E-439F-A7AA-FB1BD1513C36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CE695-B6F4-411B-ABD5-9A8D95D57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CE695-B6F4-411B-ABD5-9A8D95D576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186780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828800" y="294255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76" y="5099353"/>
            <a:ext cx="762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B36-850D-2446-A8F3-E818E6A27FFA}" type="datetime1">
              <a:rPr lang="en-US" smtClean="0"/>
              <a:t>10/19/18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1744-FC87-9F46-9A15-2F838E6A82FF}" type="datetime1">
              <a:rPr lang="en-US" smtClean="0"/>
              <a:t>10/19/18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05FD-743D-8743-A469-BE27A27D8CC2}" type="datetime1">
              <a:rPr lang="en-US" smtClean="0"/>
              <a:t>10/19/18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3B3A-ABF9-0B46-BDD7-106426645CDE}" type="datetime1">
              <a:rPr lang="en-US" smtClean="0"/>
              <a:t>10/19/18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Palatino Linotype" charset="0"/>
                <a:ea typeface="Palatino Linotype" charset="0"/>
                <a:cs typeface="Palatino Linotype" charset="0"/>
              </a:defRPr>
            </a:lvl2pPr>
            <a:lvl3pPr>
              <a:defRPr>
                <a:latin typeface="Palatino Linotype" charset="0"/>
                <a:ea typeface="Palatino Linotype" charset="0"/>
                <a:cs typeface="Palatino Linotype" charset="0"/>
              </a:defRPr>
            </a:lvl3pPr>
            <a:lvl4pPr>
              <a:defRPr>
                <a:latin typeface="Palatino Linotype" charset="0"/>
                <a:ea typeface="Palatino Linotype" charset="0"/>
                <a:cs typeface="Palatino Linotype" charset="0"/>
              </a:defRPr>
            </a:lvl4pPr>
            <a:lvl5pPr>
              <a:defRPr>
                <a:latin typeface="Palatino Linotype" charset="0"/>
                <a:ea typeface="Palatino Linotype" charset="0"/>
                <a:cs typeface="Palatino Linotyp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1CD6-F846-9E49-B7F0-8F234DED7F8C}" type="datetime1">
              <a:rPr lang="en-US" smtClean="0"/>
              <a:t>10/19/18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DA7-D6AE-DC41-9CC4-2941CC28CEF9}" type="datetime1">
              <a:rPr lang="en-US" smtClean="0"/>
              <a:t>10/19/18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6650-1EA6-8E41-99FE-B1EA0FF7831D}" type="datetime1">
              <a:rPr lang="en-US" smtClean="0"/>
              <a:t>10/19/18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74A5-DC63-FE41-BE4D-93E92F09FFCA}" type="datetime1">
              <a:rPr lang="en-US" smtClean="0"/>
              <a:t>10/19/18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50E-BF29-ED45-A1E3-555CD6ACF9F4}" type="datetime1">
              <a:rPr lang="en-US" smtClean="0"/>
              <a:t>10/19/18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9AA8-0367-764F-AC6C-7D724E9440CE}" type="datetime1">
              <a:rPr lang="en-US" smtClean="0"/>
              <a:t>10/19/18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E5A4-049C-2E41-9BD2-ED8E356A29F9}" type="datetime1">
              <a:rPr lang="en-US" smtClean="0"/>
              <a:t>10/19/18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031D-0FF7-1640-9103-9927A6D9BC2E}" type="datetime1">
              <a:rPr lang="en-US" smtClean="0"/>
              <a:t>10/19/18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65781"/>
            <a:ext cx="109728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288755"/>
            <a:ext cx="109728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448415"/>
            <a:ext cx="96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fld id="{0F4ACB5B-2DD3-394E-B50F-FCF1E5CFF1C2}" type="datetime1">
              <a:rPr lang="en-US" smtClean="0"/>
              <a:t>10/19/18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686078" y="6448415"/>
            <a:ext cx="7247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652552" y="6467928"/>
            <a:ext cx="539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fld id="{125F153A-72F7-4084-A898-95E4CCE81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Consolas"/>
          <a:ea typeface="+mn-ea"/>
          <a:cs typeface="Consolas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programming</a:t>
            </a:r>
            <a:br>
              <a:rPr lang="en-US" dirty="0"/>
            </a:br>
            <a:r>
              <a:rPr lang="en-US"/>
              <a:t>tutorial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19, 2018</a:t>
            </a:r>
          </a:p>
          <a:p>
            <a:endParaRPr lang="en-US" dirty="0"/>
          </a:p>
          <a:p>
            <a:r>
              <a:rPr lang="en-US" dirty="0"/>
              <a:t>Pieter </a:t>
            </a:r>
            <a:r>
              <a:rPr lang="en-US" dirty="0" err="1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5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5"/>
            <a:ext cx="11582400" cy="5061498"/>
          </a:xfrm>
        </p:spPr>
        <p:txBody>
          <a:bodyPr/>
          <a:lstStyle/>
          <a:p>
            <a:r>
              <a:rPr lang="en-GB" dirty="0"/>
              <a:t>﻿</a:t>
            </a:r>
            <a:r>
              <a:rPr lang="en-GB" dirty="0" err="1"/>
              <a:t>showAndDo</a:t>
            </a:r>
            <a:r>
              <a:rPr lang="en-GB" dirty="0"/>
              <a:t> fun </a:t>
            </a:r>
            <a:r>
              <a:rPr lang="en-GB" dirty="0" err="1"/>
              <a:t>ip</a:t>
            </a:r>
            <a:endParaRPr lang="en-GB" dirty="0"/>
          </a:p>
          <a:p>
            <a:r>
              <a:rPr lang="en-GB" dirty="0"/>
              <a:t> = </a:t>
            </a:r>
            <a:r>
              <a:rPr lang="en-GB" dirty="0" err="1"/>
              <a:t>viewSharedInformation</a:t>
            </a:r>
            <a:r>
              <a:rPr lang="en-GB" dirty="0"/>
              <a:t> "In store" [] store</a:t>
            </a:r>
          </a:p>
          <a:p>
            <a:r>
              <a:rPr lang="en-GB" dirty="0"/>
              <a:t>   ||-  fun </a:t>
            </a:r>
            <a:r>
              <a:rPr lang="en-GB" dirty="0" err="1"/>
              <a:t>ip</a:t>
            </a:r>
            <a:endParaRPr lang="en-GB" dirty="0"/>
          </a:p>
          <a:p>
            <a:r>
              <a:rPr lang="en-GB" dirty="0"/>
              <a:t>   &gt;&gt;* [ </a:t>
            </a:r>
            <a:r>
              <a:rPr lang="en-GB" dirty="0" err="1"/>
              <a:t>OnValue</a:t>
            </a:r>
            <a:r>
              <a:rPr lang="en-GB" dirty="0"/>
              <a:t> (</a:t>
            </a:r>
            <a:r>
              <a:rPr lang="en-GB" dirty="0" err="1"/>
              <a:t>hasValue</a:t>
            </a:r>
            <a:r>
              <a:rPr lang="en-GB" dirty="0"/>
              <a:t>	(\_ -&gt; </a:t>
            </a:r>
            <a:r>
              <a:rPr lang="en-GB" dirty="0" err="1"/>
              <a:t>editSharedList</a:t>
            </a:r>
            <a:r>
              <a:rPr lang="en-GB" dirty="0"/>
              <a:t> store))</a:t>
            </a:r>
          </a:p>
          <a:p>
            <a:r>
              <a:rPr lang="en-GB" dirty="0"/>
              <a:t> 	    , </a:t>
            </a:r>
            <a:r>
              <a:rPr lang="en-GB" dirty="0" err="1"/>
              <a:t>OnAction</a:t>
            </a:r>
            <a:r>
              <a:rPr lang="en-GB" dirty="0"/>
              <a:t> (Action "Cancel") (always	(</a:t>
            </a:r>
            <a:r>
              <a:rPr lang="en-GB" dirty="0" err="1"/>
              <a:t>editSharedList</a:t>
            </a:r>
            <a:r>
              <a:rPr lang="en-GB" dirty="0"/>
              <a:t> store)) 	    ]</a:t>
            </a:r>
          </a:p>
          <a:p>
            <a:r>
              <a:rPr lang="en-GB" dirty="0"/>
              <a:t>append (</a:t>
            </a:r>
            <a:r>
              <a:rPr lang="en-GB" dirty="0" err="1"/>
              <a:t>i</a:t>
            </a:r>
            <a:r>
              <a:rPr lang="en-GB" dirty="0"/>
              <a:t>,_)</a:t>
            </a:r>
          </a:p>
          <a:p>
            <a:r>
              <a:rPr lang="en-GB" dirty="0"/>
              <a:t> =	</a:t>
            </a:r>
            <a:r>
              <a:rPr lang="en-GB" dirty="0" err="1"/>
              <a:t>enterInformation</a:t>
            </a:r>
            <a:r>
              <a:rPr lang="en-GB" dirty="0"/>
              <a:t> "Add new item" []</a:t>
            </a:r>
          </a:p>
          <a:p>
            <a:r>
              <a:rPr lang="en-GB" dirty="0"/>
              <a:t>	&gt;&gt;=	\n . </a:t>
            </a:r>
            <a:r>
              <a:rPr lang="en-GB" dirty="0" err="1"/>
              <a:t>upd</a:t>
            </a:r>
            <a:r>
              <a:rPr lang="en-GB" dirty="0"/>
              <a:t> (\</a:t>
            </a:r>
            <a:r>
              <a:rPr lang="en-GB" dirty="0" err="1"/>
              <a:t>ps</a:t>
            </a:r>
            <a:r>
              <a:rPr lang="en-GB" dirty="0"/>
              <a:t> . </a:t>
            </a:r>
          </a:p>
          <a:p>
            <a:r>
              <a:rPr lang="en-GB" b="1" dirty="0"/>
              <a:t>			let</a:t>
            </a:r>
            <a:r>
              <a:rPr lang="en-GB" dirty="0"/>
              <a:t> (begin, end) = </a:t>
            </a:r>
            <a:r>
              <a:rPr lang="en-GB" dirty="0" err="1"/>
              <a:t>splitAt</a:t>
            </a:r>
            <a:r>
              <a:rPr lang="en-GB" dirty="0"/>
              <a:t> (</a:t>
            </a:r>
            <a:r>
              <a:rPr lang="en-GB" dirty="0" err="1"/>
              <a:t>i</a:t>
            </a:r>
            <a:r>
              <a:rPr lang="en-GB" dirty="0"/>
              <a:t> + 1) </a:t>
            </a:r>
            <a:r>
              <a:rPr lang="en-GB" dirty="0" err="1"/>
              <a:t>ps</a:t>
            </a:r>
            <a:r>
              <a:rPr lang="en-GB" dirty="0"/>
              <a:t> </a:t>
            </a:r>
          </a:p>
          <a:p>
            <a:r>
              <a:rPr lang="en-GB" b="1" dirty="0"/>
              <a:t>        in</a:t>
            </a:r>
            <a:r>
              <a:rPr lang="en-GB" dirty="0"/>
              <a:t> begin ++ [n] ++ end)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delete (</a:t>
            </a:r>
            <a:r>
              <a:rPr lang="en-GB" dirty="0" err="1"/>
              <a:t>i</a:t>
            </a:r>
            <a:r>
              <a:rPr lang="en-GB" dirty="0"/>
              <a:t>, _)</a:t>
            </a:r>
          </a:p>
          <a:p>
            <a:r>
              <a:rPr lang="en-GB" dirty="0"/>
              <a:t> = </a:t>
            </a:r>
            <a:r>
              <a:rPr lang="en-GB" dirty="0" err="1"/>
              <a:t>upd</a:t>
            </a:r>
            <a:r>
              <a:rPr lang="en-GB" dirty="0"/>
              <a:t> (</a:t>
            </a:r>
            <a:r>
              <a:rPr lang="en-GB" dirty="0" err="1"/>
              <a:t>removeAt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) store</a:t>
            </a:r>
          </a:p>
          <a:p>
            <a:r>
              <a:rPr lang="en-GB" dirty="0"/>
              <a:t>first _</a:t>
            </a:r>
          </a:p>
          <a:p>
            <a:r>
              <a:rPr lang="en-GB" dirty="0"/>
              <a:t> = </a:t>
            </a:r>
            <a:r>
              <a:rPr lang="en-GB" dirty="0" err="1"/>
              <a:t>enterInformation</a:t>
            </a:r>
            <a:r>
              <a:rPr lang="en-GB" dirty="0"/>
              <a:t> "Add new item" []</a:t>
            </a:r>
          </a:p>
          <a:p>
            <a:r>
              <a:rPr lang="en-GB" dirty="0"/>
              <a:t>   &gt;&gt;= \n . </a:t>
            </a:r>
            <a:r>
              <a:rPr lang="en-GB" dirty="0" err="1"/>
              <a:t>upd</a:t>
            </a:r>
            <a:r>
              <a:rPr lang="en-GB" dirty="0"/>
              <a:t> (\l . [n: l]) store</a:t>
            </a:r>
          </a:p>
          <a:p>
            <a:r>
              <a:rPr lang="en-GB" dirty="0"/>
              <a:t>edit (</a:t>
            </a:r>
            <a:r>
              <a:rPr lang="en-GB" dirty="0" err="1"/>
              <a:t>i</a:t>
            </a:r>
            <a:r>
              <a:rPr lang="en-GB" dirty="0"/>
              <a:t>, p)</a:t>
            </a:r>
          </a:p>
          <a:p>
            <a:r>
              <a:rPr lang="en-GB" dirty="0"/>
              <a:t> = </a:t>
            </a:r>
            <a:r>
              <a:rPr lang="en-GB" dirty="0" err="1"/>
              <a:t>updateInformation</a:t>
            </a:r>
            <a:r>
              <a:rPr lang="en-GB" dirty="0"/>
              <a:t> "Edit item" [] p</a:t>
            </a:r>
          </a:p>
          <a:p>
            <a:r>
              <a:rPr lang="en-GB" dirty="0"/>
              <a:t>   &gt;&gt;= \p . </a:t>
            </a:r>
            <a:r>
              <a:rPr lang="en-GB" dirty="0" err="1"/>
              <a:t>upd</a:t>
            </a:r>
            <a:r>
              <a:rPr lang="en-GB" dirty="0"/>
              <a:t> (\</a:t>
            </a:r>
            <a:r>
              <a:rPr lang="en-GB" dirty="0" err="1"/>
              <a:t>ps</a:t>
            </a:r>
            <a:r>
              <a:rPr lang="en-GB" dirty="0"/>
              <a:t> .  </a:t>
            </a:r>
            <a:r>
              <a:rPr lang="en-GB" dirty="0" err="1"/>
              <a:t>updateAt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 </a:t>
            </a:r>
            <a:r>
              <a:rPr lang="en-GB" dirty="0" err="1"/>
              <a:t>ps</a:t>
            </a:r>
            <a:r>
              <a:rPr lang="en-GB" dirty="0"/>
              <a:t>) 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416793"/>
            <a:ext cx="2940424" cy="1107208"/>
          </a:xfrm>
        </p:spPr>
        <p:txBody>
          <a:bodyPr/>
          <a:lstStyle/>
          <a:p>
            <a:r>
              <a:rPr lang="en-GB" dirty="0"/>
              <a:t>admin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511E1-9785-334C-A5A1-193B73BA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24" y="268941"/>
            <a:ext cx="838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work done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your final mark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this assignment can improve your final mark for this course</a:t>
            </a:r>
          </a:p>
          <a:p>
            <a:pPr lvl="2"/>
            <a:r>
              <a:rPr lang="en-GB" dirty="0"/>
              <a:t>no effect if the exam result is better than this assignment</a:t>
            </a:r>
          </a:p>
          <a:p>
            <a:pPr lvl="1"/>
            <a:r>
              <a:rPr lang="en-GB" dirty="0"/>
              <a:t>only if exam result ≥ 5</a:t>
            </a:r>
          </a:p>
          <a:p>
            <a:pPr lvl="1"/>
            <a:r>
              <a:rPr lang="en-GB" dirty="0"/>
              <a:t>weight of this assignment will be 25%</a:t>
            </a:r>
          </a:p>
          <a:p>
            <a:pPr lvl="1"/>
            <a:r>
              <a:rPr lang="en-GB" dirty="0"/>
              <a:t>it must be your own work</a:t>
            </a:r>
          </a:p>
          <a:p>
            <a:pPr lvl="2"/>
            <a:r>
              <a:rPr lang="en-GB" dirty="0"/>
              <a:t>working with a partner is allowed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just a reward to stimulate you to make the assignment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no lectures in the next two weeks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:: Question =</a:t>
            </a:r>
          </a:p>
          <a:p>
            <a:r>
              <a:rPr lang="en-GB" dirty="0"/>
              <a:t>	{question :: String</a:t>
            </a:r>
          </a:p>
          <a:p>
            <a:r>
              <a:rPr lang="en-GB" dirty="0"/>
              <a:t>	,answers  :: [String]</a:t>
            </a:r>
          </a:p>
          <a:p>
            <a:r>
              <a:rPr lang="en-GB" dirty="0"/>
              <a:t>	,correct  :: </a:t>
            </a:r>
            <a:r>
              <a:rPr lang="en-GB" dirty="0" err="1"/>
              <a:t>Int</a:t>
            </a:r>
            <a:endParaRPr lang="en-GB" dirty="0"/>
          </a:p>
          <a:p>
            <a:r>
              <a:rPr lang="en-GB" dirty="0"/>
              <a:t>	}</a:t>
            </a:r>
          </a:p>
          <a:p>
            <a:endParaRPr lang="en-GB" dirty="0"/>
          </a:p>
          <a:p>
            <a:r>
              <a:rPr lang="en-GB" b="1" dirty="0"/>
              <a:t>derive</a:t>
            </a:r>
            <a:r>
              <a:rPr lang="en-GB" dirty="0"/>
              <a:t> class </a:t>
            </a:r>
            <a:r>
              <a:rPr lang="en-GB" dirty="0" err="1"/>
              <a:t>iTask</a:t>
            </a:r>
            <a:r>
              <a:rPr lang="en-GB" dirty="0"/>
              <a:t> Question</a:t>
            </a:r>
          </a:p>
          <a:p>
            <a:endParaRPr lang="en-GB" dirty="0"/>
          </a:p>
          <a:p>
            <a:r>
              <a:rPr lang="en-GB" dirty="0"/>
              <a:t>questions :: Shared [Question]</a:t>
            </a:r>
          </a:p>
          <a:p>
            <a:r>
              <a:rPr lang="en-GB" dirty="0"/>
              <a:t>questions = </a:t>
            </a:r>
            <a:r>
              <a:rPr lang="en-GB" dirty="0" err="1"/>
              <a:t>sharedStore</a:t>
            </a:r>
            <a:r>
              <a:rPr lang="en-GB" dirty="0"/>
              <a:t> "questions" []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4"/>
            <a:ext cx="11414078" cy="5524785"/>
          </a:xfrm>
        </p:spPr>
        <p:txBody>
          <a:bodyPr>
            <a:normAutofit/>
          </a:bodyPr>
          <a:lstStyle/>
          <a:p>
            <a:r>
              <a:rPr lang="en-GB" dirty="0" err="1"/>
              <a:t>mainTask</a:t>
            </a:r>
            <a:r>
              <a:rPr lang="en-GB" dirty="0"/>
              <a:t> :: (String, Function) -&gt; Task [Question]</a:t>
            </a:r>
          </a:p>
          <a:p>
            <a:r>
              <a:rPr lang="en-GB" dirty="0" err="1"/>
              <a:t>mainTask</a:t>
            </a:r>
            <a:r>
              <a:rPr lang="en-GB" dirty="0"/>
              <a:t> (user, role) =</a:t>
            </a:r>
          </a:p>
          <a:p>
            <a:r>
              <a:rPr lang="en-GB" dirty="0"/>
              <a:t>	</a:t>
            </a:r>
            <a:r>
              <a:rPr lang="en-GB" b="1" dirty="0"/>
              <a:t>case</a:t>
            </a:r>
            <a:r>
              <a:rPr lang="en-GB" dirty="0"/>
              <a:t> role </a:t>
            </a:r>
            <a:r>
              <a:rPr lang="en-GB" b="1" dirty="0"/>
              <a:t>of</a:t>
            </a:r>
          </a:p>
          <a:p>
            <a:r>
              <a:rPr lang="en-GB" dirty="0"/>
              <a:t>		Student = </a:t>
            </a:r>
            <a:r>
              <a:rPr lang="en-GB" dirty="0" err="1"/>
              <a:t>studentTask</a:t>
            </a:r>
            <a:r>
              <a:rPr lang="en-GB" dirty="0"/>
              <a:t> user</a:t>
            </a:r>
          </a:p>
          <a:p>
            <a:r>
              <a:rPr lang="en-GB" dirty="0"/>
              <a:t>		Teacher = </a:t>
            </a:r>
            <a:r>
              <a:rPr lang="en-GB" dirty="0" err="1"/>
              <a:t>teacherTask</a:t>
            </a:r>
            <a:r>
              <a:rPr lang="en-GB" dirty="0"/>
              <a:t> user</a:t>
            </a:r>
          </a:p>
          <a:p>
            <a:r>
              <a:rPr lang="en-GB" dirty="0"/>
              <a:t>		Admin   = </a:t>
            </a:r>
            <a:r>
              <a:rPr lang="en-GB" dirty="0" err="1"/>
              <a:t>updateSharedInformation</a:t>
            </a:r>
            <a:r>
              <a:rPr lang="en-GB" dirty="0"/>
              <a:t> "Admin view" [] questions</a:t>
            </a:r>
          </a:p>
          <a:p>
            <a:r>
              <a:rPr lang="en-GB" dirty="0"/>
              <a:t>		_       = abort "unknown role"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0E1-50DA-0B48-80AD-BA73C28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1BF1-29F9-6649-AE11-576D1989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nameTask</a:t>
            </a:r>
            <a:r>
              <a:rPr lang="en-GB" dirty="0"/>
              <a:t> :: ((String, Function) -&gt; Task a) -&gt; Task a | </a:t>
            </a:r>
            <a:r>
              <a:rPr lang="en-GB" dirty="0" err="1"/>
              <a:t>iTask</a:t>
            </a:r>
            <a:r>
              <a:rPr lang="en-GB" dirty="0"/>
              <a:t> a</a:t>
            </a:r>
          </a:p>
          <a:p>
            <a:r>
              <a:rPr lang="en-GB" dirty="0" err="1"/>
              <a:t>nameTask</a:t>
            </a:r>
            <a:r>
              <a:rPr lang="en-GB" dirty="0"/>
              <a:t> task</a:t>
            </a:r>
          </a:p>
          <a:p>
            <a:r>
              <a:rPr lang="en-GB" dirty="0"/>
              <a:t> =    (</a:t>
            </a:r>
            <a:r>
              <a:rPr lang="en-GB" dirty="0" err="1"/>
              <a:t>enterInformation</a:t>
            </a:r>
            <a:r>
              <a:rPr lang="en-GB" dirty="0"/>
              <a:t> "enter your name" [] -&amp;&amp;-</a:t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err="1"/>
              <a:t>updateInformation</a:t>
            </a:r>
            <a:r>
              <a:rPr lang="en-GB" dirty="0"/>
              <a:t> "select role" [] Student)</a:t>
            </a:r>
          </a:p>
          <a:p>
            <a:r>
              <a:rPr lang="en-GB" dirty="0"/>
              <a:t>  &gt;&gt;* [</a:t>
            </a:r>
            <a:r>
              <a:rPr lang="en-GB" dirty="0" err="1"/>
              <a:t>OnAction</a:t>
            </a:r>
            <a:r>
              <a:rPr lang="en-GB" dirty="0"/>
              <a:t> </a:t>
            </a:r>
            <a:r>
              <a:rPr lang="en-GB" dirty="0" err="1"/>
              <a:t>ActionOk</a:t>
            </a:r>
            <a:r>
              <a:rPr lang="en-GB" dirty="0"/>
              <a:t> </a:t>
            </a:r>
          </a:p>
          <a:p>
            <a:r>
              <a:rPr lang="en-GB" dirty="0"/>
              <a:t>                (</a:t>
            </a:r>
            <a:r>
              <a:rPr lang="en-GB" dirty="0" err="1"/>
              <a:t>ifValue</a:t>
            </a:r>
            <a:r>
              <a:rPr lang="en-GB" dirty="0"/>
              <a:t> (\(name, role).size name &gt; 2) task)</a:t>
            </a:r>
          </a:p>
          <a:p>
            <a:r>
              <a:rPr lang="en-GB" dirty="0"/>
              <a:t>      ]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A26FF-BFC9-A44B-8F8B-0EB94AC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06353-38ED-6447-80C0-129A59F9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694199" y="773270"/>
            <a:ext cx="2958353" cy="105886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/>
              <a:t>student task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109E5-3FC7-D842-9311-B25B3C28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7" y="185382"/>
            <a:ext cx="7696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8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986118"/>
            <a:ext cx="11797553" cy="5827421"/>
          </a:xfrm>
        </p:spPr>
        <p:txBody>
          <a:bodyPr>
            <a:normAutofit fontScale="92500"/>
          </a:bodyPr>
          <a:lstStyle/>
          <a:p>
            <a:r>
              <a:rPr lang="en-GB" dirty="0"/>
              <a:t>﻿</a:t>
            </a:r>
            <a:r>
              <a:rPr lang="en-GB" dirty="0" err="1"/>
              <a:t>studentTask</a:t>
            </a:r>
            <a:r>
              <a:rPr lang="en-GB" dirty="0"/>
              <a:t> name</a:t>
            </a:r>
          </a:p>
          <a:p>
            <a:r>
              <a:rPr lang="en-GB" dirty="0"/>
              <a:t> =	get questions &gt;&gt;= \list. answer list 0 0  </a:t>
            </a:r>
            <a:r>
              <a:rPr lang="en-GB" b="1" dirty="0"/>
              <a:t>where</a:t>
            </a:r>
          </a:p>
          <a:p>
            <a:r>
              <a:rPr lang="en-GB" dirty="0"/>
              <a:t> answer [] correct wrong</a:t>
            </a:r>
          </a:p>
          <a:p>
            <a:r>
              <a:rPr lang="en-GB" dirty="0"/>
              <a:t>  = </a:t>
            </a:r>
            <a:r>
              <a:rPr lang="en-GB" dirty="0" err="1"/>
              <a:t>viewInformation</a:t>
            </a:r>
            <a:r>
              <a:rPr lang="en-GB" dirty="0"/>
              <a:t> (name + " answered " + </a:t>
            </a:r>
            <a:r>
              <a:rPr lang="en-GB" dirty="0" err="1"/>
              <a:t>toString</a:t>
            </a:r>
            <a:r>
              <a:rPr lang="en-GB" dirty="0"/>
              <a:t> correct + </a:t>
            </a:r>
          </a:p>
          <a:p>
            <a:r>
              <a:rPr lang="en-GB" dirty="0"/>
              <a:t>    " questions correct and " + </a:t>
            </a:r>
            <a:r>
              <a:rPr lang="en-GB" dirty="0" err="1"/>
              <a:t>toString</a:t>
            </a:r>
            <a:r>
              <a:rPr lang="en-GB" dirty="0"/>
              <a:t> wrong + " questions wrong")</a:t>
            </a:r>
          </a:p>
          <a:p>
            <a:r>
              <a:rPr lang="en-GB" dirty="0"/>
              <a:t>    [] []</a:t>
            </a:r>
          </a:p>
          <a:p>
            <a:r>
              <a:rPr lang="en-GB" dirty="0"/>
              <a:t> answer [</a:t>
            </a:r>
            <a:r>
              <a:rPr lang="en-GB" dirty="0" err="1"/>
              <a:t>q:rest</a:t>
            </a:r>
            <a:r>
              <a:rPr lang="en-GB" dirty="0"/>
              <a:t>] correct wrong</a:t>
            </a:r>
          </a:p>
          <a:p>
            <a:r>
              <a:rPr lang="en-GB" dirty="0"/>
              <a:t>  = </a:t>
            </a:r>
            <a:r>
              <a:rPr lang="en-GB" dirty="0" err="1"/>
              <a:t>viewInformation</a:t>
            </a:r>
            <a:r>
              <a:rPr lang="en-GB" dirty="0"/>
              <a:t> "question" [] </a:t>
            </a:r>
            <a:r>
              <a:rPr lang="en-GB" dirty="0" err="1"/>
              <a:t>q.question</a:t>
            </a:r>
            <a:endParaRPr lang="en-GB" dirty="0"/>
          </a:p>
          <a:p>
            <a:r>
              <a:rPr lang="en-GB" dirty="0"/>
              <a:t>    ||- </a:t>
            </a:r>
            <a:r>
              <a:rPr lang="en-GB" dirty="0" err="1"/>
              <a:t>editChoice</a:t>
            </a:r>
            <a:r>
              <a:rPr lang="en-GB" dirty="0"/>
              <a:t> "select answer" </a:t>
            </a:r>
          </a:p>
          <a:p>
            <a:r>
              <a:rPr lang="en-GB" dirty="0"/>
              <a:t>        [</a:t>
            </a:r>
            <a:r>
              <a:rPr lang="en-GB" dirty="0" err="1"/>
              <a:t>ChooseFromGrid</a:t>
            </a:r>
            <a:r>
              <a:rPr lang="en-GB" dirty="0"/>
              <a:t> </a:t>
            </a:r>
            <a:r>
              <a:rPr lang="en-GB" dirty="0" err="1"/>
              <a:t>snd</a:t>
            </a:r>
            <a:r>
              <a:rPr lang="en-GB" dirty="0"/>
              <a:t>] [(</a:t>
            </a:r>
            <a:r>
              <a:rPr lang="en-GB" dirty="0" err="1"/>
              <a:t>i,a</a:t>
            </a:r>
            <a:r>
              <a:rPr lang="en-GB" dirty="0"/>
              <a:t>) \\ </a:t>
            </a:r>
            <a:r>
              <a:rPr lang="en-GB" dirty="0" err="1"/>
              <a:t>i</a:t>
            </a:r>
            <a:r>
              <a:rPr lang="en-GB" dirty="0"/>
              <a:t> &lt;- [1..] &amp; a &lt;- </a:t>
            </a:r>
            <a:r>
              <a:rPr lang="en-GB" dirty="0" err="1"/>
              <a:t>q.answers</a:t>
            </a:r>
            <a:r>
              <a:rPr lang="en-GB" dirty="0"/>
              <a:t>] Nothing</a:t>
            </a:r>
          </a:p>
          <a:p>
            <a:r>
              <a:rPr lang="en-GB" dirty="0"/>
              <a:t>			&gt;&gt;= \(</a:t>
            </a:r>
            <a:r>
              <a:rPr lang="en-GB" dirty="0" err="1"/>
              <a:t>i</a:t>
            </a:r>
            <a:r>
              <a:rPr lang="en-GB" dirty="0"/>
              <a:t>, a).</a:t>
            </a:r>
          </a:p>
          <a:p>
            <a:r>
              <a:rPr lang="en-GB" dirty="0"/>
              <a:t>				if (</a:t>
            </a:r>
            <a:r>
              <a:rPr lang="en-GB" dirty="0" err="1"/>
              <a:t>i</a:t>
            </a:r>
            <a:r>
              <a:rPr lang="en-GB" dirty="0"/>
              <a:t> == </a:t>
            </a:r>
            <a:r>
              <a:rPr lang="en-GB" dirty="0" err="1"/>
              <a:t>q.correct</a:t>
            </a:r>
            <a:r>
              <a:rPr lang="en-GB" dirty="0"/>
              <a:t>)</a:t>
            </a:r>
          </a:p>
          <a:p>
            <a:r>
              <a:rPr lang="en-GB" dirty="0"/>
              <a:t>					(answer rest (correct + 1) wrong)</a:t>
            </a:r>
          </a:p>
          <a:p>
            <a:r>
              <a:rPr lang="en-GB" dirty="0"/>
              <a:t>					(answer rest correct (wrong + 1))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DB06A-490B-F646-B070-18FCB999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3" y="1224644"/>
            <a:ext cx="11992610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288754"/>
            <a:ext cx="11976847" cy="55247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﻿</a:t>
            </a:r>
            <a:r>
              <a:rPr lang="en-GB" dirty="0" err="1"/>
              <a:t>editSharedList</a:t>
            </a:r>
            <a:r>
              <a:rPr lang="en-GB" dirty="0"/>
              <a:t> :: (Shared [a]) -&gt; Task [a] | </a:t>
            </a:r>
            <a:r>
              <a:rPr lang="en-GB" dirty="0" err="1"/>
              <a:t>iTask</a:t>
            </a:r>
            <a:r>
              <a:rPr lang="en-GB" dirty="0"/>
              <a:t> a</a:t>
            </a:r>
          </a:p>
          <a:p>
            <a:r>
              <a:rPr lang="en-GB" dirty="0" err="1"/>
              <a:t>editSharedList</a:t>
            </a:r>
            <a:r>
              <a:rPr lang="en-GB" dirty="0"/>
              <a:t> store</a:t>
            </a:r>
          </a:p>
          <a:p>
            <a:r>
              <a:rPr lang="en-GB" dirty="0"/>
              <a:t> =		</a:t>
            </a:r>
            <a:r>
              <a:rPr lang="en-GB" dirty="0" err="1"/>
              <a:t>enterChoiceWithShared</a:t>
            </a:r>
            <a:r>
              <a:rPr lang="en-GB" dirty="0"/>
              <a:t> "Choose an item to edit"</a:t>
            </a:r>
          </a:p>
          <a:p>
            <a:r>
              <a:rPr lang="en-GB" dirty="0"/>
              <a:t>     [</a:t>
            </a:r>
            <a:r>
              <a:rPr lang="en-GB" dirty="0" err="1"/>
              <a:t>ChooseFromGrid</a:t>
            </a:r>
            <a:r>
              <a:rPr lang="en-GB" dirty="0"/>
              <a:t> </a:t>
            </a:r>
            <a:r>
              <a:rPr lang="en-GB" dirty="0" err="1"/>
              <a:t>snd</a:t>
            </a:r>
            <a:r>
              <a:rPr lang="en-GB" dirty="0"/>
              <a:t>] </a:t>
            </a:r>
          </a:p>
          <a:p>
            <a:r>
              <a:rPr lang="en-GB" dirty="0"/>
              <a:t>     (</a:t>
            </a:r>
            <a:r>
              <a:rPr lang="en-GB" dirty="0" err="1"/>
              <a:t>mapRead</a:t>
            </a:r>
            <a:r>
              <a:rPr lang="en-GB" dirty="0"/>
              <a:t> (\</a:t>
            </a:r>
            <a:r>
              <a:rPr lang="en-GB" dirty="0" err="1"/>
              <a:t>ps</a:t>
            </a:r>
            <a:r>
              <a:rPr lang="en-GB" dirty="0"/>
              <a:t> -&gt; [(</a:t>
            </a:r>
            <a:r>
              <a:rPr lang="en-GB" dirty="0" err="1"/>
              <a:t>i,p</a:t>
            </a:r>
            <a:r>
              <a:rPr lang="en-GB" dirty="0"/>
              <a:t>) \\ p &lt;- </a:t>
            </a:r>
            <a:r>
              <a:rPr lang="en-GB" dirty="0" err="1"/>
              <a:t>ps</a:t>
            </a:r>
            <a:r>
              <a:rPr lang="en-GB" dirty="0"/>
              <a:t> &amp; </a:t>
            </a:r>
            <a:r>
              <a:rPr lang="en-GB" dirty="0" err="1"/>
              <a:t>i</a:t>
            </a:r>
            <a:r>
              <a:rPr lang="en-GB" dirty="0"/>
              <a:t> &lt;- [0..]]) store)</a:t>
            </a:r>
          </a:p>
          <a:p>
            <a:r>
              <a:rPr lang="en-GB" dirty="0"/>
              <a:t>	&gt;&gt;*	[ </a:t>
            </a:r>
            <a:r>
              <a:rPr lang="en-GB" dirty="0" err="1"/>
              <a:t>OnAction</a:t>
            </a:r>
            <a:r>
              <a:rPr lang="en-GB" dirty="0"/>
              <a:t> (Action "Append") (</a:t>
            </a:r>
            <a:r>
              <a:rPr lang="en-GB" dirty="0" err="1"/>
              <a:t>hasValue</a:t>
            </a:r>
            <a:r>
              <a:rPr lang="en-GB" dirty="0"/>
              <a:t> (</a:t>
            </a:r>
            <a:r>
              <a:rPr lang="en-GB" dirty="0" err="1"/>
              <a:t>showAndDo</a:t>
            </a:r>
            <a:r>
              <a:rPr lang="en-GB" dirty="0"/>
              <a:t> append))</a:t>
            </a:r>
          </a:p>
          <a:p>
            <a:r>
              <a:rPr lang="en-GB" dirty="0"/>
              <a:t>   		, </a:t>
            </a:r>
            <a:r>
              <a:rPr lang="en-GB" dirty="0" err="1"/>
              <a:t>OnAction</a:t>
            </a:r>
            <a:r>
              <a:rPr lang="en-GB" dirty="0"/>
              <a:t> (Action "Delete") (</a:t>
            </a:r>
            <a:r>
              <a:rPr lang="en-GB" dirty="0" err="1"/>
              <a:t>hasValue</a:t>
            </a:r>
            <a:r>
              <a:rPr lang="en-GB" dirty="0"/>
              <a:t> (</a:t>
            </a:r>
            <a:r>
              <a:rPr lang="en-GB" dirty="0" err="1"/>
              <a:t>showAndDo</a:t>
            </a:r>
            <a:r>
              <a:rPr lang="en-GB" dirty="0"/>
              <a:t> delete))</a:t>
            </a:r>
          </a:p>
          <a:p>
            <a:r>
              <a:rPr lang="en-GB" dirty="0"/>
              <a:t>   		, </a:t>
            </a:r>
            <a:r>
              <a:rPr lang="en-GB" dirty="0" err="1"/>
              <a:t>OnAction</a:t>
            </a:r>
            <a:r>
              <a:rPr lang="en-GB" dirty="0"/>
              <a:t> (Action "Edit")   (</a:t>
            </a:r>
            <a:r>
              <a:rPr lang="en-GB" dirty="0" err="1"/>
              <a:t>hasValue</a:t>
            </a:r>
            <a:r>
              <a:rPr lang="en-GB" dirty="0"/>
              <a:t> (</a:t>
            </a:r>
            <a:r>
              <a:rPr lang="en-GB" dirty="0" err="1"/>
              <a:t>showAndDo</a:t>
            </a:r>
            <a:r>
              <a:rPr lang="en-GB" dirty="0"/>
              <a:t> edit))</a:t>
            </a:r>
          </a:p>
          <a:p>
            <a:r>
              <a:rPr lang="en-GB" dirty="0"/>
              <a:t>   		, </a:t>
            </a:r>
            <a:r>
              <a:rPr lang="en-GB" dirty="0" err="1"/>
              <a:t>OnAction</a:t>
            </a:r>
            <a:r>
              <a:rPr lang="en-GB" dirty="0"/>
              <a:t> (Action "First")  (always (</a:t>
            </a:r>
            <a:r>
              <a:rPr lang="en-GB" dirty="0" err="1"/>
              <a:t>showAndDo</a:t>
            </a:r>
            <a:r>
              <a:rPr lang="en-GB" dirty="0"/>
              <a:t> first </a:t>
            </a:r>
            <a:r>
              <a:rPr lang="en-GB" dirty="0" err="1"/>
              <a:t>undef</a:t>
            </a:r>
            <a:r>
              <a:rPr lang="en-GB" dirty="0"/>
              <a:t>))</a:t>
            </a:r>
          </a:p>
          <a:p>
            <a:r>
              <a:rPr lang="en-GB" dirty="0"/>
              <a:t>   		, </a:t>
            </a:r>
            <a:r>
              <a:rPr lang="en-GB" dirty="0" err="1"/>
              <a:t>OnAction</a:t>
            </a:r>
            <a:r>
              <a:rPr lang="en-GB" dirty="0"/>
              <a:t> (Action "Clear")  (always (</a:t>
            </a:r>
            <a:r>
              <a:rPr lang="en-GB" dirty="0" err="1"/>
              <a:t>showAndDo</a:t>
            </a:r>
            <a:r>
              <a:rPr lang="en-GB" dirty="0"/>
              <a:t> append</a:t>
            </a:r>
          </a:p>
          <a:p>
            <a:r>
              <a:rPr lang="en-GB" dirty="0"/>
              <a:t>                                                         (-1,undef)))</a:t>
            </a:r>
          </a:p>
          <a:p>
            <a:r>
              <a:rPr lang="en-GB" dirty="0"/>
              <a:t>   		, </a:t>
            </a:r>
            <a:r>
              <a:rPr lang="en-GB" dirty="0" err="1"/>
              <a:t>OnAction</a:t>
            </a:r>
            <a:r>
              <a:rPr lang="en-GB" dirty="0"/>
              <a:t> (Action "Quit")   (always (get store))</a:t>
            </a:r>
          </a:p>
          <a:p>
            <a:r>
              <a:rPr lang="en-GB" dirty="0"/>
              <a:t>   		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416793"/>
            <a:ext cx="4230144" cy="1107208"/>
          </a:xfrm>
        </p:spPr>
        <p:txBody>
          <a:bodyPr/>
          <a:lstStyle/>
          <a:p>
            <a:r>
              <a:rPr lang="en-GB"/>
              <a:t>show and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AFP assignment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153A-72F7-4084-A898-95E4CCE8124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C2A5D-2133-604B-9DAC-61CB492F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78" y="17929"/>
            <a:ext cx="7534368" cy="68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947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2015p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huisstijl2015pk</Template>
  <TotalTime>7472</TotalTime>
  <Words>277</Words>
  <Application>Microsoft Macintosh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Palatino Linotype</vt:lpstr>
      <vt:lpstr>Wingdings</vt:lpstr>
      <vt:lpstr>huisstijl2015pk</vt:lpstr>
      <vt:lpstr>advanced programming tutorial 6</vt:lpstr>
      <vt:lpstr>questionnaires</vt:lpstr>
      <vt:lpstr>main task</vt:lpstr>
      <vt:lpstr>name task</vt:lpstr>
      <vt:lpstr>student task</vt:lpstr>
      <vt:lpstr>student task</vt:lpstr>
      <vt:lpstr>teacher task</vt:lpstr>
      <vt:lpstr>teacher task</vt:lpstr>
      <vt:lpstr>show and do</vt:lpstr>
      <vt:lpstr>teacher task 2</vt:lpstr>
      <vt:lpstr>teacher task 3</vt:lpstr>
      <vt:lpstr>admin</vt:lpstr>
      <vt:lpstr>getting the work done</vt:lpstr>
      <vt:lpstr>improving your final mark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FP2part6 - compositional interactive SVG</dc:title>
  <dc:creator>Peter Achten</dc:creator>
  <cp:lastModifiedBy>Pieter</cp:lastModifiedBy>
  <cp:revision>1271</cp:revision>
  <cp:lastPrinted>2018-10-19T13:24:25Z</cp:lastPrinted>
  <dcterms:created xsi:type="dcterms:W3CDTF">2015-01-05T12:06:40Z</dcterms:created>
  <dcterms:modified xsi:type="dcterms:W3CDTF">2018-10-19T13:24:32Z</dcterms:modified>
</cp:coreProperties>
</file>