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2" r:id="rId1"/>
  </p:sldMasterIdLst>
  <p:notesMasterIdLst>
    <p:notesMasterId r:id="rId6"/>
  </p:notesMasterIdLst>
  <p:handoutMasterIdLst>
    <p:handoutMasterId r:id="rId7"/>
  </p:handoutMasterIdLst>
  <p:sldIdLst>
    <p:sldId id="256" r:id="rId2"/>
    <p:sldId id="806" r:id="rId3"/>
    <p:sldId id="807" r:id="rId4"/>
    <p:sldId id="305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E8E8B75-EE15-41FA-99CE-E4727FE45598}">
          <p14:sldIdLst>
            <p14:sldId id="256"/>
            <p14:sldId id="806"/>
            <p14:sldId id="807"/>
            <p14:sldId id="3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userDrawn="1">
          <p15:clr>
            <a:srgbClr val="A4A3A4"/>
          </p15:clr>
        </p15:guide>
        <p15:guide id="2" pos="24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őrincz András" initials="LA" lastIdx="7" clrIdx="0">
    <p:extLst>
      <p:ext uri="{19B8F6BF-5375-455C-9EA6-DF929625EA0E}">
        <p15:presenceInfo xmlns:p15="http://schemas.microsoft.com/office/powerpoint/2012/main" userId="9d7c035679db0f3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494"/>
    <a:srgbClr val="136E9D"/>
    <a:srgbClr val="AE1C46"/>
    <a:srgbClr val="AA0535"/>
    <a:srgbClr val="A90233"/>
    <a:srgbClr val="3333CC"/>
    <a:srgbClr val="58595B"/>
    <a:srgbClr val="00AFAA"/>
    <a:srgbClr val="009E83"/>
    <a:srgbClr val="FFED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86027" autoAdjust="0"/>
  </p:normalViewPr>
  <p:slideViewPr>
    <p:cSldViewPr>
      <p:cViewPr varScale="1">
        <p:scale>
          <a:sx n="110" d="100"/>
          <a:sy n="110" d="100"/>
        </p:scale>
        <p:origin x="660" y="78"/>
      </p:cViewPr>
      <p:guideLst>
        <p:guide orient="horz"/>
        <p:guide pos="24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>
      <p:cViewPr varScale="1">
        <p:scale>
          <a:sx n="84" d="100"/>
          <a:sy n="84" d="100"/>
        </p:scale>
        <p:origin x="3828" y="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7468DD1-79CB-4E59-966F-E27256E18564}" type="doc">
      <dgm:prSet loTypeId="urn:microsoft.com/office/officeart/2005/8/layout/bProcess2" loCatId="process" qsTypeId="urn:microsoft.com/office/officeart/2005/8/quickstyle/3d3" qsCatId="3D" csTypeId="urn:microsoft.com/office/officeart/2005/8/colors/accent0_3" csCatId="mainScheme" phldr="1"/>
      <dgm:spPr/>
      <dgm:t>
        <a:bodyPr/>
        <a:lstStyle/>
        <a:p>
          <a:endParaRPr lang="hu-HU"/>
        </a:p>
      </dgm:t>
    </dgm:pt>
    <dgm:pt modelId="{8683A3F8-F714-4F40-A6A9-FA5C3B4ABFB8}">
      <dgm:prSet custT="1"/>
      <dgm:spPr/>
      <dgm:t>
        <a:bodyPr/>
        <a:lstStyle/>
        <a:p>
          <a:pPr rtl="0"/>
          <a:r>
            <a:rPr lang="hu-HU" sz="3600" b="0" cap="none" spc="0" dirty="0" err="1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rPr>
            <a:t>This</a:t>
          </a:r>
          <a:r>
            <a:rPr lang="hu-HU" sz="36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rPr>
            <a:t> </a:t>
          </a:r>
        </a:p>
      </dgm:t>
    </dgm:pt>
    <dgm:pt modelId="{77C5F0ED-4248-4FD1-958F-6CEBBD9751C3}" type="parTrans" cxnId="{ED7F3096-BE29-4CFB-89D1-821E2EA45BBB}">
      <dgm:prSet/>
      <dgm:spPr/>
      <dgm:t>
        <a:bodyPr/>
        <a:lstStyle/>
        <a:p>
          <a:endParaRPr lang="hu-HU" sz="1400" b="0" cap="none" spc="0">
            <a:ln w="0"/>
            <a:gradFill>
              <a:gsLst>
                <a:gs pos="0">
                  <a:schemeClr val="accent5">
                    <a:lumMod val="50000"/>
                  </a:schemeClr>
                </a:gs>
                <a:gs pos="50000">
                  <a:schemeClr val="accent5"/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5400000"/>
            </a:gradFill>
            <a:effectLst>
              <a:reflection blurRad="6350" stA="53000" endA="300" endPos="35500" dir="5400000" sy="-90000" algn="bl" rotWithShape="0"/>
            </a:effectLst>
          </a:endParaRPr>
        </a:p>
      </dgm:t>
    </dgm:pt>
    <dgm:pt modelId="{73BC7DD0-204C-4281-B5E0-98A63565DBDA}" type="sibTrans" cxnId="{ED7F3096-BE29-4CFB-89D1-821E2EA45BBB}">
      <dgm:prSet/>
      <dgm:spPr/>
      <dgm:t>
        <a:bodyPr/>
        <a:lstStyle/>
        <a:p>
          <a:endParaRPr lang="hu-HU" sz="1400" b="0" cap="none" spc="0">
            <a:ln w="0"/>
            <a:gradFill>
              <a:gsLst>
                <a:gs pos="0">
                  <a:schemeClr val="accent5">
                    <a:lumMod val="50000"/>
                  </a:schemeClr>
                </a:gs>
                <a:gs pos="50000">
                  <a:schemeClr val="accent5"/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5400000"/>
            </a:gradFill>
            <a:effectLst>
              <a:reflection blurRad="6350" stA="53000" endA="300" endPos="35500" dir="5400000" sy="-90000" algn="bl" rotWithShape="0"/>
            </a:effectLst>
          </a:endParaRPr>
        </a:p>
      </dgm:t>
    </dgm:pt>
    <dgm:pt modelId="{2A552D2D-6429-49D7-980B-4476DFE21AF6}">
      <dgm:prSet custT="1"/>
      <dgm:spPr/>
      <dgm:t>
        <a:bodyPr/>
        <a:lstStyle/>
        <a:p>
          <a:pPr rtl="0"/>
          <a:r>
            <a:rPr lang="hu-HU" sz="2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rPr>
            <a:t>is </a:t>
          </a:r>
          <a:r>
            <a:rPr lang="hu-HU" sz="2400" b="0" cap="none" spc="0" dirty="0" err="1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rPr>
            <a:t>the</a:t>
          </a:r>
          <a:endParaRPr lang="hu-HU" sz="2400" b="0" cap="none" spc="0" dirty="0">
            <a:ln w="0"/>
            <a:gradFill>
              <a:gsLst>
                <a:gs pos="0">
                  <a:schemeClr val="accent5">
                    <a:lumMod val="50000"/>
                  </a:schemeClr>
                </a:gs>
                <a:gs pos="50000">
                  <a:schemeClr val="accent5"/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5400000"/>
            </a:gradFill>
            <a:effectLst>
              <a:reflection blurRad="6350" stA="53000" endA="300" endPos="35500" dir="5400000" sy="-90000" algn="bl" rotWithShape="0"/>
            </a:effectLst>
          </a:endParaRPr>
        </a:p>
      </dgm:t>
    </dgm:pt>
    <dgm:pt modelId="{13EDF78F-E1FF-43C4-8004-66F24CE9A402}" type="parTrans" cxnId="{C4BD99E6-F400-4626-95AC-0EB7ECF5CE73}">
      <dgm:prSet/>
      <dgm:spPr/>
      <dgm:t>
        <a:bodyPr/>
        <a:lstStyle/>
        <a:p>
          <a:endParaRPr lang="hu-HU" sz="1400" b="0" cap="none" spc="0">
            <a:ln w="0"/>
            <a:gradFill>
              <a:gsLst>
                <a:gs pos="0">
                  <a:schemeClr val="accent5">
                    <a:lumMod val="50000"/>
                  </a:schemeClr>
                </a:gs>
                <a:gs pos="50000">
                  <a:schemeClr val="accent5"/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5400000"/>
            </a:gradFill>
            <a:effectLst>
              <a:reflection blurRad="6350" stA="53000" endA="300" endPos="35500" dir="5400000" sy="-90000" algn="bl" rotWithShape="0"/>
            </a:effectLst>
          </a:endParaRPr>
        </a:p>
      </dgm:t>
    </dgm:pt>
    <dgm:pt modelId="{C7F300BE-5897-458A-AD86-6A69E34D510D}" type="sibTrans" cxnId="{C4BD99E6-F400-4626-95AC-0EB7ECF5CE73}">
      <dgm:prSet/>
      <dgm:spPr/>
      <dgm:t>
        <a:bodyPr/>
        <a:lstStyle/>
        <a:p>
          <a:endParaRPr lang="hu-HU" sz="1400" b="0" cap="none" spc="0">
            <a:ln w="0"/>
            <a:gradFill>
              <a:gsLst>
                <a:gs pos="0">
                  <a:schemeClr val="accent5">
                    <a:lumMod val="50000"/>
                  </a:schemeClr>
                </a:gs>
                <a:gs pos="50000">
                  <a:schemeClr val="accent5"/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5400000"/>
            </a:gradFill>
            <a:effectLst>
              <a:reflection blurRad="6350" stA="53000" endA="300" endPos="35500" dir="5400000" sy="-90000" algn="bl" rotWithShape="0"/>
            </a:effectLst>
          </a:endParaRPr>
        </a:p>
      </dgm:t>
    </dgm:pt>
    <dgm:pt modelId="{B487D763-1201-476B-BFFE-F23CE8576865}">
      <dgm:prSet custT="1"/>
      <dgm:spPr/>
      <dgm:t>
        <a:bodyPr/>
        <a:lstStyle/>
        <a:p>
          <a:pPr rtl="0"/>
          <a:r>
            <a:rPr lang="hu-HU" sz="3200" b="0" cap="none" spc="0" baseline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rPr>
            <a:t>End!</a:t>
          </a:r>
          <a:endParaRPr lang="hu-HU" sz="3200" b="0" cap="none" spc="0" baseline="0" dirty="0">
            <a:ln w="0"/>
            <a:gradFill>
              <a:gsLst>
                <a:gs pos="0">
                  <a:schemeClr val="accent5">
                    <a:lumMod val="50000"/>
                  </a:schemeClr>
                </a:gs>
                <a:gs pos="50000">
                  <a:schemeClr val="accent5"/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5400000"/>
            </a:gradFill>
            <a:effectLst>
              <a:reflection blurRad="6350" stA="53000" endA="300" endPos="35500" dir="5400000" sy="-90000" algn="bl" rotWithShape="0"/>
            </a:effectLst>
          </a:endParaRPr>
        </a:p>
      </dgm:t>
    </dgm:pt>
    <dgm:pt modelId="{51153719-BBC6-43CD-90F9-0BE233996068}" type="parTrans" cxnId="{170B9CE4-AA27-491D-91EE-84A909B02299}">
      <dgm:prSet/>
      <dgm:spPr/>
      <dgm:t>
        <a:bodyPr/>
        <a:lstStyle/>
        <a:p>
          <a:endParaRPr lang="hu-HU" sz="1400" b="0" cap="none" spc="0">
            <a:ln w="0"/>
            <a:gradFill>
              <a:gsLst>
                <a:gs pos="0">
                  <a:schemeClr val="accent5">
                    <a:lumMod val="50000"/>
                  </a:schemeClr>
                </a:gs>
                <a:gs pos="50000">
                  <a:schemeClr val="accent5"/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5400000"/>
            </a:gradFill>
            <a:effectLst>
              <a:reflection blurRad="6350" stA="53000" endA="300" endPos="35500" dir="5400000" sy="-90000" algn="bl" rotWithShape="0"/>
            </a:effectLst>
          </a:endParaRPr>
        </a:p>
      </dgm:t>
    </dgm:pt>
    <dgm:pt modelId="{F3C8C1FB-679D-4BE5-A602-353997E8FD3E}" type="sibTrans" cxnId="{170B9CE4-AA27-491D-91EE-84A909B02299}">
      <dgm:prSet/>
      <dgm:spPr/>
      <dgm:t>
        <a:bodyPr/>
        <a:lstStyle/>
        <a:p>
          <a:endParaRPr lang="hu-HU" sz="1400" b="0" cap="none" spc="0">
            <a:ln w="0"/>
            <a:gradFill>
              <a:gsLst>
                <a:gs pos="0">
                  <a:schemeClr val="accent5">
                    <a:lumMod val="50000"/>
                  </a:schemeClr>
                </a:gs>
                <a:gs pos="50000">
                  <a:schemeClr val="accent5"/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5400000"/>
            </a:gradFill>
            <a:effectLst>
              <a:reflection blurRad="6350" stA="53000" endA="300" endPos="35500" dir="5400000" sy="-90000" algn="bl" rotWithShape="0"/>
            </a:effectLst>
          </a:endParaRPr>
        </a:p>
      </dgm:t>
    </dgm:pt>
    <dgm:pt modelId="{BF7B0A03-5B17-418A-83CE-BE7D4A38A042}" type="pres">
      <dgm:prSet presAssocID="{B7468DD1-79CB-4E59-966F-E27256E18564}" presName="diagram" presStyleCnt="0">
        <dgm:presLayoutVars>
          <dgm:dir/>
          <dgm:resizeHandles/>
        </dgm:presLayoutVars>
      </dgm:prSet>
      <dgm:spPr/>
    </dgm:pt>
    <dgm:pt modelId="{992E5BB9-EE20-4DF8-B00A-C1C583A68293}" type="pres">
      <dgm:prSet presAssocID="{8683A3F8-F714-4F40-A6A9-FA5C3B4ABFB8}" presName="firstNode" presStyleLbl="node1" presStyleIdx="0" presStyleCnt="3" custLinFactNeighborX="-38683" custLinFactNeighborY="32550">
        <dgm:presLayoutVars>
          <dgm:bulletEnabled val="1"/>
        </dgm:presLayoutVars>
      </dgm:prSet>
      <dgm:spPr/>
    </dgm:pt>
    <dgm:pt modelId="{7320B337-B813-449D-BE5E-A89107F3F745}" type="pres">
      <dgm:prSet presAssocID="{73BC7DD0-204C-4281-B5E0-98A63565DBDA}" presName="sibTrans" presStyleLbl="sibTrans2D1" presStyleIdx="0" presStyleCnt="2"/>
      <dgm:spPr/>
    </dgm:pt>
    <dgm:pt modelId="{70C31B3A-494E-468F-8CA7-0AE7F6D43AC2}" type="pres">
      <dgm:prSet presAssocID="{2A552D2D-6429-49D7-980B-4476DFE21AF6}" presName="middleNode" presStyleCnt="0"/>
      <dgm:spPr/>
    </dgm:pt>
    <dgm:pt modelId="{BA74E3B2-E729-4C1C-8536-729B4E84F1C2}" type="pres">
      <dgm:prSet presAssocID="{2A552D2D-6429-49D7-980B-4476DFE21AF6}" presName="padding" presStyleLbl="node1" presStyleIdx="0" presStyleCnt="3"/>
      <dgm:spPr/>
    </dgm:pt>
    <dgm:pt modelId="{91EA8168-2735-402A-8A1F-3F42B7BCE8BE}" type="pres">
      <dgm:prSet presAssocID="{2A552D2D-6429-49D7-980B-4476DFE21AF6}" presName="shape" presStyleLbl="node1" presStyleIdx="1" presStyleCnt="3" custLinFactX="29893" custLinFactNeighborX="100000" custLinFactNeighborY="-91327">
        <dgm:presLayoutVars>
          <dgm:bulletEnabled val="1"/>
        </dgm:presLayoutVars>
      </dgm:prSet>
      <dgm:spPr/>
    </dgm:pt>
    <dgm:pt modelId="{914AAAF2-6BFA-4BFE-AFB3-FD17A3DE15FE}" type="pres">
      <dgm:prSet presAssocID="{C7F300BE-5897-458A-AD86-6A69E34D510D}" presName="sibTrans" presStyleLbl="sibTrans2D1" presStyleIdx="1" presStyleCnt="2"/>
      <dgm:spPr/>
    </dgm:pt>
    <dgm:pt modelId="{23FE1B70-F8D3-4044-8672-82CC78D65261}" type="pres">
      <dgm:prSet presAssocID="{B487D763-1201-476B-BFFE-F23CE8576865}" presName="lastNode" presStyleLbl="node1" presStyleIdx="2" presStyleCnt="3" custLinFactNeighborX="58022" custLinFactNeighborY="-16336">
        <dgm:presLayoutVars>
          <dgm:bulletEnabled val="1"/>
        </dgm:presLayoutVars>
      </dgm:prSet>
      <dgm:spPr/>
    </dgm:pt>
  </dgm:ptLst>
  <dgm:cxnLst>
    <dgm:cxn modelId="{B81D8C33-8890-4596-BE09-BDF03B0BBB7F}" type="presOf" srcId="{B487D763-1201-476B-BFFE-F23CE8576865}" destId="{23FE1B70-F8D3-4044-8672-82CC78D65261}" srcOrd="0" destOrd="0" presId="urn:microsoft.com/office/officeart/2005/8/layout/bProcess2"/>
    <dgm:cxn modelId="{2F724435-8FE5-4DFA-8BE8-A292238FA161}" type="presOf" srcId="{8683A3F8-F714-4F40-A6A9-FA5C3B4ABFB8}" destId="{992E5BB9-EE20-4DF8-B00A-C1C583A68293}" srcOrd="0" destOrd="0" presId="urn:microsoft.com/office/officeart/2005/8/layout/bProcess2"/>
    <dgm:cxn modelId="{4ABD918C-484B-4B2F-8FD0-85301125E0C9}" type="presOf" srcId="{73BC7DD0-204C-4281-B5E0-98A63565DBDA}" destId="{7320B337-B813-449D-BE5E-A89107F3F745}" srcOrd="0" destOrd="0" presId="urn:microsoft.com/office/officeart/2005/8/layout/bProcess2"/>
    <dgm:cxn modelId="{ED7F3096-BE29-4CFB-89D1-821E2EA45BBB}" srcId="{B7468DD1-79CB-4E59-966F-E27256E18564}" destId="{8683A3F8-F714-4F40-A6A9-FA5C3B4ABFB8}" srcOrd="0" destOrd="0" parTransId="{77C5F0ED-4248-4FD1-958F-6CEBBD9751C3}" sibTransId="{73BC7DD0-204C-4281-B5E0-98A63565DBDA}"/>
    <dgm:cxn modelId="{CA7259AA-1A8A-4E81-ACC2-F46D4340D80C}" type="presOf" srcId="{C7F300BE-5897-458A-AD86-6A69E34D510D}" destId="{914AAAF2-6BFA-4BFE-AFB3-FD17A3DE15FE}" srcOrd="0" destOrd="0" presId="urn:microsoft.com/office/officeart/2005/8/layout/bProcess2"/>
    <dgm:cxn modelId="{AB37D3B8-8BDD-45B5-94BD-3A0B4531D3E3}" type="presOf" srcId="{B7468DD1-79CB-4E59-966F-E27256E18564}" destId="{BF7B0A03-5B17-418A-83CE-BE7D4A38A042}" srcOrd="0" destOrd="0" presId="urn:microsoft.com/office/officeart/2005/8/layout/bProcess2"/>
    <dgm:cxn modelId="{562AC6BA-F5EC-47E0-BE9D-D122C481DF3E}" type="presOf" srcId="{2A552D2D-6429-49D7-980B-4476DFE21AF6}" destId="{91EA8168-2735-402A-8A1F-3F42B7BCE8BE}" srcOrd="0" destOrd="0" presId="urn:microsoft.com/office/officeart/2005/8/layout/bProcess2"/>
    <dgm:cxn modelId="{170B9CE4-AA27-491D-91EE-84A909B02299}" srcId="{B7468DD1-79CB-4E59-966F-E27256E18564}" destId="{B487D763-1201-476B-BFFE-F23CE8576865}" srcOrd="2" destOrd="0" parTransId="{51153719-BBC6-43CD-90F9-0BE233996068}" sibTransId="{F3C8C1FB-679D-4BE5-A602-353997E8FD3E}"/>
    <dgm:cxn modelId="{C4BD99E6-F400-4626-95AC-0EB7ECF5CE73}" srcId="{B7468DD1-79CB-4E59-966F-E27256E18564}" destId="{2A552D2D-6429-49D7-980B-4476DFE21AF6}" srcOrd="1" destOrd="0" parTransId="{13EDF78F-E1FF-43C4-8004-66F24CE9A402}" sibTransId="{C7F300BE-5897-458A-AD86-6A69E34D510D}"/>
    <dgm:cxn modelId="{DD6A9B4C-C839-4553-BED0-2E232F6324F3}" type="presParOf" srcId="{BF7B0A03-5B17-418A-83CE-BE7D4A38A042}" destId="{992E5BB9-EE20-4DF8-B00A-C1C583A68293}" srcOrd="0" destOrd="0" presId="urn:microsoft.com/office/officeart/2005/8/layout/bProcess2"/>
    <dgm:cxn modelId="{C85C1689-DA30-408F-8976-9CFFFE634AD6}" type="presParOf" srcId="{BF7B0A03-5B17-418A-83CE-BE7D4A38A042}" destId="{7320B337-B813-449D-BE5E-A89107F3F745}" srcOrd="1" destOrd="0" presId="urn:microsoft.com/office/officeart/2005/8/layout/bProcess2"/>
    <dgm:cxn modelId="{5F9A0CF4-BA00-450A-9A17-01EA781C8214}" type="presParOf" srcId="{BF7B0A03-5B17-418A-83CE-BE7D4A38A042}" destId="{70C31B3A-494E-468F-8CA7-0AE7F6D43AC2}" srcOrd="2" destOrd="0" presId="urn:microsoft.com/office/officeart/2005/8/layout/bProcess2"/>
    <dgm:cxn modelId="{0C36F82B-7F97-4163-B2B7-486138148CA5}" type="presParOf" srcId="{70C31B3A-494E-468F-8CA7-0AE7F6D43AC2}" destId="{BA74E3B2-E729-4C1C-8536-729B4E84F1C2}" srcOrd="0" destOrd="0" presId="urn:microsoft.com/office/officeart/2005/8/layout/bProcess2"/>
    <dgm:cxn modelId="{706CDA23-3EDF-4FA0-B923-012A1C265CB8}" type="presParOf" srcId="{70C31B3A-494E-468F-8CA7-0AE7F6D43AC2}" destId="{91EA8168-2735-402A-8A1F-3F42B7BCE8BE}" srcOrd="1" destOrd="0" presId="urn:microsoft.com/office/officeart/2005/8/layout/bProcess2"/>
    <dgm:cxn modelId="{6AAAB473-2E01-4E24-BB52-90D1AC0DDFAE}" type="presParOf" srcId="{BF7B0A03-5B17-418A-83CE-BE7D4A38A042}" destId="{914AAAF2-6BFA-4BFE-AFB3-FD17A3DE15FE}" srcOrd="3" destOrd="0" presId="urn:microsoft.com/office/officeart/2005/8/layout/bProcess2"/>
    <dgm:cxn modelId="{407F46AC-05ED-4BFD-9A2B-AA181FCE192F}" type="presParOf" srcId="{BF7B0A03-5B17-418A-83CE-BE7D4A38A042}" destId="{23FE1B70-F8D3-4044-8672-82CC78D65261}" srcOrd="4" destOrd="0" presId="urn:microsoft.com/office/officeart/2005/8/layout/b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2E5BB9-EE20-4DF8-B00A-C1C583A68293}">
      <dsp:nvSpPr>
        <dsp:cNvPr id="0" name=""/>
        <dsp:cNvSpPr/>
      </dsp:nvSpPr>
      <dsp:spPr>
        <a:xfrm>
          <a:off x="702081" y="756089"/>
          <a:ext cx="2320439" cy="2320439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3600" b="0" kern="1200" cap="none" spc="0" dirty="0" err="1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rPr>
            <a:t>This</a:t>
          </a:r>
          <a:r>
            <a:rPr lang="hu-HU" sz="3600" b="0" kern="120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rPr>
            <a:t> </a:t>
          </a:r>
        </a:p>
      </dsp:txBody>
      <dsp:txXfrm>
        <a:off x="1041901" y="1095909"/>
        <a:ext cx="1640799" cy="1640799"/>
      </dsp:txXfrm>
    </dsp:sp>
    <dsp:sp modelId="{7320B337-B813-449D-BE5E-A89107F3F745}">
      <dsp:nvSpPr>
        <dsp:cNvPr id="0" name=""/>
        <dsp:cNvSpPr/>
      </dsp:nvSpPr>
      <dsp:spPr>
        <a:xfrm rot="6500193">
          <a:off x="3108783" y="2181392"/>
          <a:ext cx="812153" cy="565237"/>
        </a:xfrm>
        <a:prstGeom prst="triangle">
          <a:avLst/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EA8168-2735-402A-8A1F-3F42B7BCE8BE}">
      <dsp:nvSpPr>
        <dsp:cNvPr id="0" name=""/>
        <dsp:cNvSpPr/>
      </dsp:nvSpPr>
      <dsp:spPr>
        <a:xfrm>
          <a:off x="3996446" y="2106234"/>
          <a:ext cx="1547733" cy="1547733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400" b="0" kern="120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rPr>
            <a:t>is </a:t>
          </a:r>
          <a:r>
            <a:rPr lang="hu-HU" sz="2400" b="0" kern="1200" cap="none" spc="0" dirty="0" err="1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rPr>
            <a:t>the</a:t>
          </a:r>
          <a:endParaRPr lang="hu-HU" sz="2400" b="0" kern="1200" cap="none" spc="0" dirty="0">
            <a:ln w="0"/>
            <a:gradFill>
              <a:gsLst>
                <a:gs pos="0">
                  <a:schemeClr val="accent5">
                    <a:lumMod val="50000"/>
                  </a:schemeClr>
                </a:gs>
                <a:gs pos="50000">
                  <a:schemeClr val="accent5"/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5400000"/>
            </a:gradFill>
            <a:effectLst>
              <a:reflection blurRad="6350" stA="53000" endA="300" endPos="35500" dir="5400000" sy="-90000" algn="bl" rotWithShape="0"/>
            </a:effectLst>
          </a:endParaRPr>
        </a:p>
      </dsp:txBody>
      <dsp:txXfrm>
        <a:off x="4223106" y="2332894"/>
        <a:ext cx="1094413" cy="1094413"/>
      </dsp:txXfrm>
    </dsp:sp>
    <dsp:sp modelId="{914AAAF2-6BFA-4BFE-AFB3-FD17A3DE15FE}">
      <dsp:nvSpPr>
        <dsp:cNvPr id="0" name=""/>
        <dsp:cNvSpPr/>
      </dsp:nvSpPr>
      <dsp:spPr>
        <a:xfrm rot="6609972">
          <a:off x="5606232" y="3053616"/>
          <a:ext cx="812153" cy="565237"/>
        </a:xfrm>
        <a:prstGeom prst="triangle">
          <a:avLst/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FE1B70-F8D3-4044-8672-82CC78D65261}">
      <dsp:nvSpPr>
        <dsp:cNvPr id="0" name=""/>
        <dsp:cNvSpPr/>
      </dsp:nvSpPr>
      <dsp:spPr>
        <a:xfrm>
          <a:off x="6426721" y="2754312"/>
          <a:ext cx="2320439" cy="2320439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3200" b="0" kern="1200" cap="none" spc="0" baseline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rPr>
            <a:t>End!</a:t>
          </a:r>
          <a:endParaRPr lang="hu-HU" sz="3200" b="0" kern="1200" cap="none" spc="0" baseline="0" dirty="0">
            <a:ln w="0"/>
            <a:gradFill>
              <a:gsLst>
                <a:gs pos="0">
                  <a:schemeClr val="accent5">
                    <a:lumMod val="50000"/>
                  </a:schemeClr>
                </a:gs>
                <a:gs pos="50000">
                  <a:schemeClr val="accent5"/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5400000"/>
            </a:gradFill>
            <a:effectLst>
              <a:reflection blurRad="6350" stA="53000" endA="300" endPos="35500" dir="5400000" sy="-90000" algn="bl" rotWithShape="0"/>
            </a:effectLst>
          </a:endParaRPr>
        </a:p>
      </dsp:txBody>
      <dsp:txXfrm>
        <a:off x="6766541" y="3094132"/>
        <a:ext cx="1640799" cy="16407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2">
  <dgm:title val=""/>
  <dgm:desc val=""/>
  <dgm:catLst>
    <dgm:cat type="process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/>
    </dgm:varLst>
    <dgm:choose name="Name0">
      <dgm:if name="Name1" func="var" arg="dir" op="equ" val="norm">
        <dgm:alg type="snake">
          <dgm:param type="grDir" val="tL"/>
          <dgm:param type="flowDir" val="col"/>
          <dgm:param type="contDir" val="revDir"/>
        </dgm:alg>
      </dgm:if>
      <dgm:else name="Name2">
        <dgm:alg type="snake">
          <dgm:param type="grDir" val="tR"/>
          <dgm:param type="flowDir" val="col"/>
          <dgm:param type="contDir" val="revDi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firstNode" refType="w"/>
      <dgm:constr type="w" for="ch" forName="lastNode" refType="w" refFor="ch" refForName="firstNode" op="equ"/>
      <dgm:constr type="w" for="ch" forName="middleNode" refType="w" refFor="ch" refForName="firstNode" op="equ"/>
      <dgm:constr type="h" for="ch" ptType="sibTrans" refType="w" refFor="ch" refForName="middleNode" op="equ" fact="0.35"/>
      <dgm:constr type="sp" refType="w" refFor="ch" refForName="middleNode" fact="0.5"/>
      <dgm:constr type="connDist" for="des" ptType="sibTrans" op="equ"/>
      <dgm:constr type="primFontSz" for="ch" forName="firstNode" val="65"/>
      <dgm:constr type="primFontSz" for="ch" forName="lastNode" refType="primFontSz" refFor="ch" refForName="firstNode" op="equ"/>
      <dgm:constr type="primFontSz" for="des" forName="shape" val="65"/>
      <dgm:constr type="primFontSz" for="des" forName="shape" refType="primFontSz" refFor="ch" refForName="firstNode" op="lte"/>
      <dgm:constr type="primFontSz" for="des" forName="shape" refType="primFontSz" refFor="ch" refForName="lastNode" op="lte"/>
    </dgm:constrLst>
    <dgm:ruleLst/>
    <dgm:forEach name="Name3" axis="ch" ptType="node">
      <dgm:choose name="Name4">
        <dgm:if name="Name5" axis="self" ptType="node" func="pos" op="equ" val="1">
          <dgm:layoutNode name="fir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if name="Name6" axis="self" ptType="node" func="revPos" op="equ" val="1">
          <dgm:layoutNode name="la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else name="Name7">
          <dgm:layoutNode name="middleNod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  <dgm:constr type="w" for="ch" forName="padding" refType="w"/>
              <dgm:constr type="h" for="ch" forName="padding" refType="h"/>
              <dgm:constr type="w" for="ch" forName="shape" refType="w" fact="0.667"/>
              <dgm:constr type="h" for="ch" forName="shape" refType="h" fact="0.667"/>
              <dgm:constr type="ctrX" for="ch" forName="shape" refType="w" fact="0.5"/>
              <dgm:constr type="ctrY" for="ch" forName="shape" refType="h" fact="0.5"/>
            </dgm:constrLst>
            <dgm:ruleLst/>
            <dgm:layoutNode name="padding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shape">
              <dgm:varLst>
                <dgm:bulletEnabled val="1"/>
              </dgm:varLst>
              <dgm:alg type="tx">
                <dgm:param type="txAnchorVertCh" val="mid"/>
              </dgm:alg>
              <dgm:shape xmlns:r="http://schemas.openxmlformats.org/officeDocument/2006/relationships" type="ellipse" r:blip="">
                <dgm:adjLst/>
              </dgm:shape>
              <dgm:presOf axis="desOrSelf" ptType="node"/>
              <dgm:constrLst>
                <dgm:constr type="h" refType="w"/>
                <dgm:constr type="tMarg" refType="primFontSz" fact="0.1"/>
                <dgm:constr type="bMarg" refType="primFontSz" fact="0.1"/>
                <dgm:constr type="lMarg" refType="primFontSz" fact="0.1"/>
                <dgm:constr type="rMarg" refType="primFontSz" fact="0.1"/>
              </dgm:constrLst>
              <dgm:ruleLst>
                <dgm:rule type="primFontSz" val="5" fact="NaN" max="NaN"/>
              </dgm:ruleLst>
            </dgm:layoutNode>
          </dgm:layoutNode>
        </dgm:else>
      </dgm:choose>
      <dgm:forEach name="Name8" axis="followSib" ptType="sibTrans" cnt="1">
        <dgm:layoutNode name="sibTrans">
          <dgm:choose name="Name9">
            <dgm:if name="Name10" func="var" arg="dir" op="equ" val="norm">
              <dgm:choose name="Name11">
                <dgm:if name="Name12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3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4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if>
            <dgm:else name="Name15">
              <dgm:choose name="Name16">
                <dgm:if name="Name17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8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9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else>
          </dgm:choose>
          <dgm:shape xmlns:r="http://schemas.openxmlformats.org/officeDocument/2006/relationships" rot="90" type="triangle" r:blip="">
            <dgm:adjLst/>
          </dgm:shape>
          <dgm:presOf axis="self"/>
          <dgm:constrLst>
            <dgm:constr type="w" refType="h"/>
            <dgm:constr type="connDist"/>
            <dgm:constr type="begPad" refType="connDist" fact="0.25"/>
            <dgm:constr type="endPad" refType="connDist" fact="0.22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ED8D6F-A0C0-46C0-A295-D3723D5EA4AB}" type="datetimeFigureOut">
              <a:rPr lang="en-GB" smtClean="0"/>
              <a:t>08/12/2020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1BAC1F-13D3-43CD-A146-021F1C3590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84991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2B6E7B-3576-4970-B1A2-88C1ABE177BE}" type="datetimeFigureOut">
              <a:rPr lang="en-GB" smtClean="0"/>
              <a:t>08/12/2020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992C1D-2BFA-4AF9-ACBF-EB79A88E7C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42308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70001" y="4149080"/>
            <a:ext cx="3528392" cy="5040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5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dirty="0"/>
              <a:t>Presentation Title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3851920" y="6131808"/>
            <a:ext cx="4824536" cy="360040"/>
          </a:xfrm>
          <a:prstGeom prst="rect">
            <a:avLst/>
          </a:prstGeom>
        </p:spPr>
        <p:txBody>
          <a:bodyPr/>
          <a:lstStyle>
            <a:lvl1pPr marL="0" indent="0" algn="r">
              <a:spcBef>
                <a:spcPts val="0"/>
              </a:spcBef>
              <a:buNone/>
              <a:defRPr sz="900" baseline="0">
                <a:solidFill>
                  <a:schemeClr val="tx2"/>
                </a:solidFill>
                <a:latin typeface="Calibri" pitchFamily="34" charset="0"/>
              </a:defRPr>
            </a:lvl1pPr>
          </a:lstStyle>
          <a:p>
            <a:pPr lvl="0"/>
            <a:r>
              <a:rPr lang="en-GB" dirty="0"/>
              <a:t>Speaker | Location | Date</a:t>
            </a:r>
          </a:p>
        </p:txBody>
      </p:sp>
    </p:spTree>
    <p:extLst>
      <p:ext uri="{BB962C8B-B14F-4D97-AF65-F5344CB8AC3E}">
        <p14:creationId xmlns:p14="http://schemas.microsoft.com/office/powerpoint/2010/main" val="2368483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>
          <a:xfrm>
            <a:off x="8497624" y="6467128"/>
            <a:ext cx="285656" cy="1962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fld id="{C2DE46A0-92A9-4CB6-B66D-C429D4C93DD8}" type="slidenum">
              <a:rPr lang="en-GB" sz="675" smtClean="0">
                <a:solidFill>
                  <a:schemeClr val="bg1"/>
                </a:solidFill>
                <a:latin typeface="Titillium" pitchFamily="50" charset="0"/>
              </a:rPr>
              <a:t>‹#›</a:t>
            </a:fld>
            <a:endParaRPr lang="en-GB" sz="675" dirty="0">
              <a:solidFill>
                <a:schemeClr val="bg1"/>
              </a:solidFill>
              <a:latin typeface="Titillium" pitchFamily="50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467548" y="404671"/>
            <a:ext cx="6426713" cy="57605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dirty="0"/>
              <a:t>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6" hasCustomPrompt="1"/>
          </p:nvPr>
        </p:nvSpPr>
        <p:spPr>
          <a:xfrm>
            <a:off x="467548" y="1196976"/>
            <a:ext cx="7272804" cy="5184352"/>
          </a:xfrm>
          <a:prstGeom prst="rect">
            <a:avLst/>
          </a:prstGeom>
        </p:spPr>
        <p:txBody>
          <a:bodyPr/>
          <a:lstStyle>
            <a:lvl1pPr marL="0" indent="-134997">
              <a:lnSpc>
                <a:spcPct val="113000"/>
              </a:lnSpc>
              <a:spcBef>
                <a:spcPts val="0"/>
              </a:spcBef>
              <a:buClr>
                <a:schemeClr val="tx2"/>
              </a:buClr>
              <a:buFont typeface="Arial" pitchFamily="34" charset="0"/>
              <a:buChar char="•"/>
              <a:defRPr sz="2200">
                <a:solidFill>
                  <a:schemeClr val="tx1"/>
                </a:solidFill>
              </a:defRPr>
            </a:lvl1pPr>
            <a:lvl2pPr marL="485988" indent="-134997">
              <a:lnSpc>
                <a:spcPct val="113000"/>
              </a:lnSpc>
              <a:buClr>
                <a:schemeClr val="tx2"/>
              </a:buClr>
              <a:buFont typeface="Arial" pitchFamily="34" charset="0"/>
              <a:buChar char="•"/>
              <a:defRPr sz="2200"/>
            </a:lvl2pPr>
            <a:lvl3pPr marL="1065131" indent="-342900">
              <a:lnSpc>
                <a:spcPct val="113000"/>
              </a:lnSpc>
              <a:buClr>
                <a:schemeClr val="tx2"/>
              </a:buClr>
              <a:buFont typeface="Arial" panose="020B0604020202020204" pitchFamily="34" charset="0"/>
              <a:buChar char="•"/>
              <a:defRPr sz="2200" baseline="0"/>
            </a:lvl3pPr>
            <a:lvl4pPr marL="1200120" indent="-134997">
              <a:lnSpc>
                <a:spcPct val="113000"/>
              </a:lnSpc>
              <a:buClr>
                <a:schemeClr val="tx2"/>
              </a:buClr>
              <a:buFont typeface="Arial" pitchFamily="34" charset="0"/>
              <a:buChar char="•"/>
              <a:defRPr sz="2200"/>
            </a:lvl4pPr>
          </a:lstStyle>
          <a:p>
            <a:pPr lvl="0"/>
            <a:r>
              <a:rPr lang="en-GB" dirty="0"/>
              <a:t>Text Here</a:t>
            </a:r>
            <a:endParaRPr lang="hu-HU" dirty="0"/>
          </a:p>
          <a:p>
            <a:pPr lvl="1"/>
            <a:r>
              <a:rPr lang="hu-HU" sz="2200" dirty="0"/>
              <a:t>Text Here</a:t>
            </a:r>
          </a:p>
          <a:p>
            <a:pPr lvl="2"/>
            <a:r>
              <a:rPr lang="hu-HU" dirty="0"/>
              <a:t>Text here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264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7447116" cy="1143000"/>
          </a:xfrm>
          <a:prstGeom prst="rect">
            <a:avLst/>
          </a:prstGeom>
        </p:spPr>
        <p:txBody>
          <a:bodyPr/>
          <a:lstStyle/>
          <a:p>
            <a:r>
              <a:rPr lang="hu-HU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3" y="1600206"/>
            <a:ext cx="8619934" cy="4525963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</a:lstStyle>
          <a:p>
            <a:pPr lvl="0"/>
            <a:r>
              <a:rPr lang="hu-HU" dirty="0"/>
              <a:t>Click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edit</a:t>
            </a:r>
            <a:r>
              <a:rPr lang="hu-HU" dirty="0"/>
              <a:t> Master text </a:t>
            </a:r>
            <a:r>
              <a:rPr lang="hu-HU" dirty="0" err="1"/>
              <a:t>styles</a:t>
            </a:r>
            <a:endParaRPr lang="hu-HU" dirty="0"/>
          </a:p>
          <a:p>
            <a:pPr lvl="1"/>
            <a:r>
              <a:rPr lang="hu-HU" dirty="0" err="1"/>
              <a:t>Second</a:t>
            </a:r>
            <a:r>
              <a:rPr lang="hu-HU" dirty="0"/>
              <a:t> </a:t>
            </a:r>
            <a:r>
              <a:rPr lang="hu-HU" dirty="0" err="1"/>
              <a:t>level</a:t>
            </a:r>
            <a:endParaRPr lang="hu-HU" dirty="0"/>
          </a:p>
          <a:p>
            <a:pPr lvl="2"/>
            <a:r>
              <a:rPr lang="hu-HU" dirty="0" err="1"/>
              <a:t>Third</a:t>
            </a:r>
            <a:r>
              <a:rPr lang="hu-HU" dirty="0"/>
              <a:t> </a:t>
            </a:r>
            <a:r>
              <a:rPr lang="hu-HU" dirty="0" err="1"/>
              <a:t>level</a:t>
            </a:r>
            <a:endParaRPr lang="hu-HU" dirty="0"/>
          </a:p>
          <a:p>
            <a:pPr lvl="3"/>
            <a:r>
              <a:rPr lang="hu-HU" dirty="0" err="1"/>
              <a:t>Fourth</a:t>
            </a:r>
            <a:r>
              <a:rPr lang="hu-HU" dirty="0"/>
              <a:t> </a:t>
            </a:r>
            <a:r>
              <a:rPr lang="hu-HU" dirty="0" err="1"/>
              <a:t>level</a:t>
            </a:r>
            <a:endParaRPr lang="hu-HU" dirty="0"/>
          </a:p>
          <a:p>
            <a:pPr lvl="4"/>
            <a:r>
              <a:rPr lang="hu-HU" dirty="0" err="1"/>
              <a:t>Fifth</a:t>
            </a:r>
            <a:r>
              <a:rPr lang="hu-HU" dirty="0"/>
              <a:t> </a:t>
            </a:r>
            <a:r>
              <a:rPr lang="hu-HU" dirty="0" err="1"/>
              <a:t>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8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69DE5A-74D5-4D1F-BD8A-16CDEB5A26F2}" type="datetimeFigureOut">
              <a:rPr lang="en-US"/>
              <a:pPr>
                <a:defRPr/>
              </a:pPr>
              <a:t>12/8/2020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8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8D95B-28C8-4FC8-9A5F-9BEE327AB8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081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4334933" y="1169931"/>
            <a:ext cx="4814835" cy="4993802"/>
            <a:chOff x="4334933" y="1169931"/>
            <a:chExt cx="4814835" cy="4993802"/>
          </a:xfrm>
        </p:grpSpPr>
        <p:cxnSp>
          <p:nvCxnSpPr>
            <p:cNvPr id="17" name="Straight Connector 16"/>
            <p:cNvCxnSpPr/>
            <p:nvPr/>
          </p:nvCxnSpPr>
          <p:spPr>
            <a:xfrm flipH="1">
              <a:off x="6009259" y="1169931"/>
              <a:ext cx="3134741" cy="313474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4334933" y="1348898"/>
              <a:ext cx="4814835" cy="48148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5225595" y="1469269"/>
              <a:ext cx="3912054" cy="39120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5304588" y="1307856"/>
              <a:ext cx="3839412" cy="3839412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5707078" y="1770196"/>
              <a:ext cx="3430571" cy="343057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533400"/>
            <a:ext cx="6154713" cy="3124201"/>
          </a:xfrm>
        </p:spPr>
        <p:txBody>
          <a:bodyPr anchor="b">
            <a:normAutofit/>
          </a:bodyPr>
          <a:lstStyle>
            <a:lvl1pPr algn="l">
              <a:defRPr sz="4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843868"/>
            <a:ext cx="4954250" cy="1913466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B6B89-2F79-4BA7-A23A-F0B188F0D5B2}" type="datetimeFigureOut">
              <a:rPr lang="hu-HU" smtClean="0"/>
              <a:t>2020. 12. 08.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D421C-B488-4AE7-9AB1-C8358B7CD86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38119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1"/>
          <p:cNvSpPr txBox="1">
            <a:spLocks/>
          </p:cNvSpPr>
          <p:nvPr userDrawn="1"/>
        </p:nvSpPr>
        <p:spPr>
          <a:xfrm>
            <a:off x="539750" y="4725144"/>
            <a:ext cx="4032250" cy="792088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GB" sz="2400" kern="1200">
                <a:solidFill>
                  <a:srgbClr val="58595B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>
                <a:solidFill>
                  <a:schemeClr val="bg1"/>
                </a:solidFill>
                <a:latin typeface="+mj-lt"/>
              </a:rPr>
              <a:t>Text</a:t>
            </a:r>
            <a:endParaRPr lang="en-GB" sz="1800" dirty="0">
              <a:solidFill>
                <a:schemeClr val="bg1"/>
              </a:solidFill>
              <a:latin typeface="Titillium Lt" pitchFamily="50" charset="0"/>
            </a:endParaRPr>
          </a:p>
        </p:txBody>
      </p:sp>
      <p:sp>
        <p:nvSpPr>
          <p:cNvPr id="9" name="Text Placeholder 11"/>
          <p:cNvSpPr txBox="1">
            <a:spLocks/>
          </p:cNvSpPr>
          <p:nvPr userDrawn="1"/>
        </p:nvSpPr>
        <p:spPr>
          <a:xfrm>
            <a:off x="692151" y="4877544"/>
            <a:ext cx="4032250" cy="792088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GB" sz="2400" kern="1200">
                <a:solidFill>
                  <a:srgbClr val="58595B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>
                <a:solidFill>
                  <a:schemeClr val="bg1"/>
                </a:solidFill>
                <a:latin typeface="+mj-lt"/>
              </a:rPr>
              <a:t>Text</a:t>
            </a:r>
            <a:endParaRPr lang="en-GB" sz="1800" dirty="0">
              <a:solidFill>
                <a:schemeClr val="bg1"/>
              </a:solidFill>
              <a:latin typeface="Titillium Lt" pitchFamily="50" charset="0"/>
            </a:endParaRPr>
          </a:p>
        </p:txBody>
      </p:sp>
      <p:pic>
        <p:nvPicPr>
          <p:cNvPr id="6" name="Kép 5"/>
          <p:cNvPicPr>
            <a:picLocks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384" y="7849"/>
            <a:ext cx="1080000" cy="1080000"/>
          </a:xfrm>
          <a:prstGeom prst="rect">
            <a:avLst/>
          </a:prstGeom>
        </p:spPr>
      </p:pic>
      <p:pic>
        <p:nvPicPr>
          <p:cNvPr id="1028" name="Picture 4" descr="Image result for elte informatikai kar cÃ­mer">
            <a:extLst>
              <a:ext uri="{FF2B5EF4-FFF2-40B4-BE49-F238E27FC236}">
                <a16:creationId xmlns:a16="http://schemas.microsoft.com/office/drawing/2014/main" id="{1721A0D4-43B4-4367-80E1-F1680DA39767}"/>
              </a:ext>
            </a:extLst>
          </p:cNvPr>
          <p:cNvPicPr>
            <a:picLocks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384" y="1046489"/>
            <a:ext cx="1000800" cy="100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Csoportba foglalás 11">
            <a:extLst>
              <a:ext uri="{FF2B5EF4-FFF2-40B4-BE49-F238E27FC236}">
                <a16:creationId xmlns:a16="http://schemas.microsoft.com/office/drawing/2014/main" id="{32B99D5B-2150-40C4-A420-A85FBB950460}"/>
              </a:ext>
            </a:extLst>
          </p:cNvPr>
          <p:cNvGrpSpPr/>
          <p:nvPr userDrawn="1"/>
        </p:nvGrpSpPr>
        <p:grpSpPr>
          <a:xfrm>
            <a:off x="7956884" y="2126489"/>
            <a:ext cx="1259632" cy="1144013"/>
            <a:chOff x="11094016" y="2060848"/>
            <a:chExt cx="1237152" cy="1008112"/>
          </a:xfrm>
        </p:grpSpPr>
        <p:pic>
          <p:nvPicPr>
            <p:cNvPr id="1030" name="Picture 6" descr="https://www.eitdigital.eu/fileadmin/_processed_/0/3/csm_budapest_landmark_77173e703c.jpg">
              <a:extLst>
                <a:ext uri="{FF2B5EF4-FFF2-40B4-BE49-F238E27FC236}">
                  <a16:creationId xmlns:a16="http://schemas.microsoft.com/office/drawing/2014/main" id="{EA96A06A-9458-4286-9F27-868B87F0108E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94016" y="2450660"/>
              <a:ext cx="1080000" cy="6183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Szövegdoboz 15">
              <a:extLst>
                <a:ext uri="{FF2B5EF4-FFF2-40B4-BE49-F238E27FC236}">
                  <a16:creationId xmlns:a16="http://schemas.microsoft.com/office/drawing/2014/main" id="{AAD9B0B0-AFB7-4946-9439-A74D30E28825}"/>
                </a:ext>
              </a:extLst>
            </p:cNvPr>
            <p:cNvSpPr txBox="1"/>
            <p:nvPr userDrawn="1"/>
          </p:nvSpPr>
          <p:spPr>
            <a:xfrm>
              <a:off x="11274896" y="2060848"/>
              <a:ext cx="1056272" cy="3347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25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ELTE </a:t>
              </a:r>
              <a:r>
                <a:rPr lang="hu-HU" sz="525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 </a:t>
              </a:r>
            </a:p>
            <a:p>
              <a:pPr algn="ctr"/>
              <a:r>
                <a:rPr lang="en-US" sz="525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Faculty of Informatics </a:t>
              </a:r>
            </a:p>
            <a:p>
              <a:pPr algn="ctr"/>
              <a:r>
                <a:rPr lang="en-US" sz="525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EIT Digital CLC</a:t>
              </a:r>
              <a:endParaRPr lang="hu-HU" sz="525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</p:grpSp>
      <p:sp>
        <p:nvSpPr>
          <p:cNvPr id="11" name="Téglalap 10">
            <a:extLst>
              <a:ext uri="{FF2B5EF4-FFF2-40B4-BE49-F238E27FC236}">
                <a16:creationId xmlns:a16="http://schemas.microsoft.com/office/drawing/2014/main" id="{B8FCD5AE-4369-4FA0-8294-65BB0EB032D6}"/>
              </a:ext>
            </a:extLst>
          </p:cNvPr>
          <p:cNvSpPr/>
          <p:nvPr userDrawn="1"/>
        </p:nvSpPr>
        <p:spPr>
          <a:xfrm>
            <a:off x="1861" y="6566520"/>
            <a:ext cx="5454606" cy="3908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hu-HU" sz="788" kern="120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Bevezetés a gépi tanulásba</a:t>
            </a:r>
            <a:r>
              <a:rPr lang="en-US" sz="788" kern="120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 201</a:t>
            </a:r>
            <a:r>
              <a:rPr lang="hu-HU" sz="788" kern="120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9/2020 I.</a:t>
            </a:r>
            <a:endParaRPr lang="en-US" sz="788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1838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793" r:id="rId2"/>
    <p:sldLayoutId id="2147483796" r:id="rId3"/>
    <p:sldLayoutId id="2147483802" r:id="rId4"/>
  </p:sldLayoutIdLst>
  <p:txStyles>
    <p:titleStyle>
      <a:lvl1pPr algn="ctr" defTabSz="685783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68" indent="-257168" algn="l" defTabSz="685783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199" indent="-214308" algn="l" defTabSz="685783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28" indent="-171446" algn="l" defTabSz="685783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20" indent="-171446" algn="l" defTabSz="685783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12" indent="-171446" algn="l" defTabSz="685783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3" indent="-171446" algn="l" defTabSz="68578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4AC85-FA26-4789-B80E-79F13CA137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016" y="692696"/>
            <a:ext cx="9145016" cy="1743471"/>
          </a:xfrm>
        </p:spPr>
        <p:txBody>
          <a:bodyPr>
            <a:normAutofit/>
          </a:bodyPr>
          <a:lstStyle/>
          <a:p>
            <a:pPr marL="228600" indent="-107950"/>
            <a:br>
              <a:rPr lang="hu-HU" dirty="0"/>
            </a:br>
            <a:r>
              <a:rPr lang="hu-HU" dirty="0">
                <a:sym typeface="Wingdings" panose="05000000000000000000" pitchFamily="2" charset="2"/>
              </a:rPr>
              <a:t> </a:t>
            </a:r>
            <a:r>
              <a:rPr lang="hu-HU" dirty="0" err="1">
                <a:sym typeface="Wingdings" panose="05000000000000000000" pitchFamily="2" charset="2"/>
              </a:rPr>
              <a:t>Short</a:t>
            </a:r>
            <a:r>
              <a:rPr lang="hu-HU" dirty="0">
                <a:sym typeface="Wingdings" panose="05000000000000000000" pitchFamily="2" charset="2"/>
              </a:rPr>
              <a:t> </a:t>
            </a:r>
            <a:r>
              <a:rPr lang="hu-HU" dirty="0" err="1">
                <a:sym typeface="Wingdings" panose="05000000000000000000" pitchFamily="2" charset="2"/>
              </a:rPr>
              <a:t>Summary</a:t>
            </a:r>
            <a:endParaRPr lang="hu-HU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7744B561-365F-4FC6-AFC0-6B9B343D5D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3400" y="3843868"/>
            <a:ext cx="4954250" cy="1913466"/>
          </a:xfrm>
        </p:spPr>
        <p:txBody>
          <a:bodyPr/>
          <a:lstStyle/>
          <a:p>
            <a:endParaRPr lang="hu-HU" dirty="0"/>
          </a:p>
          <a:p>
            <a:r>
              <a:rPr lang="hu-HU" dirty="0"/>
              <a:t>András Lőrincz</a:t>
            </a:r>
          </a:p>
          <a:p>
            <a:r>
              <a:rPr lang="hu-HU" dirty="0"/>
              <a:t>Department of Artificial </a:t>
            </a:r>
            <a:r>
              <a:rPr lang="hu-HU" dirty="0" err="1"/>
              <a:t>Intelligence</a:t>
            </a:r>
            <a:endParaRPr lang="hu-HU" dirty="0"/>
          </a:p>
          <a:p>
            <a:r>
              <a:rPr lang="hu-HU" dirty="0" err="1"/>
              <a:t>Faculty</a:t>
            </a:r>
            <a:r>
              <a:rPr lang="hu-HU" dirty="0"/>
              <a:t> of </a:t>
            </a:r>
            <a:r>
              <a:rPr lang="hu-HU" dirty="0" err="1"/>
              <a:t>Informatics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819322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85B12D-CA89-481C-AC7E-E6963DA5A46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hu-HU" dirty="0" err="1"/>
              <a:t>Goal</a:t>
            </a:r>
            <a:r>
              <a:rPr lang="hu-HU" dirty="0"/>
              <a:t> of </a:t>
            </a:r>
            <a:r>
              <a:rPr lang="hu-HU" dirty="0" err="1"/>
              <a:t>the</a:t>
            </a:r>
            <a:r>
              <a:rPr lang="hu-HU" dirty="0"/>
              <a:t> course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89C598-929C-43DE-9D5D-B60A469408C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67548" y="1196976"/>
            <a:ext cx="7272804" cy="5328368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Provide insight into the </a:t>
            </a:r>
          </a:p>
          <a:p>
            <a:pPr marL="806663" lvl="1" indent="-320675">
              <a:buFont typeface="+mj-lt"/>
              <a:buAutoNum type="arabicPeriod"/>
            </a:pPr>
            <a:r>
              <a:rPr lang="en-US" dirty="0"/>
              <a:t>state-of-the-art of existing </a:t>
            </a:r>
            <a:r>
              <a:rPr lang="en-US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AI</a:t>
            </a:r>
            <a:r>
              <a:rPr lang="en-US" dirty="0"/>
              <a:t> technologies</a:t>
            </a:r>
          </a:p>
          <a:p>
            <a:pPr marL="1408031" lvl="2"/>
            <a:r>
              <a:rPr lang="en-US" dirty="0"/>
              <a:t>image and video processing</a:t>
            </a:r>
          </a:p>
          <a:p>
            <a:pPr marL="1408031" lvl="2"/>
            <a:r>
              <a:rPr lang="en-US" dirty="0"/>
              <a:t>speech processing</a:t>
            </a:r>
          </a:p>
          <a:p>
            <a:pPr marL="1408031" lvl="2"/>
            <a:r>
              <a:rPr lang="en-US" dirty="0"/>
              <a:t>control</a:t>
            </a:r>
          </a:p>
          <a:p>
            <a:pPr marL="1408031" lvl="2"/>
            <a:r>
              <a:rPr lang="en-US" dirty="0"/>
              <a:t>goal-oriented systems</a:t>
            </a:r>
          </a:p>
          <a:p>
            <a:pPr marL="1408031" lvl="2"/>
            <a:r>
              <a:rPr lang="en-US" dirty="0"/>
              <a:t>natural language processing</a:t>
            </a:r>
          </a:p>
          <a:p>
            <a:pPr marL="1408031" lvl="2"/>
            <a:r>
              <a:rPr lang="en-US" dirty="0"/>
              <a:t>human-machine interaction</a:t>
            </a:r>
          </a:p>
          <a:p>
            <a:pPr marL="806663" lvl="1" indent="-320675">
              <a:buFont typeface="+mj-lt"/>
              <a:buAutoNum type="arabicPeriod"/>
            </a:pPr>
            <a:r>
              <a:rPr lang="en-US" dirty="0"/>
              <a:t>quickly developing engineering and ethical issues</a:t>
            </a:r>
          </a:p>
          <a:p>
            <a:pPr marL="1408031" lvl="2"/>
            <a:r>
              <a:rPr lang="en-US" dirty="0"/>
              <a:t>explainability</a:t>
            </a:r>
          </a:p>
          <a:p>
            <a:pPr marL="1408031" lvl="2"/>
            <a:r>
              <a:rPr lang="en-US" dirty="0"/>
              <a:t>foolability</a:t>
            </a:r>
          </a:p>
          <a:p>
            <a:pPr marL="1408031" lvl="2"/>
            <a:r>
              <a:rPr lang="en-US" dirty="0"/>
              <a:t>fake videos, fake news</a:t>
            </a:r>
          </a:p>
          <a:p>
            <a:pPr marL="806663" lvl="1" indent="-320675">
              <a:buFont typeface="+mj-lt"/>
              <a:buAutoNum type="arabicPeriod"/>
            </a:pPr>
            <a:r>
              <a:rPr lang="en-US" dirty="0"/>
              <a:t>expectations – Gartner hype curves </a:t>
            </a:r>
          </a:p>
          <a:p>
            <a:pPr indent="0">
              <a:buNone/>
            </a:pPr>
            <a:r>
              <a:rPr lang="en-US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PLUS</a:t>
            </a:r>
          </a:p>
          <a:p>
            <a:pPr marL="806663" lvl="1" indent="-320675">
              <a:buFont typeface="+mj-lt"/>
              <a:buAutoNum type="arabicPeriod"/>
            </a:pPr>
            <a:endParaRPr lang="hu-HU" dirty="0"/>
          </a:p>
          <a:p>
            <a:pPr marL="320675" indent="-320675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138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E9E9D3A-E782-4200-9F4C-7AB8083F249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hu-HU" dirty="0" err="1"/>
              <a:t>Goal</a:t>
            </a:r>
            <a:r>
              <a:rPr lang="hu-HU" dirty="0"/>
              <a:t> of </a:t>
            </a:r>
            <a:r>
              <a:rPr lang="hu-HU" dirty="0" err="1"/>
              <a:t>the</a:t>
            </a:r>
            <a:r>
              <a:rPr lang="hu-HU" dirty="0"/>
              <a:t> course (</a:t>
            </a:r>
            <a:r>
              <a:rPr lang="hu-HU" dirty="0" err="1"/>
              <a:t>continued</a:t>
            </a:r>
            <a:r>
              <a:rPr lang="hu-HU"/>
              <a:t>)</a:t>
            </a:r>
            <a:endParaRPr lang="en-US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33CA5D-AD3A-459B-9FD3-820567FE668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fontScale="92500" lnSpcReduction="10000"/>
          </a:bodyPr>
          <a:lstStyle/>
          <a:p>
            <a:pPr marL="322203" indent="-457200">
              <a:buFont typeface="+mj-lt"/>
              <a:buAutoNum type="arabicPeriod" startAt="2"/>
            </a:pPr>
            <a:r>
              <a:rPr lang="en-US" dirty="0"/>
              <a:t>to provide insight into</a:t>
            </a:r>
          </a:p>
          <a:p>
            <a:pPr marL="808191" lvl="1" indent="-457200">
              <a:buFont typeface="+mj-lt"/>
              <a:buAutoNum type="arabicPeriod"/>
            </a:pPr>
            <a:r>
              <a:rPr lang="en-US" dirty="0"/>
              <a:t>the missing parts of </a:t>
            </a:r>
            <a:r>
              <a:rPr lang="en-US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AI today</a:t>
            </a:r>
            <a:r>
              <a:rPr lang="en-US" dirty="0"/>
              <a:t>, such as </a:t>
            </a:r>
          </a:p>
          <a:p>
            <a:pPr marL="1387334" lvl="2" indent="-457200"/>
            <a:r>
              <a:rPr lang="en-US" dirty="0"/>
              <a:t>the question of meaning, interpretation</a:t>
            </a:r>
          </a:p>
          <a:p>
            <a:pPr marL="350991" lvl="1" indent="0">
              <a:buNone/>
            </a:pPr>
            <a:r>
              <a:rPr lang="en-US" dirty="0"/>
              <a:t>via the philosophical questions of the</a:t>
            </a:r>
          </a:p>
          <a:p>
            <a:pPr marL="1387334" lvl="2" indent="-457200"/>
            <a:r>
              <a:rPr lang="en-US" dirty="0"/>
              <a:t>homunculus fallacy</a:t>
            </a:r>
          </a:p>
          <a:p>
            <a:pPr marL="1387334" lvl="2" indent="-457200"/>
            <a:r>
              <a:rPr lang="en-US" dirty="0"/>
              <a:t>Chinese room argument</a:t>
            </a:r>
          </a:p>
          <a:p>
            <a:pPr marL="808191" lvl="1" indent="-457200">
              <a:buFont typeface="+mj-lt"/>
              <a:buAutoNum type="arabicPeriod" startAt="2"/>
            </a:pPr>
            <a:r>
              <a:rPr lang="en-US" dirty="0"/>
              <a:t>the focal bottleneck</a:t>
            </a:r>
          </a:p>
          <a:p>
            <a:pPr marL="1387334" lvl="2" indent="-457200"/>
            <a:r>
              <a:rPr lang="en-US" dirty="0"/>
              <a:t>the curse of dimensionality</a:t>
            </a:r>
          </a:p>
          <a:p>
            <a:pPr marL="808191" lvl="1" indent="-457200">
              <a:buFont typeface="+mj-lt"/>
              <a:buAutoNum type="arabicPeriod" startAt="2"/>
            </a:pPr>
            <a:r>
              <a:rPr lang="en-US" dirty="0"/>
              <a:t>and to put forth ideas </a:t>
            </a:r>
          </a:p>
          <a:p>
            <a:pPr marL="1387334" lvl="2" indent="-457200"/>
            <a:r>
              <a:rPr lang="en-US" dirty="0"/>
              <a:t>using considerations about the mammalian brain</a:t>
            </a:r>
          </a:p>
          <a:p>
            <a:pPr marL="808191" lvl="1" indent="-457200">
              <a:buFont typeface="+mj-lt"/>
              <a:buAutoNum type="arabicPeriod" startAt="2"/>
            </a:pPr>
            <a:r>
              <a:rPr lang="en-US" dirty="0"/>
              <a:t>and the related algorithmic tools, i.e.,</a:t>
            </a:r>
          </a:p>
          <a:p>
            <a:pPr marL="1387334" lvl="2" indent="-457200"/>
            <a:r>
              <a:rPr lang="en-US" dirty="0"/>
              <a:t>low-dimensional embedding methods</a:t>
            </a:r>
          </a:p>
          <a:p>
            <a:pPr indent="0">
              <a:buNone/>
            </a:pPr>
            <a:r>
              <a:rPr lang="en-US" dirty="0"/>
              <a:t>with specific emphasis on </a:t>
            </a:r>
          </a:p>
          <a:p>
            <a:pPr marL="457200" indent="-457200">
              <a:buFont typeface="+mj-lt"/>
              <a:buAutoNum type="arabicPeriod" startAt="3"/>
            </a:pPr>
            <a:r>
              <a:rPr lang="en-US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predictive autoencoders</a:t>
            </a:r>
          </a:p>
        </p:txBody>
      </p:sp>
    </p:spTree>
    <p:extLst>
      <p:ext uri="{BB962C8B-B14F-4D97-AF65-F5344CB8AC3E}">
        <p14:creationId xmlns:p14="http://schemas.microsoft.com/office/powerpoint/2010/main" val="3643594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415752682"/>
              </p:ext>
            </p:extLst>
          </p:nvPr>
        </p:nvGraphicFramePr>
        <p:xfrm>
          <a:off x="-288540" y="620688"/>
          <a:ext cx="9000492" cy="54546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Szövegdoboz 1">
            <a:extLst>
              <a:ext uri="{FF2B5EF4-FFF2-40B4-BE49-F238E27FC236}">
                <a16:creationId xmlns:a16="http://schemas.microsoft.com/office/drawing/2014/main" id="{BDF95E62-CCB5-478D-ADD6-C7985FAD41DC}"/>
              </a:ext>
            </a:extLst>
          </p:cNvPr>
          <p:cNvSpPr txBox="1"/>
          <p:nvPr/>
        </p:nvSpPr>
        <p:spPr>
          <a:xfrm>
            <a:off x="251520" y="6099365"/>
            <a:ext cx="1956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lorincz@inf.elte.hu</a:t>
            </a:r>
          </a:p>
        </p:txBody>
      </p:sp>
    </p:spTree>
    <p:extLst>
      <p:ext uri="{BB962C8B-B14F-4D97-AF65-F5344CB8AC3E}">
        <p14:creationId xmlns:p14="http://schemas.microsoft.com/office/powerpoint/2010/main" val="4061420895"/>
      </p:ext>
    </p:extLst>
  </p:cSld>
  <p:clrMapOvr>
    <a:masterClrMapping/>
  </p:clrMapOvr>
</p:sld>
</file>

<file path=ppt/theme/theme1.xml><?xml version="1.0" encoding="utf-8"?>
<a:theme xmlns:a="http://schemas.openxmlformats.org/drawingml/2006/main" name="White Cover">
  <a:themeElements>
    <a:clrScheme name="EIT Colour Palette">
      <a:dk1>
        <a:srgbClr val="333333"/>
      </a:dk1>
      <a:lt1>
        <a:srgbClr val="FFFFFF"/>
      </a:lt1>
      <a:dk2>
        <a:srgbClr val="034EA2"/>
      </a:dk2>
      <a:lt2>
        <a:srgbClr val="6BB745"/>
      </a:lt2>
      <a:accent1>
        <a:srgbClr val="73C4EE"/>
      </a:accent1>
      <a:accent2>
        <a:srgbClr val="630F7A"/>
      </a:accent2>
      <a:accent3>
        <a:srgbClr val="E74394"/>
      </a:accent3>
      <a:accent4>
        <a:srgbClr val="152D79"/>
      </a:accent4>
      <a:accent5>
        <a:srgbClr val="FDCD15"/>
      </a:accent5>
      <a:accent6>
        <a:srgbClr val="00AFAA"/>
      </a:accent6>
      <a:hlink>
        <a:srgbClr val="333333"/>
      </a:hlink>
      <a:folHlink>
        <a:srgbClr val="33333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14399</TotalTime>
  <Words>145</Words>
  <Application>Microsoft Office PowerPoint</Application>
  <PresentationFormat>On-screen Show (4:3)</PresentationFormat>
  <Paragraphs>39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Titillium</vt:lpstr>
      <vt:lpstr>Titillium Lt</vt:lpstr>
      <vt:lpstr>White Cover</vt:lpstr>
      <vt:lpstr>  Short Summary</vt:lpstr>
      <vt:lpstr>PowerPoint Presentation</vt:lpstr>
      <vt:lpstr>PowerPoint Presentation</vt:lpstr>
      <vt:lpstr>PowerPoint Presentation</vt:lpstr>
    </vt:vector>
  </TitlesOfParts>
  <Company>Ecorys UK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András Lőrincz</dc:creator>
  <cp:lastModifiedBy>András Lőrincz</cp:lastModifiedBy>
  <cp:revision>795</cp:revision>
  <dcterms:created xsi:type="dcterms:W3CDTF">2014-10-20T08:54:53Z</dcterms:created>
  <dcterms:modified xsi:type="dcterms:W3CDTF">2020-12-09T14:48:15Z</dcterms:modified>
</cp:coreProperties>
</file>