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2" r:id="rId3"/>
    <p:sldId id="313" r:id="rId4"/>
    <p:sldId id="309" r:id="rId5"/>
    <p:sldId id="323" r:id="rId6"/>
    <p:sldId id="322" r:id="rId7"/>
    <p:sldId id="324" r:id="rId8"/>
    <p:sldId id="325" r:id="rId9"/>
    <p:sldId id="326" r:id="rId10"/>
    <p:sldId id="310" r:id="rId11"/>
    <p:sldId id="311" r:id="rId12"/>
    <p:sldId id="327" r:id="rId13"/>
    <p:sldId id="329" r:id="rId14"/>
    <p:sldId id="316" r:id="rId15"/>
    <p:sldId id="318" r:id="rId16"/>
    <p:sldId id="319" r:id="rId17"/>
    <p:sldId id="320" r:id="rId18"/>
    <p:sldId id="321" r:id="rId19"/>
    <p:sldId id="314" r:id="rId20"/>
    <p:sldId id="315" r:id="rId21"/>
    <p:sldId id="308" r:id="rId22"/>
    <p:sldId id="305" r:id="rId23"/>
    <p:sldId id="32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E8B75-EE15-41FA-99CE-E4727FE45598}">
          <p14:sldIdLst>
            <p14:sldId id="256"/>
            <p14:sldId id="312"/>
            <p14:sldId id="313"/>
            <p14:sldId id="309"/>
            <p14:sldId id="323"/>
            <p14:sldId id="322"/>
            <p14:sldId id="324"/>
            <p14:sldId id="325"/>
            <p14:sldId id="326"/>
            <p14:sldId id="310"/>
            <p14:sldId id="311"/>
            <p14:sldId id="327"/>
            <p14:sldId id="329"/>
            <p14:sldId id="316"/>
            <p14:sldId id="318"/>
            <p14:sldId id="319"/>
            <p14:sldId id="320"/>
            <p14:sldId id="321"/>
            <p14:sldId id="314"/>
            <p14:sldId id="315"/>
            <p14:sldId id="308"/>
            <p14:sldId id="305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4494"/>
    <a:srgbClr val="136E9D"/>
    <a:srgbClr val="AE1C46"/>
    <a:srgbClr val="AA0535"/>
    <a:srgbClr val="A90233"/>
    <a:srgbClr val="3333CC"/>
    <a:srgbClr val="58595B"/>
    <a:srgbClr val="00AFAA"/>
    <a:srgbClr val="009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027" autoAdjust="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68DD1-79CB-4E59-966F-E27256E18564}" type="doc">
      <dgm:prSet loTypeId="urn:microsoft.com/office/officeart/2005/8/layout/bProcess2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hu-HU"/>
        </a:p>
      </dgm:t>
    </dgm:pt>
    <dgm:pt modelId="{8683A3F8-F714-4F40-A6A9-FA5C3B4ABFB8}">
      <dgm:prSet custT="1"/>
      <dgm:spPr/>
      <dgm:t>
        <a:bodyPr/>
        <a:lstStyle/>
        <a:p>
          <a:pPr rtl="0"/>
          <a:r>
            <a:rPr lang="hu-HU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ITT</a:t>
          </a:r>
        </a:p>
      </dgm:t>
    </dgm:pt>
    <dgm:pt modelId="{77C5F0ED-4248-4FD1-958F-6CEBBD9751C3}" type="parTrans" cxnId="{ED7F3096-BE29-4CFB-89D1-821E2EA45BBB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73BC7DD0-204C-4281-B5E0-98A63565DBDA}" type="sibTrans" cxnId="{ED7F3096-BE29-4CFB-89D1-821E2EA45BBB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2A552D2D-6429-49D7-980B-4476DFE21AF6}">
      <dgm:prSet custT="1"/>
      <dgm:spPr/>
      <dgm:t>
        <a:bodyPr/>
        <a:lstStyle/>
        <a:p>
          <a:pPr rtl="0"/>
          <a:r>
            <a:rPr lang="hu-HU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</a:t>
          </a:r>
        </a:p>
      </dgm:t>
    </dgm:pt>
    <dgm:pt modelId="{13EDF78F-E1FF-43C4-8004-66F24CE9A402}" type="parTrans" cxnId="{C4BD99E6-F400-4626-95AC-0EB7ECF5CE73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C7F300BE-5897-458A-AD86-6A69E34D510D}" type="sibTrans" cxnId="{C4BD99E6-F400-4626-95AC-0EB7ECF5CE73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B487D763-1201-476B-BFFE-F23CE8576865}">
      <dgm:prSet custT="1"/>
      <dgm:spPr/>
      <dgm:t>
        <a:bodyPr/>
        <a:lstStyle/>
        <a:p>
          <a:pPr rtl="0"/>
          <a:r>
            <a:rPr lang="hu-HU" sz="3200" b="0" cap="none" spc="0" baseline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VÉGE!</a:t>
          </a:r>
        </a:p>
      </dgm:t>
    </dgm:pt>
    <dgm:pt modelId="{51153719-BBC6-43CD-90F9-0BE233996068}" type="parTrans" cxnId="{170B9CE4-AA27-491D-91EE-84A909B02299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F3C8C1FB-679D-4BE5-A602-353997E8FD3E}" type="sibTrans" cxnId="{170B9CE4-AA27-491D-91EE-84A909B02299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BF7B0A03-5B17-418A-83CE-BE7D4A38A042}" type="pres">
      <dgm:prSet presAssocID="{B7468DD1-79CB-4E59-966F-E27256E1856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hu-HU"/>
        </a:p>
      </dgm:t>
    </dgm:pt>
    <dgm:pt modelId="{992E5BB9-EE20-4DF8-B00A-C1C583A68293}" type="pres">
      <dgm:prSet presAssocID="{8683A3F8-F714-4F40-A6A9-FA5C3B4ABFB8}" presName="firstNode" presStyleLbl="node1" presStyleIdx="0" presStyleCnt="3" custLinFactNeighborX="-38683" custLinFactNeighborY="3255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320B337-B813-449D-BE5E-A89107F3F745}" type="pres">
      <dgm:prSet presAssocID="{73BC7DD0-204C-4281-B5E0-98A63565DBDA}" presName="sibTrans" presStyleLbl="sibTrans2D1" presStyleIdx="0" presStyleCnt="2"/>
      <dgm:spPr/>
      <dgm:t>
        <a:bodyPr/>
        <a:lstStyle/>
        <a:p>
          <a:endParaRPr lang="hu-HU"/>
        </a:p>
      </dgm:t>
    </dgm:pt>
    <dgm:pt modelId="{70C31B3A-494E-468F-8CA7-0AE7F6D43AC2}" type="pres">
      <dgm:prSet presAssocID="{2A552D2D-6429-49D7-980B-4476DFE21AF6}" presName="middleNode" presStyleCnt="0"/>
      <dgm:spPr/>
    </dgm:pt>
    <dgm:pt modelId="{BA74E3B2-E729-4C1C-8536-729B4E84F1C2}" type="pres">
      <dgm:prSet presAssocID="{2A552D2D-6429-49D7-980B-4476DFE21AF6}" presName="padding" presStyleLbl="node1" presStyleIdx="0" presStyleCnt="3"/>
      <dgm:spPr/>
    </dgm:pt>
    <dgm:pt modelId="{91EA8168-2735-402A-8A1F-3F42B7BCE8BE}" type="pres">
      <dgm:prSet presAssocID="{2A552D2D-6429-49D7-980B-4476DFE21AF6}" presName="shape" presStyleLbl="node1" presStyleIdx="1" presStyleCnt="3" custLinFactX="29893" custLinFactNeighborX="100000" custLinFactNeighborY="-9132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14AAAF2-6BFA-4BFE-AFB3-FD17A3DE15FE}" type="pres">
      <dgm:prSet presAssocID="{C7F300BE-5897-458A-AD86-6A69E34D510D}" presName="sibTrans" presStyleLbl="sibTrans2D1" presStyleIdx="1" presStyleCnt="2"/>
      <dgm:spPr/>
      <dgm:t>
        <a:bodyPr/>
        <a:lstStyle/>
        <a:p>
          <a:endParaRPr lang="hu-HU"/>
        </a:p>
      </dgm:t>
    </dgm:pt>
    <dgm:pt modelId="{23FE1B70-F8D3-4044-8672-82CC78D65261}" type="pres">
      <dgm:prSet presAssocID="{B487D763-1201-476B-BFFE-F23CE8576865}" presName="lastNode" presStyleLbl="node1" presStyleIdx="2" presStyleCnt="3" custLinFactNeighborX="58022" custLinFactNeighborY="-1633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CA7259AA-1A8A-4E81-ACC2-F46D4340D80C}" type="presOf" srcId="{C7F300BE-5897-458A-AD86-6A69E34D510D}" destId="{914AAAF2-6BFA-4BFE-AFB3-FD17A3DE15FE}" srcOrd="0" destOrd="0" presId="urn:microsoft.com/office/officeart/2005/8/layout/bProcess2"/>
    <dgm:cxn modelId="{AB37D3B8-8BDD-45B5-94BD-3A0B4531D3E3}" type="presOf" srcId="{B7468DD1-79CB-4E59-966F-E27256E18564}" destId="{BF7B0A03-5B17-418A-83CE-BE7D4A38A042}" srcOrd="0" destOrd="0" presId="urn:microsoft.com/office/officeart/2005/8/layout/bProcess2"/>
    <dgm:cxn modelId="{170B9CE4-AA27-491D-91EE-84A909B02299}" srcId="{B7468DD1-79CB-4E59-966F-E27256E18564}" destId="{B487D763-1201-476B-BFFE-F23CE8576865}" srcOrd="2" destOrd="0" parTransId="{51153719-BBC6-43CD-90F9-0BE233996068}" sibTransId="{F3C8C1FB-679D-4BE5-A602-353997E8FD3E}"/>
    <dgm:cxn modelId="{B81D8C33-8890-4596-BE09-BDF03B0BBB7F}" type="presOf" srcId="{B487D763-1201-476B-BFFE-F23CE8576865}" destId="{23FE1B70-F8D3-4044-8672-82CC78D65261}" srcOrd="0" destOrd="0" presId="urn:microsoft.com/office/officeart/2005/8/layout/bProcess2"/>
    <dgm:cxn modelId="{C4BD99E6-F400-4626-95AC-0EB7ECF5CE73}" srcId="{B7468DD1-79CB-4E59-966F-E27256E18564}" destId="{2A552D2D-6429-49D7-980B-4476DFE21AF6}" srcOrd="1" destOrd="0" parTransId="{13EDF78F-E1FF-43C4-8004-66F24CE9A402}" sibTransId="{C7F300BE-5897-458A-AD86-6A69E34D510D}"/>
    <dgm:cxn modelId="{562AC6BA-F5EC-47E0-BE9D-D122C481DF3E}" type="presOf" srcId="{2A552D2D-6429-49D7-980B-4476DFE21AF6}" destId="{91EA8168-2735-402A-8A1F-3F42B7BCE8BE}" srcOrd="0" destOrd="0" presId="urn:microsoft.com/office/officeart/2005/8/layout/bProcess2"/>
    <dgm:cxn modelId="{2F724435-8FE5-4DFA-8BE8-A292238FA161}" type="presOf" srcId="{8683A3F8-F714-4F40-A6A9-FA5C3B4ABFB8}" destId="{992E5BB9-EE20-4DF8-B00A-C1C583A68293}" srcOrd="0" destOrd="0" presId="urn:microsoft.com/office/officeart/2005/8/layout/bProcess2"/>
    <dgm:cxn modelId="{4ABD918C-484B-4B2F-8FD0-85301125E0C9}" type="presOf" srcId="{73BC7DD0-204C-4281-B5E0-98A63565DBDA}" destId="{7320B337-B813-449D-BE5E-A89107F3F745}" srcOrd="0" destOrd="0" presId="urn:microsoft.com/office/officeart/2005/8/layout/bProcess2"/>
    <dgm:cxn modelId="{ED7F3096-BE29-4CFB-89D1-821E2EA45BBB}" srcId="{B7468DD1-79CB-4E59-966F-E27256E18564}" destId="{8683A3F8-F714-4F40-A6A9-FA5C3B4ABFB8}" srcOrd="0" destOrd="0" parTransId="{77C5F0ED-4248-4FD1-958F-6CEBBD9751C3}" sibTransId="{73BC7DD0-204C-4281-B5E0-98A63565DBDA}"/>
    <dgm:cxn modelId="{DD6A9B4C-C839-4553-BED0-2E232F6324F3}" type="presParOf" srcId="{BF7B0A03-5B17-418A-83CE-BE7D4A38A042}" destId="{992E5BB9-EE20-4DF8-B00A-C1C583A68293}" srcOrd="0" destOrd="0" presId="urn:microsoft.com/office/officeart/2005/8/layout/bProcess2"/>
    <dgm:cxn modelId="{C85C1689-DA30-408F-8976-9CFFFE634AD6}" type="presParOf" srcId="{BF7B0A03-5B17-418A-83CE-BE7D4A38A042}" destId="{7320B337-B813-449D-BE5E-A89107F3F745}" srcOrd="1" destOrd="0" presId="urn:microsoft.com/office/officeart/2005/8/layout/bProcess2"/>
    <dgm:cxn modelId="{5F9A0CF4-BA00-450A-9A17-01EA781C8214}" type="presParOf" srcId="{BF7B0A03-5B17-418A-83CE-BE7D4A38A042}" destId="{70C31B3A-494E-468F-8CA7-0AE7F6D43AC2}" srcOrd="2" destOrd="0" presId="urn:microsoft.com/office/officeart/2005/8/layout/bProcess2"/>
    <dgm:cxn modelId="{0C36F82B-7F97-4163-B2B7-486138148CA5}" type="presParOf" srcId="{70C31B3A-494E-468F-8CA7-0AE7F6D43AC2}" destId="{BA74E3B2-E729-4C1C-8536-729B4E84F1C2}" srcOrd="0" destOrd="0" presId="urn:microsoft.com/office/officeart/2005/8/layout/bProcess2"/>
    <dgm:cxn modelId="{706CDA23-3EDF-4FA0-B923-012A1C265CB8}" type="presParOf" srcId="{70C31B3A-494E-468F-8CA7-0AE7F6D43AC2}" destId="{91EA8168-2735-402A-8A1F-3F42B7BCE8BE}" srcOrd="1" destOrd="0" presId="urn:microsoft.com/office/officeart/2005/8/layout/bProcess2"/>
    <dgm:cxn modelId="{6AAAB473-2E01-4E24-BB52-90D1AC0DDFAE}" type="presParOf" srcId="{BF7B0A03-5B17-418A-83CE-BE7D4A38A042}" destId="{914AAAF2-6BFA-4BFE-AFB3-FD17A3DE15FE}" srcOrd="3" destOrd="0" presId="urn:microsoft.com/office/officeart/2005/8/layout/bProcess2"/>
    <dgm:cxn modelId="{407F46AC-05ED-4BFD-9A2B-AA181FCE192F}" type="presParOf" srcId="{BF7B0A03-5B17-418A-83CE-BE7D4A38A042}" destId="{23FE1B70-F8D3-4044-8672-82CC78D65261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E5BB9-EE20-4DF8-B00A-C1C583A68293}">
      <dsp:nvSpPr>
        <dsp:cNvPr id="0" name=""/>
        <dsp:cNvSpPr/>
      </dsp:nvSpPr>
      <dsp:spPr>
        <a:xfrm>
          <a:off x="702081" y="756089"/>
          <a:ext cx="2320439" cy="23204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600" b="0" kern="120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ITT</a:t>
          </a:r>
        </a:p>
      </dsp:txBody>
      <dsp:txXfrm>
        <a:off x="1041901" y="1095909"/>
        <a:ext cx="1640799" cy="1640799"/>
      </dsp:txXfrm>
    </dsp:sp>
    <dsp:sp modelId="{7320B337-B813-449D-BE5E-A89107F3F745}">
      <dsp:nvSpPr>
        <dsp:cNvPr id="0" name=""/>
        <dsp:cNvSpPr/>
      </dsp:nvSpPr>
      <dsp:spPr>
        <a:xfrm rot="6500193">
          <a:off x="3108783" y="2181392"/>
          <a:ext cx="812153" cy="565237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A8168-2735-402A-8A1F-3F42B7BCE8BE}">
      <dsp:nvSpPr>
        <dsp:cNvPr id="0" name=""/>
        <dsp:cNvSpPr/>
      </dsp:nvSpPr>
      <dsp:spPr>
        <a:xfrm>
          <a:off x="3996446" y="2106234"/>
          <a:ext cx="1547733" cy="1547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b="0" kern="120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</a:t>
          </a:r>
        </a:p>
      </dsp:txBody>
      <dsp:txXfrm>
        <a:off x="4223106" y="2332894"/>
        <a:ext cx="1094413" cy="1094413"/>
      </dsp:txXfrm>
    </dsp:sp>
    <dsp:sp modelId="{914AAAF2-6BFA-4BFE-AFB3-FD17A3DE15FE}">
      <dsp:nvSpPr>
        <dsp:cNvPr id="0" name=""/>
        <dsp:cNvSpPr/>
      </dsp:nvSpPr>
      <dsp:spPr>
        <a:xfrm rot="6609972">
          <a:off x="5606232" y="3053616"/>
          <a:ext cx="812153" cy="565237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E1B70-F8D3-4044-8672-82CC78D65261}">
      <dsp:nvSpPr>
        <dsp:cNvPr id="0" name=""/>
        <dsp:cNvSpPr/>
      </dsp:nvSpPr>
      <dsp:spPr>
        <a:xfrm>
          <a:off x="6426721" y="2754312"/>
          <a:ext cx="2320439" cy="23204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b="0" kern="1200" cap="none" spc="0" baseline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VÉGE!</a:t>
          </a:r>
        </a:p>
      </dsp:txBody>
      <dsp:txXfrm>
        <a:off x="6766541" y="3094132"/>
        <a:ext cx="1640799" cy="164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D8D6F-A0C0-46C0-A295-D3723D5EA4AB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BAC1F-13D3-43CD-A146-021F1C359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499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B6E7B-3576-4970-B1A2-88C1ABE177BE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92C1D-2BFA-4AF9-ACBF-EB79A88E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3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1" y="4149080"/>
            <a:ext cx="3528392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Presentation Title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51920" y="6131808"/>
            <a:ext cx="4824536" cy="36004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9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GB" dirty="0"/>
              <a:t>Speaker | Location | Date</a:t>
            </a:r>
          </a:p>
        </p:txBody>
      </p:sp>
    </p:spTree>
    <p:extLst>
      <p:ext uri="{BB962C8B-B14F-4D97-AF65-F5344CB8AC3E}">
        <p14:creationId xmlns:p14="http://schemas.microsoft.com/office/powerpoint/2010/main" val="236848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497624" y="6467128"/>
            <a:ext cx="285656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C2DE46A0-92A9-4CB6-B66D-C429D4C93DD8}" type="slidenum">
              <a:rPr lang="en-GB" sz="675" smtClean="0">
                <a:solidFill>
                  <a:schemeClr val="bg1"/>
                </a:solidFill>
                <a:latin typeface="Titillium" pitchFamily="50" charset="0"/>
              </a:rPr>
              <a:t>‹#›</a:t>
            </a:fld>
            <a:endParaRPr lang="en-GB" sz="675" dirty="0">
              <a:solidFill>
                <a:schemeClr val="bg1"/>
              </a:solidFill>
              <a:latin typeface="Titill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8" y="404671"/>
            <a:ext cx="6426713" cy="576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8" y="1196976"/>
            <a:ext cx="7272804" cy="5184352"/>
          </a:xfrm>
          <a:prstGeom prst="rect">
            <a:avLst/>
          </a:prstGeom>
        </p:spPr>
        <p:txBody>
          <a:bodyPr/>
          <a:lstStyle>
            <a:lvl1pPr marL="0" indent="-134997">
              <a:lnSpc>
                <a:spcPct val="113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</a:defRPr>
            </a:lvl1pPr>
            <a:lvl2pPr marL="485988" indent="-134997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200"/>
            </a:lvl2pPr>
            <a:lvl3pPr marL="1065131" indent="-342900">
              <a:lnSpc>
                <a:spcPct val="113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2200" baseline="0"/>
            </a:lvl3pPr>
            <a:lvl4pPr marL="1200120" indent="-134997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200"/>
            </a:lvl4pPr>
          </a:lstStyle>
          <a:p>
            <a:pPr lvl="0"/>
            <a:r>
              <a:rPr lang="en-GB" dirty="0"/>
              <a:t>Text Here</a:t>
            </a:r>
            <a:endParaRPr lang="hu-HU" dirty="0"/>
          </a:p>
          <a:p>
            <a:pPr lvl="1"/>
            <a:r>
              <a:rPr lang="hu-HU" sz="2200" dirty="0"/>
              <a:t>Text Here</a:t>
            </a:r>
          </a:p>
          <a:p>
            <a:pPr lvl="2"/>
            <a:r>
              <a:rPr lang="hu-HU" dirty="0"/>
              <a:t>Text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47116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600206"/>
            <a:ext cx="8619934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hu-HU" dirty="0"/>
              <a:t>Click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edit</a:t>
            </a:r>
            <a:r>
              <a:rPr lang="hu-HU" dirty="0"/>
              <a:t> Master text </a:t>
            </a:r>
            <a:r>
              <a:rPr lang="hu-HU" dirty="0" err="1"/>
              <a:t>styles</a:t>
            </a:r>
            <a:endParaRPr lang="hu-HU" dirty="0"/>
          </a:p>
          <a:p>
            <a:pPr lvl="1"/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2"/>
            <a:r>
              <a:rPr lang="hu-HU" dirty="0" err="1"/>
              <a:t>Third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3"/>
            <a:r>
              <a:rPr lang="hu-HU" dirty="0" err="1"/>
              <a:t>Fourth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4"/>
            <a:r>
              <a:rPr lang="hu-HU" dirty="0" err="1"/>
              <a:t>Fifth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9DE5A-74D5-4D1F-BD8A-16CDEB5A26F2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D95B-28C8-4FC8-9A5F-9BEE327AB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8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B89-2F79-4BA7-A23A-F0B188F0D5B2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421C-B488-4AE7-9AB1-C8358B7CD8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1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 txBox="1">
            <a:spLocks/>
          </p:cNvSpPr>
          <p:nvPr userDrawn="1"/>
        </p:nvSpPr>
        <p:spPr>
          <a:xfrm>
            <a:off x="539750" y="4725144"/>
            <a:ext cx="4032250" cy="7920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400" kern="120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  <a:latin typeface="+mj-lt"/>
              </a:rPr>
              <a:t>Text</a:t>
            </a:r>
            <a:endParaRPr lang="en-GB" sz="1800" dirty="0">
              <a:solidFill>
                <a:schemeClr val="bg1"/>
              </a:solidFill>
              <a:latin typeface="Titillium Lt" pitchFamily="50" charset="0"/>
            </a:endParaRPr>
          </a:p>
        </p:txBody>
      </p:sp>
      <p:sp>
        <p:nvSpPr>
          <p:cNvPr id="9" name="Text Placeholder 11"/>
          <p:cNvSpPr txBox="1">
            <a:spLocks/>
          </p:cNvSpPr>
          <p:nvPr userDrawn="1"/>
        </p:nvSpPr>
        <p:spPr>
          <a:xfrm>
            <a:off x="692151" y="4877544"/>
            <a:ext cx="4032250" cy="7920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400" kern="120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  <a:latin typeface="+mj-lt"/>
              </a:rPr>
              <a:t>Text</a:t>
            </a:r>
            <a:endParaRPr lang="en-GB" sz="1800" dirty="0">
              <a:solidFill>
                <a:schemeClr val="bg1"/>
              </a:solidFill>
              <a:latin typeface="Titillium Lt" pitchFamily="50" charset="0"/>
            </a:endParaRPr>
          </a:p>
        </p:txBody>
      </p:sp>
      <p:pic>
        <p:nvPicPr>
          <p:cNvPr id="6" name="Kép 5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7849"/>
            <a:ext cx="1080000" cy="1080000"/>
          </a:xfrm>
          <a:prstGeom prst="rect">
            <a:avLst/>
          </a:prstGeom>
        </p:spPr>
      </p:pic>
      <p:pic>
        <p:nvPicPr>
          <p:cNvPr id="1028" name="Picture 4" descr="Image result for elte informatikai kar cÃ­mer">
            <a:extLst>
              <a:ext uri="{FF2B5EF4-FFF2-40B4-BE49-F238E27FC236}">
                <a16:creationId xmlns:a16="http://schemas.microsoft.com/office/drawing/2014/main" id="{1721A0D4-43B4-4367-80E1-F1680DA39767}"/>
              </a:ext>
            </a:extLst>
          </p:cNvPr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046489"/>
            <a:ext cx="1000800" cy="10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2B99D5B-2150-40C4-A420-A85FBB950460}"/>
              </a:ext>
            </a:extLst>
          </p:cNvPr>
          <p:cNvGrpSpPr/>
          <p:nvPr userDrawn="1"/>
        </p:nvGrpSpPr>
        <p:grpSpPr>
          <a:xfrm>
            <a:off x="7956884" y="2126489"/>
            <a:ext cx="1259632" cy="1144013"/>
            <a:chOff x="11094016" y="2060848"/>
            <a:chExt cx="1237152" cy="1008112"/>
          </a:xfrm>
        </p:grpSpPr>
        <p:pic>
          <p:nvPicPr>
            <p:cNvPr id="1030" name="Picture 6" descr="https://www.eitdigital.eu/fileadmin/_processed_/0/3/csm_budapest_landmark_77173e703c.jpg">
              <a:extLst>
                <a:ext uri="{FF2B5EF4-FFF2-40B4-BE49-F238E27FC236}">
                  <a16:creationId xmlns:a16="http://schemas.microsoft.com/office/drawing/2014/main" id="{EA96A06A-9458-4286-9F27-868B87F010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4016" y="2450660"/>
              <a:ext cx="1080000" cy="61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AAD9B0B0-AFB7-4946-9439-A74D30E28825}"/>
                </a:ext>
              </a:extLst>
            </p:cNvPr>
            <p:cNvSpPr txBox="1"/>
            <p:nvPr userDrawn="1"/>
          </p:nvSpPr>
          <p:spPr>
            <a:xfrm>
              <a:off x="11274896" y="2060848"/>
              <a:ext cx="1056272" cy="334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ELTE </a:t>
              </a:r>
              <a:r>
                <a:rPr lang="hu-HU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Faculty of Informatics </a:t>
              </a:r>
            </a:p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EIT Digital CLC</a:t>
              </a:r>
              <a:endParaRPr lang="hu-HU" sz="525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" name="Téglalap 10">
            <a:extLst>
              <a:ext uri="{FF2B5EF4-FFF2-40B4-BE49-F238E27FC236}">
                <a16:creationId xmlns:a16="http://schemas.microsoft.com/office/drawing/2014/main" id="{B8FCD5AE-4369-4FA0-8294-65BB0EB032D6}"/>
              </a:ext>
            </a:extLst>
          </p:cNvPr>
          <p:cNvSpPr/>
          <p:nvPr userDrawn="1"/>
        </p:nvSpPr>
        <p:spPr>
          <a:xfrm>
            <a:off x="1861" y="6566520"/>
            <a:ext cx="5454606" cy="390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u-HU" sz="788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hu-HU" sz="788" kern="120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788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ML </a:t>
            </a:r>
            <a:r>
              <a:rPr lang="en-US" sz="788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hu-HU" sz="788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20/2021 I.</a:t>
            </a:r>
            <a:endParaRPr lang="en-US" sz="788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93" r:id="rId2"/>
    <p:sldLayoutId id="2147483796" r:id="rId3"/>
    <p:sldLayoutId id="2147483802" r:id="rId4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.org/going-digital/ai/principles/" TargetMode="External"/><Relationship Id="rId2" Type="http://schemas.openxmlformats.org/officeDocument/2006/relationships/hyperlink" Target="https://ec.europa.eu/digital-single-market/en/high-level-expert-group-artificial-intellig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icsinaction.ieee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rQ9c5hmbFE" TargetMode="External"/><Relationship Id="rId3" Type="http://schemas.openxmlformats.org/officeDocument/2006/relationships/hyperlink" Target="https://youtu.be/Q7mahD-PH4o?t=2985" TargetMode="External"/><Relationship Id="rId7" Type="http://schemas.openxmlformats.org/officeDocument/2006/relationships/hyperlink" Target="https://youtu.be/mb6W4PdN6sk?t=64" TargetMode="External"/><Relationship Id="rId2" Type="http://schemas.openxmlformats.org/officeDocument/2006/relationships/hyperlink" Target="https://youtu.be/Q7mahD-PH4o?t=17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mb6W4PdN6sk?t=5" TargetMode="External"/><Relationship Id="rId5" Type="http://schemas.openxmlformats.org/officeDocument/2006/relationships/hyperlink" Target="https://youtu.be/Q7mahD-PH4o?t=4694" TargetMode="External"/><Relationship Id="rId4" Type="http://schemas.openxmlformats.org/officeDocument/2006/relationships/hyperlink" Target="https://youtu.be/Q7mahD-PH4o?t=369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AC85-FA26-4789-B80E-79F13CA1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80" y="228930"/>
            <a:ext cx="7999040" cy="1743471"/>
          </a:xfrm>
        </p:spPr>
        <p:txBody>
          <a:bodyPr>
            <a:normAutofit/>
          </a:bodyPr>
          <a:lstStyle/>
          <a:p>
            <a:r>
              <a:rPr lang="hu-HU" dirty="0" err="1"/>
              <a:t>Lecture</a:t>
            </a:r>
            <a:r>
              <a:rPr lang="hu-HU" dirty="0"/>
              <a:t> 8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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dirty="0" err="1">
                <a:sym typeface="Wingdings" panose="05000000000000000000" pitchFamily="2" charset="2"/>
              </a:rPr>
              <a:t>Robots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38F2C-C292-45C6-9935-FE4C2DBA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András Lőrincz</a:t>
            </a:r>
          </a:p>
          <a:p>
            <a:r>
              <a:rPr lang="hu-HU" dirty="0"/>
              <a:t>Department of Artificial </a:t>
            </a:r>
            <a:r>
              <a:rPr lang="hu-HU" dirty="0" err="1"/>
              <a:t>Intelligence</a:t>
            </a:r>
            <a:endParaRPr lang="hu-HU" dirty="0"/>
          </a:p>
          <a:p>
            <a:r>
              <a:rPr lang="hu-HU" dirty="0" err="1"/>
              <a:t>Faculty</a:t>
            </a:r>
            <a:r>
              <a:rPr lang="hu-HU" dirty="0"/>
              <a:t> of </a:t>
            </a:r>
            <a:r>
              <a:rPr lang="hu-HU" dirty="0" err="1"/>
              <a:t>Informatics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932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F0327D-8748-4A19-A1BB-FB48F53E7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66" y="1255928"/>
            <a:ext cx="2305050" cy="39052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73F0E06-6A12-4364-8FDF-4203CF6B72B0}"/>
              </a:ext>
            </a:extLst>
          </p:cNvPr>
          <p:cNvSpPr/>
          <p:nvPr/>
        </p:nvSpPr>
        <p:spPr>
          <a:xfrm>
            <a:off x="1712547" y="1247931"/>
            <a:ext cx="1314267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B06935-6AB8-4C00-A841-A207EDCEEAF5}"/>
              </a:ext>
            </a:extLst>
          </p:cNvPr>
          <p:cNvGrpSpPr/>
          <p:nvPr/>
        </p:nvGrpSpPr>
        <p:grpSpPr>
          <a:xfrm>
            <a:off x="4427984" y="2413535"/>
            <a:ext cx="4751527" cy="4116038"/>
            <a:chOff x="4427984" y="2413535"/>
            <a:chExt cx="4751527" cy="41160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920EBB5-6B53-4696-966F-09C18E3AB674}"/>
                </a:ext>
              </a:extLst>
            </p:cNvPr>
            <p:cNvGrpSpPr/>
            <p:nvPr/>
          </p:nvGrpSpPr>
          <p:grpSpPr>
            <a:xfrm>
              <a:off x="4427984" y="2413535"/>
              <a:ext cx="4751527" cy="4080806"/>
              <a:chOff x="4427984" y="2413535"/>
              <a:chExt cx="4751527" cy="408080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0AC685E-BFD3-4BD3-8ACC-1858FF56626C}"/>
                  </a:ext>
                </a:extLst>
              </p:cNvPr>
              <p:cNvGrpSpPr/>
              <p:nvPr/>
            </p:nvGrpSpPr>
            <p:grpSpPr>
              <a:xfrm>
                <a:off x="4427984" y="2413535"/>
                <a:ext cx="4751527" cy="4080806"/>
                <a:chOff x="4528042" y="2413535"/>
                <a:chExt cx="4751527" cy="4080806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204250B-6F2C-4940-B505-7A4A679B0089}"/>
                    </a:ext>
                  </a:extLst>
                </p:cNvPr>
                <p:cNvGrpSpPr/>
                <p:nvPr/>
              </p:nvGrpSpPr>
              <p:grpSpPr>
                <a:xfrm>
                  <a:off x="4528042" y="2413535"/>
                  <a:ext cx="4751527" cy="4080806"/>
                  <a:chOff x="5194220" y="3365647"/>
                  <a:chExt cx="4751527" cy="4080806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2F46F7A0-6F01-46CA-A5D5-65A4EDE862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94220" y="3365647"/>
                    <a:ext cx="4751527" cy="4080806"/>
                  </a:xfrm>
                  <a:prstGeom prst="rect">
                    <a:avLst/>
                  </a:prstGeom>
                </p:spPr>
              </p:pic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6776B84-82ED-47F1-9C3B-89F140E73740}"/>
                      </a:ext>
                    </a:extLst>
                  </p:cNvPr>
                  <p:cNvSpPr/>
                  <p:nvPr/>
                </p:nvSpPr>
                <p:spPr>
                  <a:xfrm>
                    <a:off x="7994995" y="3580482"/>
                    <a:ext cx="165098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997C2881-D63F-4491-956C-D65A1E1A28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8144" y="2733206"/>
                      <a:ext cx="3706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u-HU" sz="14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oMath>
                        </m:oMathPara>
                      </a14:m>
                      <a:endParaRPr lang="en-US" sz="1400" b="1" dirty="0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997C2881-D63F-4491-956C-D65A1E1A28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68144" y="2733206"/>
                      <a:ext cx="370614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465D8D1-98E2-4E86-863B-EC8EDEE16DC8}"/>
                  </a:ext>
                </a:extLst>
              </p:cNvPr>
              <p:cNvSpPr/>
              <p:nvPr/>
            </p:nvSpPr>
            <p:spPr>
              <a:xfrm>
                <a:off x="7991885" y="5445224"/>
                <a:ext cx="109728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040EA9A-1A5C-4CF0-B219-4CCD768DD9CB}"/>
                </a:ext>
              </a:extLst>
            </p:cNvPr>
            <p:cNvGrpSpPr/>
            <p:nvPr/>
          </p:nvGrpSpPr>
          <p:grpSpPr>
            <a:xfrm>
              <a:off x="7991885" y="5291335"/>
              <a:ext cx="978224" cy="1238238"/>
              <a:chOff x="7991885" y="5291335"/>
              <a:chExt cx="978224" cy="123823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CE8B16-092F-4656-AF49-4B4679CB1381}"/>
                  </a:ext>
                </a:extLst>
              </p:cNvPr>
              <p:cNvSpPr txBox="1"/>
              <p:nvPr/>
            </p:nvSpPr>
            <p:spPr>
              <a:xfrm>
                <a:off x="8785378" y="6160241"/>
                <a:ext cx="1847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D232CF34-1FBC-4302-801A-7E8E66E28A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991885" y="5291335"/>
                    <a:ext cx="3361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hu-HU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1400" b="1" i="0" dirty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D232CF34-1FBC-4302-801A-7E8E66E28A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1885" y="5291335"/>
                    <a:ext cx="33610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3516F4-EED6-4756-819B-804EEC50C0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In a </a:t>
            </a:r>
            <a:r>
              <a:rPr lang="hu-HU" dirty="0" err="1"/>
              <a:t>drawing</a:t>
            </a:r>
            <a:r>
              <a:rPr lang="hu-HU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86767-6DA5-4FF6-83CC-824D1DC7F8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22" y="1196975"/>
            <a:ext cx="7272804" cy="5184352"/>
          </a:xfrm>
        </p:spPr>
        <p:txBody>
          <a:bodyPr/>
          <a:lstStyle/>
          <a:p>
            <a:pPr indent="0">
              <a:buNone/>
            </a:pPr>
            <a:r>
              <a:rPr lang="hu-HU" dirty="0" err="1"/>
              <a:t>This</a:t>
            </a:r>
            <a:r>
              <a:rPr lang="hu-HU" dirty="0"/>
              <a:t>                   is  </a:t>
            </a:r>
            <a:r>
              <a:rPr lang="hu-HU" dirty="0" err="1"/>
              <a:t>perfect</a:t>
            </a:r>
            <a:r>
              <a:rPr lang="hu-HU" dirty="0"/>
              <a:t>, </a:t>
            </a:r>
          </a:p>
          <a:p>
            <a:pPr indent="0">
              <a:buNone/>
            </a:pP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don’t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it</a:t>
            </a: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:</a:t>
            </a:r>
          </a:p>
          <a:p>
            <a:pPr indent="0">
              <a:buNone/>
            </a:pPr>
            <a:endParaRPr lang="hu-HU" sz="1100" dirty="0"/>
          </a:p>
          <a:p>
            <a:pPr indent="0">
              <a:buNone/>
            </a:pPr>
            <a:r>
              <a:rPr lang="hu-HU" dirty="0"/>
              <a:t>                and</a:t>
            </a:r>
          </a:p>
          <a:p>
            <a:pPr indent="0">
              <a:buNone/>
            </a:pPr>
            <a:endParaRPr lang="hu-HU" sz="1800" dirty="0"/>
          </a:p>
          <a:p>
            <a:pPr indent="0">
              <a:buNone/>
            </a:pPr>
            <a:r>
              <a:rPr lang="hu-HU" dirty="0" err="1"/>
              <a:t>where</a:t>
            </a:r>
            <a:r>
              <a:rPr lang="hu-HU" dirty="0"/>
              <a:t>                             is </a:t>
            </a:r>
            <a:r>
              <a:rPr lang="hu-HU" dirty="0" err="1"/>
              <a:t>the</a:t>
            </a:r>
            <a:r>
              <a:rPr lang="hu-HU" dirty="0"/>
              <a:t> </a:t>
            </a:r>
          </a:p>
          <a:p>
            <a:pPr indent="0">
              <a:buNone/>
            </a:pPr>
            <a:r>
              <a:rPr lang="hu-HU" dirty="0"/>
              <a:t>main (feedforward, ’</a:t>
            </a:r>
            <a:r>
              <a:rPr lang="hu-H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hu-H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hu-HU" dirty="0"/>
              <a:t>’) </a:t>
            </a:r>
            <a:r>
              <a:rPr lang="hu-HU" dirty="0" err="1"/>
              <a:t>controller</a:t>
            </a:r>
            <a:r>
              <a:rPr lang="hu-HU" dirty="0"/>
              <a:t>, and</a:t>
            </a:r>
            <a:endParaRPr lang="hu-HU" sz="1000" dirty="0"/>
          </a:p>
          <a:p>
            <a:pPr indent="0">
              <a:buNone/>
            </a:pPr>
            <a:endParaRPr lang="hu-HU" sz="1000" dirty="0"/>
          </a:p>
          <a:p>
            <a:pPr indent="0">
              <a:buNone/>
            </a:pPr>
            <a:r>
              <a:rPr lang="hu-HU" dirty="0"/>
              <a:t>               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correcting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</a:t>
            </a:r>
            <a:endParaRPr lang="hu-HU" dirty="0"/>
          </a:p>
          <a:p>
            <a:pPr indent="0">
              <a:buNone/>
            </a:pPr>
            <a:r>
              <a:rPr lang="hu-HU" dirty="0" err="1"/>
              <a:t>for</a:t>
            </a:r>
            <a:r>
              <a:rPr lang="hu-HU" dirty="0"/>
              <a:t> building a </a:t>
            </a:r>
            <a:r>
              <a:rPr lang="hu-HU" dirty="0" err="1"/>
              <a:t>feedback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(’</a:t>
            </a:r>
            <a:r>
              <a:rPr lang="hu-H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hu-H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  <a:r>
              <a:rPr lang="hu-HU" dirty="0"/>
              <a:t>’) </a:t>
            </a:r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F9763-ADD8-4C2E-822B-25054026F9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6185" y="2961910"/>
            <a:ext cx="177165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D641A-B4B8-4EAC-97F0-505259085B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689" y="5456339"/>
            <a:ext cx="4248150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905119-BE9F-4C86-8112-331E504FD4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674" y="4499060"/>
            <a:ext cx="923925" cy="43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CDBD87-5BC3-4085-9FC4-9C4673B3B835}"/>
                  </a:ext>
                </a:extLst>
              </p:cNvPr>
              <p:cNvSpPr txBox="1"/>
              <p:nvPr/>
            </p:nvSpPr>
            <p:spPr>
              <a:xfrm>
                <a:off x="4012714" y="234514"/>
                <a:ext cx="5213543" cy="1754326"/>
              </a:xfrm>
              <a:prstGeom prst="rect">
                <a:avLst/>
              </a:prstGeom>
              <a:solidFill>
                <a:schemeClr val="bg1">
                  <a:alpha val="92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	</a:t>
                </a:r>
                <a:r>
                  <a:rPr lang="hu-HU" dirty="0" err="1"/>
                  <a:t>This</a:t>
                </a:r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direction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hu-HU" dirty="0"/>
                  <a:t>) </a:t>
                </a:r>
                <a:r>
                  <a:rPr lang="hu-HU" dirty="0" err="1"/>
                  <a:t>what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want</a:t>
                </a:r>
                <a:endParaRPr lang="hu-HU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what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experienced</a:t>
                </a:r>
                <a:r>
                  <a:rPr lang="hu-HU" dirty="0"/>
                  <a:t>: </a:t>
                </a:r>
                <a:r>
                  <a:rPr lang="hu-HU" dirty="0" err="1"/>
                  <a:t>can</a:t>
                </a:r>
                <a:r>
                  <a:rPr lang="hu-HU" dirty="0"/>
                  <a:t> be </a:t>
                </a:r>
                <a:r>
                  <a:rPr lang="hu-HU" dirty="0" err="1"/>
                  <a:t>used</a:t>
                </a:r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correction</a:t>
                </a:r>
                <a:r>
                  <a:rPr lang="hu-HU" dirty="0"/>
                  <a:t>.</a:t>
                </a:r>
              </a:p>
              <a:p>
                <a:endParaRPr lang="hu-HU" dirty="0"/>
              </a:p>
              <a:p>
                <a:r>
                  <a:rPr lang="hu-HU" dirty="0"/>
                  <a:t>	</a:t>
                </a:r>
                <a:r>
                  <a:rPr lang="hu-HU" dirty="0" err="1"/>
                  <a:t>Cumulated</a:t>
                </a:r>
                <a:r>
                  <a:rPr lang="hu-HU" dirty="0"/>
                  <a:t> </a:t>
                </a:r>
                <a:r>
                  <a:rPr lang="hu-HU" dirty="0" err="1"/>
                  <a:t>correction</a:t>
                </a:r>
                <a:r>
                  <a:rPr lang="hu-HU" dirty="0"/>
                  <a:t> </a:t>
                </a:r>
                <a:r>
                  <a:rPr lang="hu-HU" dirty="0" err="1"/>
                  <a:t>term</a:t>
                </a:r>
                <a:r>
                  <a:rPr lang="hu-HU" dirty="0"/>
                  <a:t> </a:t>
                </a:r>
                <a:r>
                  <a:rPr lang="hu-HU" b="1" dirty="0"/>
                  <a:t>w</a:t>
                </a:r>
              </a:p>
              <a:p>
                <a:endParaRPr lang="hu-HU" dirty="0"/>
              </a:p>
              <a:p>
                <a:r>
                  <a:rPr lang="hu-HU" dirty="0">
                    <a:solidFill>
                      <a:srgbClr val="C00000"/>
                    </a:solidFill>
                  </a:rPr>
                  <a:t>    </a:t>
                </a:r>
                <a:r>
                  <a:rPr lang="hu-HU" dirty="0" err="1">
                    <a:solidFill>
                      <a:srgbClr val="C00000"/>
                    </a:solidFill>
                  </a:rPr>
                  <a:t>We</a:t>
                </a:r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 err="1">
                    <a:solidFill>
                      <a:srgbClr val="C00000"/>
                    </a:solidFill>
                  </a:rPr>
                  <a:t>have</a:t>
                </a:r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 err="1">
                    <a:solidFill>
                      <a:srgbClr val="C00000"/>
                    </a:solidFill>
                  </a:rPr>
                  <a:t>to</a:t>
                </a:r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 err="1">
                    <a:solidFill>
                      <a:srgbClr val="C00000"/>
                    </a:solidFill>
                  </a:rPr>
                  <a:t>cumulate</a:t>
                </a:r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 err="1">
                    <a:solidFill>
                      <a:srgbClr val="C00000"/>
                    </a:solidFill>
                  </a:rPr>
                  <a:t>the</a:t>
                </a:r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 err="1">
                    <a:solidFill>
                      <a:srgbClr val="C00000"/>
                    </a:solidFill>
                  </a:rPr>
                  <a:t>error</a:t>
                </a:r>
                <a:r>
                  <a:rPr lang="hu-HU" dirty="0">
                    <a:solidFill>
                      <a:srgbClr val="C00000"/>
                    </a:solidFill>
                  </a:rPr>
                  <a:t> (</a:t>
                </a:r>
                <a:r>
                  <a:rPr lang="hu-HU" dirty="0" err="1">
                    <a:solidFill>
                      <a:srgbClr val="C00000"/>
                    </a:solidFill>
                  </a:rPr>
                  <a:t>integration</a:t>
                </a:r>
                <a:r>
                  <a:rPr lang="hu-HU" dirty="0">
                    <a:solidFill>
                      <a:srgbClr val="C00000"/>
                    </a:solidFill>
                  </a:rPr>
                  <a:t> in </a:t>
                </a:r>
                <a:r>
                  <a:rPr lang="hu-HU" dirty="0" err="1">
                    <a:solidFill>
                      <a:srgbClr val="C00000"/>
                    </a:solidFill>
                  </a:rPr>
                  <a:t>time</a:t>
                </a:r>
                <a:r>
                  <a:rPr lang="hu-HU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CDBD87-5BC3-4085-9FC4-9C4673B3B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14" y="234514"/>
                <a:ext cx="5213543" cy="1754326"/>
              </a:xfrm>
              <a:prstGeom prst="rect">
                <a:avLst/>
              </a:prstGeom>
              <a:blipFill>
                <a:blip r:embed="rId13"/>
                <a:stretch>
                  <a:fillRect t="-1736" r="-468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E0F26E32-541A-4F8A-BEA5-40AA072FBB70}"/>
              </a:ext>
            </a:extLst>
          </p:cNvPr>
          <p:cNvSpPr/>
          <p:nvPr/>
        </p:nvSpPr>
        <p:spPr>
          <a:xfrm>
            <a:off x="184482" y="5334090"/>
            <a:ext cx="4337804" cy="58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932C47-DF8B-49A7-892A-7E4F106C08EF}"/>
              </a:ext>
            </a:extLst>
          </p:cNvPr>
          <p:cNvCxnSpPr>
            <a:cxnSpLocks/>
          </p:cNvCxnSpPr>
          <p:nvPr/>
        </p:nvCxnSpPr>
        <p:spPr>
          <a:xfrm flipH="1">
            <a:off x="2555780" y="887046"/>
            <a:ext cx="1656180" cy="205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8496C0-E71E-45D2-93E9-75DE04581DBC}"/>
              </a:ext>
            </a:extLst>
          </p:cNvPr>
          <p:cNvCxnSpPr>
            <a:cxnSpLocks/>
          </p:cNvCxnSpPr>
          <p:nvPr/>
        </p:nvCxnSpPr>
        <p:spPr>
          <a:xfrm flipH="1">
            <a:off x="2988821" y="548680"/>
            <a:ext cx="4103459" cy="239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EDEE3F-D27A-441D-967C-93A18C7B7D25}"/>
              </a:ext>
            </a:extLst>
          </p:cNvPr>
          <p:cNvSpPr txBox="1"/>
          <p:nvPr/>
        </p:nvSpPr>
        <p:spPr>
          <a:xfrm>
            <a:off x="7749621" y="2231640"/>
            <a:ext cx="12725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+mj-lt"/>
                <a:cs typeface="Times New Roman" panose="02020603050405020304" pitchFamily="18" charset="0"/>
              </a:rPr>
              <a:t>Legend</a:t>
            </a:r>
          </a:p>
          <a:p>
            <a:r>
              <a:rPr lang="hu-H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hu-HU" sz="1400" dirty="0"/>
              <a:t>: feedforward</a:t>
            </a:r>
          </a:p>
          <a:p>
            <a:r>
              <a:rPr lang="hu-H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  <a:r>
              <a:rPr lang="hu-HU" sz="1400" dirty="0"/>
              <a:t>: </a:t>
            </a:r>
            <a:r>
              <a:rPr lang="hu-HU" sz="1400" dirty="0" err="1"/>
              <a:t>feedback</a:t>
            </a:r>
            <a:endParaRPr lang="hu-HU" sz="1400" dirty="0"/>
          </a:p>
          <a:p>
            <a:r>
              <a:rPr lang="hu-H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hu-HU" sz="1400" dirty="0"/>
              <a:t>: </a:t>
            </a:r>
            <a:r>
              <a:rPr lang="hu-HU" sz="1400" dirty="0" err="1"/>
              <a:t>shorthand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4045-12F9-442E-ADC8-254B9BF4DE62}"/>
              </a:ext>
            </a:extLst>
          </p:cNvPr>
          <p:cNvCxnSpPr>
            <a:cxnSpLocks/>
          </p:cNvCxnSpPr>
          <p:nvPr/>
        </p:nvCxnSpPr>
        <p:spPr>
          <a:xfrm flipH="1">
            <a:off x="4202718" y="1988840"/>
            <a:ext cx="2192384" cy="3932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2B516B-D8EC-499B-B64D-EBD9F719333B}"/>
              </a:ext>
            </a:extLst>
          </p:cNvPr>
          <p:cNvCxnSpPr>
            <a:cxnSpLocks/>
          </p:cNvCxnSpPr>
          <p:nvPr/>
        </p:nvCxnSpPr>
        <p:spPr>
          <a:xfrm flipH="1">
            <a:off x="3514314" y="1405423"/>
            <a:ext cx="2915690" cy="419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4DB10E62-3900-4540-AD44-FDDEEB8A9B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814" y="3667849"/>
            <a:ext cx="1771650" cy="4476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437BD9A-9A92-4E79-93F8-0B5068E628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877" y="2906650"/>
            <a:ext cx="9239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3516F4-EED6-4756-819B-804EEC50C0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2533" y="65965"/>
            <a:ext cx="6426713" cy="576057"/>
          </a:xfrm>
        </p:spPr>
        <p:txBody>
          <a:bodyPr/>
          <a:lstStyle/>
          <a:p>
            <a:r>
              <a:rPr lang="hu-HU" b="1" u="sng" dirty="0"/>
              <a:t>The learning-</a:t>
            </a:r>
            <a:r>
              <a:rPr lang="hu-HU" b="1" u="sng" dirty="0" err="1"/>
              <a:t>by</a:t>
            </a:r>
            <a:r>
              <a:rPr lang="hu-HU" b="1" u="sng" dirty="0"/>
              <a:t>-</a:t>
            </a:r>
            <a:r>
              <a:rPr lang="hu-HU" b="1" u="sng" dirty="0" err="1"/>
              <a:t>doing</a:t>
            </a:r>
            <a:r>
              <a:rPr lang="hu-HU" b="1" u="sng" dirty="0"/>
              <a:t> </a:t>
            </a:r>
            <a:r>
              <a:rPr lang="hu-HU" b="1" u="sng" dirty="0" err="1"/>
              <a:t>principle</a:t>
            </a:r>
            <a:endParaRPr lang="hu-HU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D641A-B4B8-4EAC-97F0-50525908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6" y="4928663"/>
            <a:ext cx="4248150" cy="11049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0F26E32-541A-4F8A-BEA5-40AA072FBB70}"/>
              </a:ext>
            </a:extLst>
          </p:cNvPr>
          <p:cNvSpPr/>
          <p:nvPr/>
        </p:nvSpPr>
        <p:spPr>
          <a:xfrm>
            <a:off x="178244" y="4834428"/>
            <a:ext cx="4337804" cy="58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0327D-8748-4A19-A1BB-FB48F53E7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7" y="1700808"/>
            <a:ext cx="230505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CADA5-6135-44FB-A700-955E02545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7" y="2906650"/>
            <a:ext cx="923925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5F9763-ADD8-4C2E-822B-25054026F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222" y="2961910"/>
            <a:ext cx="1771650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905119-BE9F-4C86-8112-331E504FD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6" y="4232684"/>
            <a:ext cx="923925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3EA42-0EA8-467D-BC40-E411D38D1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128" y="3709376"/>
            <a:ext cx="1771650" cy="4476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A836D92-186D-4B02-BD45-FC7613692D52}"/>
              </a:ext>
            </a:extLst>
          </p:cNvPr>
          <p:cNvSpPr/>
          <p:nvPr/>
        </p:nvSpPr>
        <p:spPr>
          <a:xfrm>
            <a:off x="90180" y="5361680"/>
            <a:ext cx="4337804" cy="58760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DA88529-02FC-46C8-8439-784F0FA3D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2413535"/>
            <a:ext cx="4751527" cy="408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9F023B-FCC7-4380-9A4A-29FF5642F787}"/>
                  </a:ext>
                </a:extLst>
              </p:cNvPr>
              <p:cNvSpPr txBox="1"/>
              <p:nvPr/>
            </p:nvSpPr>
            <p:spPr>
              <a:xfrm>
                <a:off x="7268086" y="2733206"/>
                <a:ext cx="370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400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1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9F023B-FCC7-4380-9A4A-29FF5642F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086" y="2733206"/>
                <a:ext cx="37061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1A68B50-13F6-45B9-87AE-ACF0B98C6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991885" y="5291335"/>
                <a:ext cx="3361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hu-HU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sz="1400" b="1" i="0" dirty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1A68B50-13F6-45B9-87AE-ACF0B98C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885" y="5291335"/>
                <a:ext cx="336102" cy="307777"/>
              </a:xfrm>
              <a:prstGeom prst="rect">
                <a:avLst/>
              </a:prstGeom>
              <a:blipFill>
                <a:blip r:embed="rId9"/>
                <a:stretch>
                  <a:fillRect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52C6E89-A668-4E27-973F-5712FA871C8A}"/>
              </a:ext>
            </a:extLst>
          </p:cNvPr>
          <p:cNvSpPr txBox="1"/>
          <p:nvPr/>
        </p:nvSpPr>
        <p:spPr>
          <a:xfrm>
            <a:off x="7749621" y="2231640"/>
            <a:ext cx="12725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+mj-lt"/>
                <a:cs typeface="Times New Roman" panose="02020603050405020304" pitchFamily="18" charset="0"/>
              </a:rPr>
              <a:t>Legend</a:t>
            </a:r>
          </a:p>
          <a:p>
            <a:r>
              <a:rPr lang="hu-H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hu-HU" sz="1400" dirty="0"/>
              <a:t>: feedforward</a:t>
            </a:r>
          </a:p>
          <a:p>
            <a:r>
              <a:rPr lang="hu-H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  <a:r>
              <a:rPr lang="hu-HU" sz="1400" dirty="0"/>
              <a:t>: </a:t>
            </a:r>
            <a:r>
              <a:rPr lang="hu-HU" sz="1400" dirty="0" err="1"/>
              <a:t>feedback</a:t>
            </a:r>
            <a:endParaRPr lang="hu-HU" sz="1400" dirty="0"/>
          </a:p>
          <a:p>
            <a:r>
              <a:rPr lang="hu-H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hu-HU" sz="1400" dirty="0"/>
              <a:t>: </a:t>
            </a:r>
            <a:r>
              <a:rPr lang="hu-HU" sz="1400" dirty="0" err="1"/>
              <a:t>shorthand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4045-12F9-442E-ADC8-254B9BF4DE62}"/>
              </a:ext>
            </a:extLst>
          </p:cNvPr>
          <p:cNvCxnSpPr>
            <a:cxnSpLocks/>
          </p:cNvCxnSpPr>
          <p:nvPr/>
        </p:nvCxnSpPr>
        <p:spPr>
          <a:xfrm flipH="1">
            <a:off x="539552" y="2366149"/>
            <a:ext cx="4536504" cy="305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86767-6DA5-4FF6-83CC-824D1DC7F8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02" y="1180781"/>
            <a:ext cx="7272804" cy="5184352"/>
          </a:xfrm>
        </p:spPr>
        <p:txBody>
          <a:bodyPr/>
          <a:lstStyle/>
          <a:p>
            <a:pPr indent="0">
              <a:buNone/>
            </a:pPr>
            <a:r>
              <a:rPr lang="hu-HU" b="1" dirty="0" err="1">
                <a:solidFill>
                  <a:srgbClr val="C00000"/>
                </a:solidFill>
              </a:rPr>
              <a:t>We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would</a:t>
            </a:r>
            <a:r>
              <a:rPr lang="hu-HU" b="1" dirty="0">
                <a:solidFill>
                  <a:srgbClr val="C00000"/>
                </a:solidFill>
              </a:rPr>
              <a:t> like </a:t>
            </a:r>
            <a:r>
              <a:rPr lang="hu-HU" b="1" dirty="0" err="1">
                <a:solidFill>
                  <a:srgbClr val="C00000"/>
                </a:solidFill>
              </a:rPr>
              <a:t>to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learn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this</a:t>
            </a:r>
            <a:r>
              <a:rPr lang="hu-HU" b="1" dirty="0">
                <a:solidFill>
                  <a:srgbClr val="C00000"/>
                </a:solidFill>
              </a:rPr>
              <a:t>:</a:t>
            </a:r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endParaRPr lang="hu-HU" dirty="0"/>
          </a:p>
          <a:p>
            <a:pPr indent="0">
              <a:buNone/>
            </a:pPr>
            <a:endParaRPr lang="hu-HU" sz="1100" dirty="0"/>
          </a:p>
          <a:p>
            <a:pPr indent="0">
              <a:buNone/>
            </a:pPr>
            <a:r>
              <a:rPr lang="hu-HU" dirty="0"/>
              <a:t>                and</a:t>
            </a:r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correct</a:t>
            </a:r>
            <a:r>
              <a:rPr lang="hu-HU" dirty="0"/>
              <a:t>                               </a:t>
            </a:r>
            <a:r>
              <a:rPr lang="hu-HU" dirty="0" err="1"/>
              <a:t>using</a:t>
            </a:r>
            <a:r>
              <a:rPr lang="hu-HU" dirty="0"/>
              <a:t>  </a:t>
            </a:r>
          </a:p>
          <a:p>
            <a:pPr indent="0">
              <a:buNone/>
            </a:pPr>
            <a:endParaRPr lang="hu-HU" sz="1000" dirty="0"/>
          </a:p>
          <a:p>
            <a:pPr indent="0">
              <a:buNone/>
            </a:pPr>
            <a:r>
              <a:rPr lang="hu-HU" dirty="0"/>
              <a:t>               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instants</a:t>
            </a: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sz="1100" dirty="0"/>
          </a:p>
          <a:p>
            <a:pPr indent="0">
              <a:buNone/>
            </a:pPr>
            <a:r>
              <a:rPr lang="hu-HU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hu-HU" dirty="0" err="1">
                <a:solidFill>
                  <a:srgbClr val="C00000"/>
                </a:solidFill>
              </a:rPr>
              <a:t>we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correct</a:t>
            </a:r>
            <a:r>
              <a:rPr lang="hu-HU" b="1" dirty="0">
                <a:solidFill>
                  <a:srgbClr val="C00000"/>
                </a:solidFill>
              </a:rPr>
              <a:t> and </a:t>
            </a:r>
            <a:r>
              <a:rPr lang="hu-HU" b="1" dirty="0" err="1">
                <a:solidFill>
                  <a:srgbClr val="C00000"/>
                </a:solidFill>
              </a:rPr>
              <a:t>train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with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the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correction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term</a:t>
            </a:r>
            <a:r>
              <a:rPr lang="hu-HU" b="1" dirty="0">
                <a:solidFill>
                  <a:srgbClr val="C00000"/>
                </a:solidFill>
              </a:rPr>
              <a:t>!</a:t>
            </a:r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DBD87-5BC3-4085-9FC4-9C4673B3B835}"/>
              </a:ext>
            </a:extLst>
          </p:cNvPr>
          <p:cNvSpPr txBox="1"/>
          <p:nvPr/>
        </p:nvSpPr>
        <p:spPr>
          <a:xfrm>
            <a:off x="3717129" y="611823"/>
            <a:ext cx="4306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dirty="0"/>
          </a:p>
          <a:p>
            <a:r>
              <a:rPr lang="hu-HU" dirty="0" err="1">
                <a:solidFill>
                  <a:srgbClr val="C00000"/>
                </a:solidFill>
              </a:rPr>
              <a:t>This</a:t>
            </a:r>
            <a:r>
              <a:rPr lang="hu-HU" dirty="0">
                <a:solidFill>
                  <a:srgbClr val="C00000"/>
                </a:solidFill>
              </a:rPr>
              <a:t> is </a:t>
            </a:r>
            <a:r>
              <a:rPr lang="hu-HU" dirty="0" err="1">
                <a:solidFill>
                  <a:srgbClr val="C00000"/>
                </a:solidFill>
              </a:rPr>
              <a:t>the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control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error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at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time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hu-HU" dirty="0" err="1">
                <a:solidFill>
                  <a:srgbClr val="C00000"/>
                </a:solidFill>
                <a:sym typeface="Wingdings" panose="05000000000000000000" pitchFamily="2" charset="2"/>
              </a:rPr>
              <a:t>It</a:t>
            </a:r>
            <a:r>
              <a:rPr lang="hu-HU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C00000"/>
                </a:solidFill>
                <a:sym typeface="Wingdings" panose="05000000000000000000" pitchFamily="2" charset="2"/>
              </a:rPr>
              <a:t>can</a:t>
            </a:r>
            <a:r>
              <a:rPr lang="hu-HU" dirty="0">
                <a:solidFill>
                  <a:srgbClr val="C00000"/>
                </a:solidFill>
                <a:sym typeface="Wingdings" panose="05000000000000000000" pitchFamily="2" charset="2"/>
              </a:rPr>
              <a:t> be </a:t>
            </a:r>
            <a:r>
              <a:rPr lang="hu-HU" dirty="0" err="1">
                <a:solidFill>
                  <a:srgbClr val="C00000"/>
                </a:solidFill>
                <a:sym typeface="Wingdings" panose="05000000000000000000" pitchFamily="2" charset="2"/>
              </a:rPr>
              <a:t>used</a:t>
            </a:r>
            <a:r>
              <a:rPr lang="hu-HU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C00000"/>
                </a:solidFill>
                <a:sym typeface="Wingdings" panose="05000000000000000000" pitchFamily="2" charset="2"/>
              </a:rPr>
              <a:t>for</a:t>
            </a:r>
            <a:r>
              <a:rPr lang="hu-HU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C00000"/>
                </a:solidFill>
                <a:sym typeface="Wingdings" panose="05000000000000000000" pitchFamily="2" charset="2"/>
              </a:rPr>
              <a:t>teaching</a:t>
            </a:r>
            <a:r>
              <a:rPr lang="hu-HU" dirty="0">
                <a:solidFill>
                  <a:srgbClr val="C00000"/>
                </a:solidFill>
                <a:sym typeface="Wingdings" panose="05000000000000000000" pitchFamily="2" charset="2"/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hu-HU" i="1" dirty="0" err="1">
                <a:solidFill>
                  <a:srgbClr val="C00000"/>
                </a:solidFill>
                <a:sym typeface="Wingdings" panose="05000000000000000000" pitchFamily="2" charset="2"/>
              </a:rPr>
              <a:t>under</a:t>
            </a:r>
            <a:r>
              <a:rPr lang="hu-HU" i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i="1" dirty="0" err="1">
                <a:solidFill>
                  <a:srgbClr val="C00000"/>
                </a:solidFill>
                <a:sym typeface="Wingdings" panose="05000000000000000000" pitchFamily="2" charset="2"/>
              </a:rPr>
              <a:t>certain</a:t>
            </a:r>
            <a:r>
              <a:rPr lang="hu-HU" i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i="1" dirty="0" err="1">
                <a:solidFill>
                  <a:srgbClr val="C00000"/>
                </a:solidFill>
                <a:sym typeface="Wingdings" panose="05000000000000000000" pitchFamily="2" charset="2"/>
              </a:rPr>
              <a:t>conditions</a:t>
            </a:r>
            <a:r>
              <a:rPr lang="hu-HU" i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hu-HU" i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i="1" dirty="0" err="1">
                <a:solidFill>
                  <a:srgbClr val="C00000"/>
                </a:solidFill>
                <a:sym typeface="Wingdings" panose="05000000000000000000" pitchFamily="2" charset="2"/>
              </a:rPr>
              <a:t>see</a:t>
            </a:r>
            <a:r>
              <a:rPr lang="hu-HU" i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i="1" dirty="0" err="1">
                <a:solidFill>
                  <a:srgbClr val="C00000"/>
                </a:solidFill>
                <a:sym typeface="Wingdings" panose="05000000000000000000" pitchFamily="2" charset="2"/>
              </a:rPr>
              <a:t>next</a:t>
            </a:r>
            <a:r>
              <a:rPr lang="hu-HU" i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i="1" dirty="0" err="1">
                <a:solidFill>
                  <a:srgbClr val="C00000"/>
                </a:solidFill>
                <a:sym typeface="Wingdings" panose="05000000000000000000" pitchFamily="2" charset="2"/>
              </a:rPr>
              <a:t>slide</a:t>
            </a:r>
            <a:endParaRPr lang="hu-HU" i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2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8228-C6B4-4B33-8A30-BEB6975440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528" y="1196976"/>
            <a:ext cx="7416820" cy="5184352"/>
          </a:xfrm>
        </p:spPr>
        <p:txBody>
          <a:bodyPr/>
          <a:lstStyle/>
          <a:p>
            <a:pPr indent="0">
              <a:buNone/>
            </a:pPr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inverse</a:t>
            </a:r>
            <a:r>
              <a:rPr lang="hu-HU" dirty="0"/>
              <a:t> </a:t>
            </a:r>
            <a:r>
              <a:rPr lang="hu-HU" dirty="0" err="1"/>
              <a:t>dynamics</a:t>
            </a:r>
            <a:r>
              <a:rPr lang="hu-HU" dirty="0"/>
              <a:t> (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controllers</a:t>
            </a:r>
            <a:r>
              <a:rPr lang="hu-HU" dirty="0"/>
              <a:t>)?</a:t>
            </a:r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r>
              <a:rPr lang="hu-HU" dirty="0"/>
              <a:t>                           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quite</a:t>
            </a:r>
            <a:r>
              <a:rPr lang="hu-HU" dirty="0"/>
              <a:t> </a:t>
            </a:r>
            <a:r>
              <a:rPr lang="hu-HU" dirty="0" err="1"/>
              <a:t>precise</a:t>
            </a:r>
            <a:r>
              <a:rPr lang="hu-HU" dirty="0"/>
              <a:t> in </a:t>
            </a:r>
            <a:r>
              <a:rPr lang="hu-HU" dirty="0" err="1"/>
              <a:t>general</a:t>
            </a:r>
            <a:r>
              <a:rPr lang="hu-HU" dirty="0"/>
              <a:t> </a:t>
            </a:r>
            <a:r>
              <a:rPr lang="hu-HU" dirty="0" err="1"/>
              <a:t>situations</a:t>
            </a:r>
            <a:r>
              <a:rPr lang="hu-HU" dirty="0"/>
              <a:t>, </a:t>
            </a:r>
            <a:r>
              <a:rPr lang="hu-HU" dirty="0" err="1"/>
              <a:t>but</a:t>
            </a:r>
            <a:endParaRPr lang="hu-HU" dirty="0"/>
          </a:p>
          <a:p>
            <a:pPr indent="0">
              <a:buNone/>
            </a:pP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. </a:t>
            </a:r>
          </a:p>
          <a:p>
            <a:pPr indent="0">
              <a:buNone/>
            </a:pP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, </a:t>
            </a:r>
          </a:p>
          <a:p>
            <a:pPr marL="342900" indent="-342900"/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pendulum</a:t>
            </a:r>
            <a:r>
              <a:rPr lang="hu-HU" dirty="0"/>
              <a:t> is a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crane</a:t>
            </a:r>
            <a:r>
              <a:rPr lang="hu-HU" dirty="0"/>
              <a:t> and </a:t>
            </a:r>
          </a:p>
          <a:p>
            <a:pPr marL="342900" indent="-342900"/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weight</a:t>
            </a:r>
            <a:r>
              <a:rPr lang="hu-HU" dirty="0"/>
              <a:t> (M</a:t>
            </a:r>
            <a:r>
              <a:rPr lang="hu-HU" baseline="-25000" dirty="0"/>
              <a:t>2</a:t>
            </a:r>
            <a:r>
              <a:rPr lang="hu-HU" dirty="0"/>
              <a:t>)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differ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pPr indent="0">
              <a:buNone/>
            </a:pPr>
            <a:r>
              <a:rPr lang="hu-HU" dirty="0" err="1"/>
              <a:t>Still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a </a:t>
            </a:r>
            <a:r>
              <a:rPr lang="hu-HU" dirty="0" err="1"/>
              <a:t>precise</a:t>
            </a:r>
            <a:r>
              <a:rPr lang="hu-HU" dirty="0"/>
              <a:t> </a:t>
            </a:r>
            <a:r>
              <a:rPr lang="hu-HU" dirty="0" err="1"/>
              <a:t>movement</a:t>
            </a:r>
            <a:endParaRPr lang="hu-HU" dirty="0"/>
          </a:p>
          <a:p>
            <a:pPr indent="0">
              <a:buNone/>
            </a:pP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feedback</a:t>
            </a:r>
            <a:r>
              <a:rPr lang="hu-HU" dirty="0"/>
              <a:t> </a:t>
            </a:r>
            <a:r>
              <a:rPr lang="hu-HU" dirty="0" err="1"/>
              <a:t>controller</a:t>
            </a: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sz="300" dirty="0"/>
          </a:p>
          <a:p>
            <a:pPr indent="0">
              <a:buNone/>
            </a:pPr>
            <a:r>
              <a:rPr lang="hu-HU" dirty="0" err="1"/>
              <a:t>sign</a:t>
            </a:r>
            <a:r>
              <a:rPr lang="hu-HU" dirty="0"/>
              <a:t> </a:t>
            </a:r>
            <a:r>
              <a:rPr lang="hu-HU" dirty="0" err="1"/>
              <a:t>properness</a:t>
            </a:r>
            <a:r>
              <a:rPr lang="hu-HU" dirty="0"/>
              <a:t> is </a:t>
            </a:r>
            <a:r>
              <a:rPr lang="hu-HU" dirty="0" err="1"/>
              <a:t>required</a:t>
            </a:r>
            <a:r>
              <a:rPr lang="hu-HU" dirty="0"/>
              <a:t>: </a:t>
            </a:r>
            <a:r>
              <a:rPr lang="hu-HU" dirty="0" err="1"/>
              <a:t>distance</a:t>
            </a:r>
            <a:r>
              <a:rPr lang="hu-HU" dirty="0"/>
              <a:t> </a:t>
            </a:r>
            <a:r>
              <a:rPr lang="hu-HU" dirty="0">
                <a:solidFill>
                  <a:srgbClr val="C00000"/>
                </a:solidFill>
              </a:rPr>
              <a:t>d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decrease</a:t>
            </a:r>
            <a:endParaRPr lang="hu-HU" dirty="0"/>
          </a:p>
          <a:p>
            <a:pPr indent="0">
              <a:buNone/>
            </a:pPr>
            <a:r>
              <a:rPr lang="hu-HU" dirty="0"/>
              <a:t>				no </a:t>
            </a:r>
            <a:r>
              <a:rPr lang="hu-HU" dirty="0" err="1"/>
              <a:t>assumption</a:t>
            </a:r>
            <a:r>
              <a:rPr lang="hu-HU" dirty="0"/>
              <a:t> is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mass</a:t>
            </a:r>
            <a:endParaRPr lang="hu-HU" dirty="0"/>
          </a:p>
          <a:p>
            <a:pPr indent="0">
              <a:lnSpc>
                <a:spcPts val="1300"/>
              </a:lnSpc>
              <a:buNone/>
            </a:pPr>
            <a:r>
              <a:rPr lang="hu-HU" dirty="0"/>
              <a:t>                   </a:t>
            </a:r>
            <a:r>
              <a:rPr lang="hu-HU" sz="1400" dirty="0"/>
              <a:t>(*) </a:t>
            </a:r>
            <a:r>
              <a:rPr lang="en-US" sz="1400" dirty="0"/>
              <a:t>Szita</a:t>
            </a:r>
            <a:r>
              <a:rPr lang="hu-HU" sz="1400" dirty="0"/>
              <a:t>,</a:t>
            </a:r>
            <a:r>
              <a:rPr lang="en-US" sz="1400" dirty="0"/>
              <a:t> </a:t>
            </a:r>
            <a:r>
              <a:rPr lang="en-US" sz="1400" dirty="0" err="1"/>
              <a:t>Takács</a:t>
            </a:r>
            <a:r>
              <a:rPr lang="en-US" sz="1400" dirty="0"/>
              <a:t>, L</a:t>
            </a:r>
            <a:r>
              <a:rPr lang="hu-HU" sz="1400" dirty="0"/>
              <a:t>ő</a:t>
            </a:r>
            <a:r>
              <a:rPr lang="en-US" sz="1400" dirty="0" err="1"/>
              <a:t>rincz</a:t>
            </a:r>
            <a:r>
              <a:rPr lang="en-US" sz="1400" dirty="0"/>
              <a:t>. "</a:t>
            </a:r>
            <a:r>
              <a:rPr lang="el-GR" sz="1400" dirty="0"/>
              <a:t>ε-</a:t>
            </a:r>
            <a:r>
              <a:rPr lang="en-US" sz="1400" dirty="0"/>
              <a:t>MDPs: Learning in varying environments." </a:t>
            </a:r>
            <a:r>
              <a:rPr lang="en-US" sz="1400" i="1" dirty="0"/>
              <a:t>J</a:t>
            </a:r>
            <a:r>
              <a:rPr lang="hu-HU" sz="1400" i="1" dirty="0"/>
              <a:t>MLR </a:t>
            </a:r>
            <a:r>
              <a:rPr lang="en-US" sz="1400" dirty="0"/>
              <a:t>2002</a:t>
            </a:r>
            <a:endParaRPr lang="hu-H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7CAD7C-2625-4D94-8988-F0298A1746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b="1" dirty="0" err="1"/>
              <a:t>Advantages</a:t>
            </a:r>
            <a:r>
              <a:rPr lang="hu-HU" dirty="0"/>
              <a:t> and </a:t>
            </a:r>
            <a:r>
              <a:rPr lang="hu-HU" dirty="0" err="1"/>
              <a:t>disadvantages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C46C1-B134-4A32-90FA-23F56FD5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913" y="980728"/>
            <a:ext cx="1842145" cy="1941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D42A7-BC80-49DB-858A-09EED812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78" y="1991953"/>
            <a:ext cx="1771650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76CE9-CB22-49A8-AA07-3B01C6E66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4761635"/>
            <a:ext cx="4248150" cy="1104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72041D-8B09-4256-8D6A-FB71F12C8723}"/>
              </a:ext>
            </a:extLst>
          </p:cNvPr>
          <p:cNvSpPr/>
          <p:nvPr/>
        </p:nvSpPr>
        <p:spPr>
          <a:xfrm>
            <a:off x="323850" y="5220811"/>
            <a:ext cx="4248150" cy="559286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6B78A-720A-4C1B-9E97-1334791490AC}"/>
              </a:ext>
            </a:extLst>
          </p:cNvPr>
          <p:cNvSpPr/>
          <p:nvPr/>
        </p:nvSpPr>
        <p:spPr>
          <a:xfrm>
            <a:off x="3419872" y="4661525"/>
            <a:ext cx="412822" cy="559286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D40249-4518-4124-8BE2-A51B62B52669}"/>
              </a:ext>
            </a:extLst>
          </p:cNvPr>
          <p:cNvSpPr/>
          <p:nvPr/>
        </p:nvSpPr>
        <p:spPr>
          <a:xfrm>
            <a:off x="6228184" y="3717032"/>
            <a:ext cx="50405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826729-8A4A-4833-9B1F-C29A63371FF6}"/>
              </a:ext>
            </a:extLst>
          </p:cNvPr>
          <p:cNvSpPr/>
          <p:nvPr/>
        </p:nvSpPr>
        <p:spPr>
          <a:xfrm>
            <a:off x="6460986" y="441837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47632-C9C8-4757-A6F7-E3CA5E7B2B03}"/>
              </a:ext>
            </a:extLst>
          </p:cNvPr>
          <p:cNvSpPr txBox="1"/>
          <p:nvPr/>
        </p:nvSpPr>
        <p:spPr>
          <a:xfrm>
            <a:off x="6250046" y="408281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base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E849DB-4BFA-4836-B16B-29969118DE5B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6552426" y="4601253"/>
            <a:ext cx="19226" cy="70715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B06C0B6-097C-4D93-A104-521D0B745CE4}"/>
              </a:ext>
            </a:extLst>
          </p:cNvPr>
          <p:cNvSpPr/>
          <p:nvPr/>
        </p:nvSpPr>
        <p:spPr>
          <a:xfrm>
            <a:off x="6480212" y="530841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905638-36E3-4E47-A9FC-5B27EFBE71B6}"/>
              </a:ext>
            </a:extLst>
          </p:cNvPr>
          <p:cNvSpPr/>
          <p:nvPr/>
        </p:nvSpPr>
        <p:spPr>
          <a:xfrm>
            <a:off x="7862974" y="411529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965078-DF62-41C6-A372-17240B125919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6636310" y="4271389"/>
            <a:ext cx="1253446" cy="1063803"/>
          </a:xfrm>
          <a:prstGeom prst="line">
            <a:avLst/>
          </a:prstGeom>
          <a:ln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93706D-C6C1-45AE-87C8-CBD4C693BAFA}"/>
              </a:ext>
            </a:extLst>
          </p:cNvPr>
          <p:cNvCxnSpPr>
            <a:cxnSpLocks/>
            <a:endCxn id="18" idx="4"/>
          </p:cNvCxnSpPr>
          <p:nvPr/>
        </p:nvCxnSpPr>
        <p:spPr>
          <a:xfrm flipH="1" flipV="1">
            <a:off x="7954414" y="4298171"/>
            <a:ext cx="125842" cy="1362854"/>
          </a:xfrm>
          <a:prstGeom prst="line">
            <a:avLst/>
          </a:prstGeom>
          <a:ln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73C7F3AA-20BF-47A7-A95E-6E6E9649A3A5}"/>
              </a:ext>
            </a:extLst>
          </p:cNvPr>
          <p:cNvSpPr/>
          <p:nvPr/>
        </p:nvSpPr>
        <p:spPr>
          <a:xfrm rot="20290710">
            <a:off x="6177145" y="4906829"/>
            <a:ext cx="801546" cy="803162"/>
          </a:xfrm>
          <a:prstGeom prst="arc">
            <a:avLst>
              <a:gd name="adj1" fmla="val 16200000"/>
              <a:gd name="adj2" fmla="val 6543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C3DF5A1-92F6-402E-9E7A-E8815599DD72}"/>
              </a:ext>
            </a:extLst>
          </p:cNvPr>
          <p:cNvSpPr/>
          <p:nvPr/>
        </p:nvSpPr>
        <p:spPr>
          <a:xfrm rot="8878446">
            <a:off x="7460270" y="4016246"/>
            <a:ext cx="801546" cy="803162"/>
          </a:xfrm>
          <a:prstGeom prst="arc">
            <a:avLst>
              <a:gd name="adj1" fmla="val 15522362"/>
              <a:gd name="adj2" fmla="val 17767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AB09D4-5DCB-4447-85D1-0EE84A6C9692}"/>
              </a:ext>
            </a:extLst>
          </p:cNvPr>
          <p:cNvSpPr txBox="1"/>
          <p:nvPr/>
        </p:nvSpPr>
        <p:spPr>
          <a:xfrm>
            <a:off x="6605626" y="457038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</a:t>
            </a:r>
            <a:r>
              <a:rPr lang="hu-HU" baseline="-25000" dirty="0"/>
              <a:t>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A34E0E-08AA-4E48-B965-873A8F8317B1}"/>
              </a:ext>
            </a:extLst>
          </p:cNvPr>
          <p:cNvSpPr txBox="1"/>
          <p:nvPr/>
        </p:nvSpPr>
        <p:spPr>
          <a:xfrm>
            <a:off x="7597905" y="473151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</a:t>
            </a:r>
            <a:r>
              <a:rPr lang="hu-HU" baseline="-25000" dirty="0"/>
              <a:t>2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361D79-6897-4C9E-A492-5BCD96538403}"/>
              </a:ext>
            </a:extLst>
          </p:cNvPr>
          <p:cNvSpPr txBox="1"/>
          <p:nvPr/>
        </p:nvSpPr>
        <p:spPr>
          <a:xfrm>
            <a:off x="8242100" y="55607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hu-H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hu-H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0881A7-AEE8-4DB4-BFBE-2BFEEB5B229B}"/>
              </a:ext>
            </a:extLst>
          </p:cNvPr>
          <p:cNvSpPr/>
          <p:nvPr/>
        </p:nvSpPr>
        <p:spPr>
          <a:xfrm>
            <a:off x="8045853" y="56610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58593B-2D8F-4DEB-A3CD-0DAEB706240D}"/>
              </a:ext>
            </a:extLst>
          </p:cNvPr>
          <p:cNvSpPr/>
          <p:nvPr/>
        </p:nvSpPr>
        <p:spPr>
          <a:xfrm>
            <a:off x="8804034" y="47085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0C0F42-CB01-440C-A712-BFFC7FA760BA}"/>
              </a:ext>
            </a:extLst>
          </p:cNvPr>
          <p:cNvSpPr txBox="1"/>
          <p:nvPr/>
        </p:nvSpPr>
        <p:spPr>
          <a:xfrm>
            <a:off x="8346651" y="431100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hu-H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964DD6-0642-41D4-8A05-59972274F492}"/>
              </a:ext>
            </a:extLst>
          </p:cNvPr>
          <p:cNvCxnSpPr>
            <a:cxnSpLocks/>
            <a:stCxn id="34" idx="3"/>
            <a:endCxn id="33" idx="7"/>
          </p:cNvCxnSpPr>
          <p:nvPr/>
        </p:nvCxnSpPr>
        <p:spPr>
          <a:xfrm flipH="1">
            <a:off x="8123902" y="4786605"/>
            <a:ext cx="693523" cy="88781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49FB26-5CCB-4164-A691-414999213F8D}"/>
              </a:ext>
            </a:extLst>
          </p:cNvPr>
          <p:cNvCxnSpPr/>
          <p:nvPr/>
        </p:nvCxnSpPr>
        <p:spPr>
          <a:xfrm>
            <a:off x="7308304" y="5140414"/>
            <a:ext cx="1509121" cy="10885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F6D762-B729-42D9-8AF3-3CC1951CB6E0}"/>
              </a:ext>
            </a:extLst>
          </p:cNvPr>
          <p:cNvSpPr txBox="1"/>
          <p:nvPr/>
        </p:nvSpPr>
        <p:spPr>
          <a:xfrm>
            <a:off x="8485216" y="50390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8E2620-D0BC-4621-AEF3-E40F0EA538B5}"/>
              </a:ext>
            </a:extLst>
          </p:cNvPr>
          <p:cNvSpPr txBox="1"/>
          <p:nvPr/>
        </p:nvSpPr>
        <p:spPr>
          <a:xfrm>
            <a:off x="5966118" y="2910174"/>
            <a:ext cx="3278013" cy="9233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hu-HU" dirty="0" err="1"/>
              <a:t>Note</a:t>
            </a:r>
            <a:r>
              <a:rPr lang="hu-HU" dirty="0"/>
              <a:t>: </a:t>
            </a:r>
            <a:r>
              <a:rPr lang="hu-HU" b="1" dirty="0" err="1"/>
              <a:t>u</a:t>
            </a:r>
            <a:r>
              <a:rPr lang="hu-H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b="1" dirty="0" err="1"/>
              <a:t>u</a:t>
            </a:r>
            <a:r>
              <a:rPr lang="hu-H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  <a:r>
              <a:rPr lang="hu-HU" dirty="0"/>
              <a:t> , </a:t>
            </a:r>
            <a:r>
              <a:rPr lang="hu-HU" dirty="0" err="1"/>
              <a:t>too</a:t>
            </a:r>
            <a:endParaRPr lang="hu-HU" dirty="0"/>
          </a:p>
          <a:p>
            <a:r>
              <a:rPr lang="hu-HU" dirty="0" err="1"/>
              <a:t>sign-properness</a:t>
            </a:r>
            <a:r>
              <a:rPr lang="hu-HU" dirty="0"/>
              <a:t> </a:t>
            </a:r>
            <a:r>
              <a:rPr lang="hu-HU" dirty="0" err="1"/>
              <a:t>constrains</a:t>
            </a:r>
            <a:r>
              <a:rPr lang="hu-HU" dirty="0"/>
              <a:t>   </a:t>
            </a:r>
          </a:p>
          <a:p>
            <a:r>
              <a:rPr lang="hu-HU" dirty="0"/>
              <a:t>RL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(*)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5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/>
      <p:bldP spid="16" grpId="0" animBg="1"/>
      <p:bldP spid="18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/>
      <p:bldP spid="41" grpId="0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7CAD7C-2625-4D94-8988-F0298A1746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Advantages</a:t>
            </a:r>
            <a:r>
              <a:rPr lang="hu-HU" dirty="0"/>
              <a:t> and </a:t>
            </a:r>
            <a:r>
              <a:rPr lang="hu-HU" b="1" dirty="0" err="1"/>
              <a:t>disadvantages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8228-C6B4-4B33-8A30-BEB6975440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548" y="1196976"/>
            <a:ext cx="4608508" cy="5184352"/>
          </a:xfrm>
        </p:spPr>
        <p:txBody>
          <a:bodyPr/>
          <a:lstStyle/>
          <a:p>
            <a:pPr indent="0">
              <a:buNone/>
            </a:pP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talked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correcting</a:t>
            </a:r>
            <a:r>
              <a:rPr lang="hu-HU" dirty="0"/>
              <a:t> </a:t>
            </a:r>
            <a:r>
              <a:rPr lang="hu-HU" dirty="0" err="1"/>
              <a:t>imprecise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strong</a:t>
            </a:r>
            <a:r>
              <a:rPr lang="hu-HU" dirty="0"/>
              <a:t> </a:t>
            </a:r>
            <a:r>
              <a:rPr lang="hu-HU" dirty="0" err="1"/>
              <a:t>assumptions</a:t>
            </a: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r>
              <a:rPr lang="hu-HU" dirty="0"/>
              <a:t>A „</a:t>
            </a:r>
            <a:r>
              <a:rPr lang="hu-HU" dirty="0" err="1"/>
              <a:t>real</a:t>
            </a:r>
            <a:r>
              <a:rPr lang="hu-HU" dirty="0"/>
              <a:t>” (i.e., </a:t>
            </a:r>
            <a:r>
              <a:rPr lang="hu-HU" dirty="0" err="1"/>
              <a:t>idealized</a:t>
            </a:r>
            <a:r>
              <a:rPr lang="hu-HU" dirty="0"/>
              <a:t>) </a:t>
            </a:r>
            <a:r>
              <a:rPr lang="hu-HU" dirty="0" err="1"/>
              <a:t>example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pendulum</a:t>
            </a: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r>
              <a:rPr lang="hu-HU" dirty="0"/>
              <a:t>No </a:t>
            </a:r>
            <a:r>
              <a:rPr lang="hu-HU" dirty="0" err="1"/>
              <a:t>delay</a:t>
            </a:r>
            <a:r>
              <a:rPr lang="hu-HU" dirty="0"/>
              <a:t> in</a:t>
            </a:r>
          </a:p>
          <a:p>
            <a:pPr marL="342900" indent="-342900"/>
            <a:r>
              <a:rPr lang="hu-HU" dirty="0" err="1"/>
              <a:t>sampling</a:t>
            </a:r>
            <a:endParaRPr lang="hu-HU" dirty="0"/>
          </a:p>
          <a:p>
            <a:pPr marL="342900" indent="-342900"/>
            <a:r>
              <a:rPr lang="hu-HU" dirty="0" err="1"/>
              <a:t>sensory</a:t>
            </a:r>
            <a:r>
              <a:rPr lang="hu-HU" dirty="0"/>
              <a:t> </a:t>
            </a:r>
            <a:r>
              <a:rPr lang="hu-HU" dirty="0" err="1"/>
              <a:t>processing</a:t>
            </a:r>
            <a:endParaRPr lang="hu-HU" dirty="0"/>
          </a:p>
          <a:p>
            <a:pPr marL="342900" indent="-342900"/>
            <a:r>
              <a:rPr lang="hu-HU" dirty="0" err="1"/>
              <a:t>computation</a:t>
            </a:r>
            <a:endParaRPr lang="hu-HU" dirty="0"/>
          </a:p>
          <a:p>
            <a:pPr marL="342900" indent="-342900"/>
            <a:r>
              <a:rPr lang="hu-HU" dirty="0" err="1"/>
              <a:t>effect</a:t>
            </a:r>
            <a:r>
              <a:rPr lang="hu-HU" dirty="0"/>
              <a:t> of </a:t>
            </a:r>
            <a:r>
              <a:rPr lang="hu-HU" dirty="0" err="1"/>
              <a:t>feedback</a:t>
            </a: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r>
              <a:rPr lang="hu-HU" dirty="0"/>
              <a:t>In </a:t>
            </a:r>
            <a:r>
              <a:rPr lang="hu-HU" dirty="0" err="1"/>
              <a:t>case</a:t>
            </a:r>
            <a:r>
              <a:rPr lang="hu-HU" dirty="0"/>
              <a:t> of </a:t>
            </a:r>
            <a:r>
              <a:rPr lang="hu-HU" dirty="0" err="1"/>
              <a:t>delays</a:t>
            </a:r>
            <a:r>
              <a:rPr lang="hu-HU" dirty="0"/>
              <a:t>, </a:t>
            </a:r>
            <a:r>
              <a:rPr lang="hu-HU" dirty="0" err="1"/>
              <a:t>oscillations</a:t>
            </a:r>
            <a:r>
              <a:rPr lang="hu-HU" dirty="0"/>
              <a:t> and </a:t>
            </a:r>
            <a:r>
              <a:rPr lang="hu-HU" dirty="0" err="1"/>
              <a:t>instabilities</a:t>
            </a:r>
            <a:r>
              <a:rPr lang="hu-HU" dirty="0"/>
              <a:t> </a:t>
            </a:r>
            <a:r>
              <a:rPr lang="hu-HU" dirty="0" err="1"/>
              <a:t>appear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FD68-2300-47B2-A347-A5AAE856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164" y="2892084"/>
            <a:ext cx="4329836" cy="3673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C46C1-B134-4A32-90FA-23F56FD5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913" y="980728"/>
            <a:ext cx="1842145" cy="19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4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F5B2E3-77B6-4FC5-90B8-7F8ECDA81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3928" y="404664"/>
            <a:ext cx="3978441" cy="576057"/>
          </a:xfrm>
        </p:spPr>
        <p:txBody>
          <a:bodyPr/>
          <a:lstStyle/>
          <a:p>
            <a:pPr algn="r"/>
            <a:r>
              <a:rPr lang="hu-HU" dirty="0" err="1"/>
              <a:t>Making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laws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03EDF-5FE7-4497-B927-2AEE652447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9516" y="3212976"/>
            <a:ext cx="7272804" cy="3456384"/>
          </a:xfrm>
        </p:spPr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 err="1"/>
              <a:t>GDPR</a:t>
            </a:r>
            <a:r>
              <a:rPr lang="en-US" b="1" dirty="0"/>
              <a:t> has little value</a:t>
            </a:r>
            <a:r>
              <a:rPr lang="en-US" dirty="0"/>
              <a:t> </a:t>
            </a:r>
            <a:r>
              <a:rPr lang="en-US" i="1" dirty="0"/>
              <a:t>9/26/19 10:21 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>
                <a:sym typeface="Wingdings" panose="05000000000000000000" pitchFamily="2" charset="2"/>
              </a:rPr>
              <a:t> </a:t>
            </a:r>
            <a:r>
              <a:rPr lang="en-US" dirty="0"/>
              <a:t>Our results suggest that even heavily sampled anonymized datasets are unlikely to satisfy the modern standards for anonymization set forth by </a:t>
            </a:r>
            <a:r>
              <a:rPr lang="en-US" dirty="0" err="1"/>
              <a:t>GDPR</a:t>
            </a:r>
            <a:r>
              <a:rPr lang="en-US" dirty="0"/>
              <a:t> and seriously challenge the technical and legal adequacy of the de-identification release-and-forget model.</a:t>
            </a:r>
          </a:p>
          <a:p>
            <a:pPr indent="0">
              <a:buNone/>
            </a:pPr>
            <a:r>
              <a:rPr lang="hu-HU" dirty="0">
                <a:sym typeface="Wingdings" panose="05000000000000000000" pitchFamily="2" charset="2"/>
              </a:rPr>
              <a:t></a:t>
            </a:r>
            <a:r>
              <a:rPr lang="hu-HU" dirty="0"/>
              <a:t> </a:t>
            </a:r>
            <a:r>
              <a:rPr lang="en-US" dirty="0"/>
              <a:t>Using our model, we find that 99.98% of Americans would be correctly re-identified in any dataset using 15 demographic attributes. 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0755F-0309-462A-B54F-C2C5CFDF0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39952" cy="2738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63C30-A2FD-4FC7-BA29-FC65457323EF}"/>
              </a:ext>
            </a:extLst>
          </p:cNvPr>
          <p:cNvSpPr txBox="1"/>
          <p:nvPr/>
        </p:nvSpPr>
        <p:spPr>
          <a:xfrm>
            <a:off x="4868524" y="1052736"/>
            <a:ext cx="4275476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2000" b="1" dirty="0" err="1">
                <a:ln/>
                <a:solidFill>
                  <a:schemeClr val="accent4"/>
                </a:solidFill>
              </a:rPr>
              <a:t>Why</a:t>
            </a:r>
            <a:r>
              <a:rPr lang="hu-HU" sz="2000" b="1" dirty="0">
                <a:ln/>
                <a:solidFill>
                  <a:schemeClr val="accent4"/>
                </a:solidFill>
              </a:rPr>
              <a:t> </a:t>
            </a:r>
            <a:r>
              <a:rPr lang="hu-HU" sz="2000" b="1" dirty="0" err="1">
                <a:ln/>
                <a:solidFill>
                  <a:schemeClr val="accent4"/>
                </a:solidFill>
              </a:rPr>
              <a:t>do</a:t>
            </a:r>
            <a:r>
              <a:rPr lang="hu-HU" sz="2000" b="1" dirty="0">
                <a:ln/>
                <a:solidFill>
                  <a:schemeClr val="accent4"/>
                </a:solidFill>
              </a:rPr>
              <a:t> </a:t>
            </a:r>
            <a:r>
              <a:rPr lang="hu-HU" sz="2000" b="1" dirty="0" err="1">
                <a:ln/>
                <a:solidFill>
                  <a:schemeClr val="accent4"/>
                </a:solidFill>
              </a:rPr>
              <a:t>you</a:t>
            </a:r>
            <a:r>
              <a:rPr lang="hu-HU" sz="2000" b="1" dirty="0">
                <a:ln/>
                <a:solidFill>
                  <a:schemeClr val="accent4"/>
                </a:solidFill>
              </a:rPr>
              <a:t> </a:t>
            </a:r>
            <a:r>
              <a:rPr lang="hu-HU" sz="2000" b="1" dirty="0" err="1">
                <a:ln/>
                <a:solidFill>
                  <a:schemeClr val="accent4"/>
                </a:solidFill>
              </a:rPr>
              <a:t>introduce</a:t>
            </a:r>
            <a:r>
              <a:rPr lang="hu-HU" sz="2000" b="1" dirty="0">
                <a:ln/>
                <a:solidFill>
                  <a:schemeClr val="accent4"/>
                </a:solidFill>
              </a:rPr>
              <a:t> </a:t>
            </a:r>
            <a:r>
              <a:rPr lang="hu-HU" sz="2000" b="1" dirty="0" err="1">
                <a:ln/>
                <a:solidFill>
                  <a:schemeClr val="accent4"/>
                </a:solidFill>
              </a:rPr>
              <a:t>new</a:t>
            </a:r>
            <a:r>
              <a:rPr lang="hu-HU" sz="2000" b="1" dirty="0">
                <a:ln/>
                <a:solidFill>
                  <a:schemeClr val="accent4"/>
                </a:solidFill>
              </a:rPr>
              <a:t> </a:t>
            </a:r>
            <a:r>
              <a:rPr lang="hu-HU" sz="2000" b="1" dirty="0" err="1">
                <a:ln/>
                <a:solidFill>
                  <a:schemeClr val="accent4"/>
                </a:solidFill>
              </a:rPr>
              <a:t>laws</a:t>
            </a:r>
            <a:r>
              <a:rPr lang="hu-HU" sz="2000" b="1" dirty="0">
                <a:ln/>
                <a:solidFill>
                  <a:schemeClr val="accent4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hu-HU" b="1" dirty="0" err="1">
                <a:ln/>
                <a:solidFill>
                  <a:schemeClr val="accent4"/>
                </a:solidFill>
              </a:rPr>
              <a:t>Regulations</a:t>
            </a:r>
            <a:r>
              <a:rPr lang="hu-HU" b="1" dirty="0">
                <a:ln/>
                <a:solidFill>
                  <a:schemeClr val="accent4"/>
                </a:solidFill>
              </a:rPr>
              <a:t> has </a:t>
            </a:r>
            <a:r>
              <a:rPr lang="hu-HU" b="1" dirty="0" err="1">
                <a:ln/>
                <a:solidFill>
                  <a:schemeClr val="accent4"/>
                </a:solidFill>
              </a:rPr>
              <a:t>led</a:t>
            </a:r>
            <a:r>
              <a:rPr lang="hu-HU" b="1" dirty="0">
                <a:ln/>
                <a:solidFill>
                  <a:schemeClr val="accent4"/>
                </a:solidFill>
              </a:rPr>
              <a:t> </a:t>
            </a:r>
            <a:r>
              <a:rPr lang="hu-HU" b="1" dirty="0" err="1">
                <a:ln/>
                <a:solidFill>
                  <a:schemeClr val="accent4"/>
                </a:solidFill>
              </a:rPr>
              <a:t>to</a:t>
            </a:r>
            <a:r>
              <a:rPr lang="hu-HU" b="1" dirty="0">
                <a:ln/>
                <a:solidFill>
                  <a:schemeClr val="accent4"/>
                </a:solidFill>
              </a:rPr>
              <a:t> </a:t>
            </a:r>
            <a:r>
              <a:rPr lang="hu-HU" b="1" dirty="0" err="1">
                <a:ln/>
                <a:solidFill>
                  <a:schemeClr val="accent4"/>
                </a:solidFill>
              </a:rPr>
              <a:t>error</a:t>
            </a:r>
            <a:endParaRPr lang="hu-HU" b="1" dirty="0">
              <a:ln/>
              <a:solidFill>
                <a:schemeClr val="accent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b="1" dirty="0" err="1">
                <a:ln/>
                <a:solidFill>
                  <a:schemeClr val="accent4"/>
                </a:solidFill>
              </a:rPr>
              <a:t>It</a:t>
            </a:r>
            <a:r>
              <a:rPr lang="hu-HU" b="1" dirty="0">
                <a:ln/>
                <a:solidFill>
                  <a:schemeClr val="accent4"/>
                </a:solidFill>
              </a:rPr>
              <a:t> is </a:t>
            </a:r>
            <a:r>
              <a:rPr lang="hu-HU" b="1" dirty="0" err="1">
                <a:ln/>
                <a:solidFill>
                  <a:schemeClr val="accent4"/>
                </a:solidFill>
              </a:rPr>
              <a:t>error</a:t>
            </a:r>
            <a:r>
              <a:rPr lang="hu-HU" b="1" dirty="0">
                <a:ln/>
                <a:solidFill>
                  <a:schemeClr val="accent4"/>
                </a:solidFill>
              </a:rPr>
              <a:t> </a:t>
            </a:r>
            <a:r>
              <a:rPr lang="hu-HU" b="1" dirty="0" err="1">
                <a:ln/>
                <a:solidFill>
                  <a:schemeClr val="accent4"/>
                </a:solidFill>
              </a:rPr>
              <a:t>correction</a:t>
            </a:r>
            <a:r>
              <a:rPr lang="hu-HU" b="1" dirty="0">
                <a:ln/>
                <a:solidFill>
                  <a:schemeClr val="accent4"/>
                </a:solidFill>
              </a:rPr>
              <a:t>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b="1" dirty="0" err="1">
                <a:ln/>
                <a:solidFill>
                  <a:schemeClr val="accent4"/>
                </a:solidFill>
              </a:rPr>
              <a:t>feedback</a:t>
            </a:r>
            <a:r>
              <a:rPr lang="hu-HU" b="1" dirty="0">
                <a:ln/>
                <a:solidFill>
                  <a:schemeClr val="accent4"/>
                </a:solidFill>
              </a:rPr>
              <a:t> </a:t>
            </a:r>
            <a:r>
              <a:rPr lang="hu-HU" b="1" dirty="0" err="1">
                <a:ln/>
                <a:solidFill>
                  <a:schemeClr val="accent4"/>
                </a:solidFill>
              </a:rPr>
              <a:t>to</a:t>
            </a:r>
            <a:r>
              <a:rPr lang="hu-HU" b="1" dirty="0">
                <a:ln/>
                <a:solidFill>
                  <a:schemeClr val="accent4"/>
                </a:solidFill>
              </a:rPr>
              <a:t> </a:t>
            </a:r>
            <a:r>
              <a:rPr lang="hu-HU" b="1" dirty="0" err="1">
                <a:ln/>
                <a:solidFill>
                  <a:schemeClr val="accent4"/>
                </a:solidFill>
              </a:rPr>
              <a:t>save</a:t>
            </a:r>
            <a:r>
              <a:rPr lang="hu-HU" b="1" dirty="0">
                <a:ln/>
                <a:solidFill>
                  <a:schemeClr val="accent4"/>
                </a:solidFill>
              </a:rPr>
              <a:t> </a:t>
            </a:r>
            <a:r>
              <a:rPr lang="hu-HU" b="1" dirty="0" err="1">
                <a:ln/>
                <a:solidFill>
                  <a:schemeClr val="accent4"/>
                </a:solidFill>
              </a:rPr>
              <a:t>the</a:t>
            </a:r>
            <a:r>
              <a:rPr lang="hu-HU" b="1" dirty="0">
                <a:ln/>
                <a:solidFill>
                  <a:schemeClr val="accent4"/>
                </a:solidFill>
              </a:rPr>
              <a:t> </a:t>
            </a:r>
            <a:r>
              <a:rPr lang="hu-HU" b="1" dirty="0" err="1">
                <a:ln/>
                <a:solidFill>
                  <a:schemeClr val="accent4"/>
                </a:solidFill>
              </a:rPr>
              <a:t>society</a:t>
            </a:r>
            <a:endParaRPr lang="hu-HU" b="1" dirty="0">
              <a:ln/>
              <a:solidFill>
                <a:schemeClr val="accent4"/>
              </a:solidFill>
            </a:endParaRPr>
          </a:p>
          <a:p>
            <a:r>
              <a:rPr lang="hu-HU" sz="2000" b="1" dirty="0" err="1">
                <a:ln/>
                <a:solidFill>
                  <a:schemeClr val="accent4"/>
                </a:solidFill>
              </a:rPr>
              <a:t>How</a:t>
            </a:r>
            <a:r>
              <a:rPr lang="hu-HU" sz="2000" b="1" dirty="0">
                <a:ln/>
                <a:solidFill>
                  <a:schemeClr val="accent4"/>
                </a:solidFill>
              </a:rPr>
              <a:t> </a:t>
            </a:r>
            <a:r>
              <a:rPr lang="hu-HU" sz="2000" b="1" dirty="0" err="1">
                <a:ln/>
                <a:solidFill>
                  <a:schemeClr val="accent4"/>
                </a:solidFill>
              </a:rPr>
              <a:t>should</a:t>
            </a:r>
            <a:r>
              <a:rPr lang="hu-HU" sz="2000" b="1" dirty="0">
                <a:ln/>
                <a:solidFill>
                  <a:schemeClr val="accent4"/>
                </a:solidFill>
              </a:rPr>
              <a:t> </a:t>
            </a:r>
            <a:r>
              <a:rPr lang="hu-HU" sz="2000" b="1" dirty="0" err="1">
                <a:ln/>
                <a:solidFill>
                  <a:schemeClr val="accent4"/>
                </a:solidFill>
              </a:rPr>
              <a:t>you</a:t>
            </a:r>
            <a:r>
              <a:rPr lang="hu-HU" sz="2000" b="1" dirty="0">
                <a:ln/>
                <a:solidFill>
                  <a:schemeClr val="accent4"/>
                </a:solidFill>
              </a:rPr>
              <a:t> </a:t>
            </a:r>
            <a:r>
              <a:rPr lang="hu-HU" sz="2000" b="1" dirty="0" err="1">
                <a:ln/>
                <a:solidFill>
                  <a:schemeClr val="accent4"/>
                </a:solidFill>
              </a:rPr>
              <a:t>do</a:t>
            </a:r>
            <a:r>
              <a:rPr lang="hu-HU" sz="2000" b="1" dirty="0">
                <a:ln/>
                <a:solidFill>
                  <a:schemeClr val="accent4"/>
                </a:solidFill>
              </a:rPr>
              <a:t> </a:t>
            </a:r>
            <a:r>
              <a:rPr lang="hu-HU" sz="2000" b="1" dirty="0" err="1">
                <a:ln/>
                <a:solidFill>
                  <a:schemeClr val="accent4"/>
                </a:solidFill>
              </a:rPr>
              <a:t>it</a:t>
            </a:r>
            <a:r>
              <a:rPr lang="hu-HU" sz="2000" b="1" dirty="0">
                <a:ln/>
                <a:solidFill>
                  <a:schemeClr val="accent4"/>
                </a:solidFill>
              </a:rPr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b="1" dirty="0" err="1">
                <a:ln/>
                <a:solidFill>
                  <a:schemeClr val="accent4"/>
                </a:solidFill>
              </a:rPr>
              <a:t>quickly</a:t>
            </a:r>
            <a:r>
              <a:rPr lang="hu-HU" b="1" dirty="0">
                <a:ln/>
                <a:solidFill>
                  <a:schemeClr val="accent4"/>
                </a:solidFill>
              </a:rPr>
              <a:t> and </a:t>
            </a:r>
            <a:r>
              <a:rPr lang="hu-HU" b="1" dirty="0" err="1">
                <a:ln/>
                <a:solidFill>
                  <a:schemeClr val="accent4"/>
                </a:solidFill>
              </a:rPr>
              <a:t>overnight</a:t>
            </a:r>
            <a:r>
              <a:rPr lang="hu-HU" b="1" dirty="0">
                <a:ln/>
                <a:solidFill>
                  <a:schemeClr val="accent4"/>
                </a:solidFill>
              </a:rPr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b="1" dirty="0" err="1">
                <a:ln/>
                <a:solidFill>
                  <a:schemeClr val="accent4"/>
                </a:solidFill>
              </a:rPr>
              <a:t>rarely</a:t>
            </a:r>
            <a:r>
              <a:rPr lang="hu-HU" b="1" dirty="0">
                <a:ln/>
                <a:solidFill>
                  <a:schemeClr val="accent4"/>
                </a:solidFill>
              </a:rPr>
              <a:t> and </a:t>
            </a:r>
            <a:r>
              <a:rPr lang="hu-HU" b="1" dirty="0" err="1">
                <a:ln/>
                <a:solidFill>
                  <a:schemeClr val="accent4"/>
                </a:solidFill>
              </a:rPr>
              <a:t>informing</a:t>
            </a:r>
            <a:r>
              <a:rPr lang="hu-HU" b="1" dirty="0">
                <a:ln/>
                <a:solidFill>
                  <a:schemeClr val="accent4"/>
                </a:solidFill>
              </a:rPr>
              <a:t> </a:t>
            </a:r>
            <a:r>
              <a:rPr lang="hu-HU" b="1" dirty="0" err="1">
                <a:ln/>
                <a:solidFill>
                  <a:schemeClr val="accent4"/>
                </a:solidFill>
              </a:rPr>
              <a:t>everybody</a:t>
            </a:r>
            <a:r>
              <a:rPr lang="hu-HU" b="1" dirty="0">
                <a:ln/>
                <a:solidFill>
                  <a:schemeClr val="accent4"/>
                </a:solidFill>
              </a:rPr>
              <a:t> </a:t>
            </a:r>
            <a:r>
              <a:rPr lang="hu-HU" b="1" dirty="0" err="1">
                <a:ln/>
                <a:solidFill>
                  <a:schemeClr val="accent4"/>
                </a:solidFill>
              </a:rPr>
              <a:t>to</a:t>
            </a:r>
            <a:r>
              <a:rPr lang="hu-HU" b="1" dirty="0">
                <a:ln/>
                <a:solidFill>
                  <a:schemeClr val="accent4"/>
                </a:solidFill>
              </a:rPr>
              <a:t> be </a:t>
            </a:r>
            <a:r>
              <a:rPr lang="hu-HU" b="1" dirty="0" err="1">
                <a:ln/>
                <a:solidFill>
                  <a:schemeClr val="accent4"/>
                </a:solidFill>
              </a:rPr>
              <a:t>able</a:t>
            </a:r>
            <a:r>
              <a:rPr lang="hu-HU" b="1" dirty="0">
                <a:ln/>
                <a:solidFill>
                  <a:schemeClr val="accent4"/>
                </a:solidFill>
              </a:rPr>
              <a:t> </a:t>
            </a:r>
            <a:r>
              <a:rPr lang="hu-HU" b="1" dirty="0" err="1">
                <a:ln/>
                <a:solidFill>
                  <a:schemeClr val="accent4"/>
                </a:solidFill>
              </a:rPr>
              <a:t>to</a:t>
            </a:r>
            <a:r>
              <a:rPr lang="hu-HU" b="1" dirty="0">
                <a:ln/>
                <a:solidFill>
                  <a:schemeClr val="accent4"/>
                </a:solidFill>
              </a:rPr>
              <a:t> </a:t>
            </a:r>
            <a:r>
              <a:rPr lang="hu-HU" b="1" dirty="0" err="1">
                <a:ln/>
                <a:solidFill>
                  <a:schemeClr val="accent4"/>
                </a:solidFill>
              </a:rPr>
              <a:t>adjust</a:t>
            </a:r>
            <a:r>
              <a:rPr lang="hu-HU" b="1" dirty="0">
                <a:ln/>
                <a:solidFill>
                  <a:schemeClr val="accent4"/>
                </a:solidFill>
              </a:rPr>
              <a:t>?</a:t>
            </a:r>
          </a:p>
          <a:p>
            <a:pPr lvl="1"/>
            <a:r>
              <a:rPr lang="hu-HU" sz="2000" b="1" dirty="0">
                <a:ln/>
                <a:solidFill>
                  <a:srgbClr val="C00000"/>
                </a:solidFill>
              </a:rPr>
              <a:t>in a </a:t>
            </a:r>
            <a:r>
              <a:rPr lang="hu-HU" sz="2000" b="1" dirty="0" err="1">
                <a:ln/>
                <a:solidFill>
                  <a:srgbClr val="C00000"/>
                </a:solidFill>
              </a:rPr>
              <a:t>quickly</a:t>
            </a:r>
            <a:r>
              <a:rPr lang="hu-HU" sz="2000" b="1" dirty="0">
                <a:ln/>
                <a:solidFill>
                  <a:srgbClr val="C00000"/>
                </a:solidFill>
              </a:rPr>
              <a:t> </a:t>
            </a:r>
            <a:r>
              <a:rPr lang="hu-HU" sz="2000" b="1" dirty="0" err="1">
                <a:ln/>
                <a:solidFill>
                  <a:srgbClr val="C00000"/>
                </a:solidFill>
              </a:rPr>
              <a:t>changing</a:t>
            </a:r>
            <a:r>
              <a:rPr lang="hu-HU" sz="2000" b="1" dirty="0">
                <a:ln/>
                <a:solidFill>
                  <a:srgbClr val="C00000"/>
                </a:solidFill>
              </a:rPr>
              <a:t> </a:t>
            </a:r>
            <a:r>
              <a:rPr lang="hu-HU" sz="2000" b="1" dirty="0" err="1">
                <a:ln/>
                <a:solidFill>
                  <a:srgbClr val="C00000"/>
                </a:solidFill>
              </a:rPr>
              <a:t>world</a:t>
            </a:r>
            <a:r>
              <a:rPr lang="hu-HU" sz="2000" b="1" dirty="0">
                <a:ln/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BBB24-37B2-4F69-8441-4EBE31A1D525}"/>
              </a:ext>
            </a:extLst>
          </p:cNvPr>
          <p:cNvSpPr txBox="1"/>
          <p:nvPr/>
        </p:nvSpPr>
        <p:spPr>
          <a:xfrm>
            <a:off x="5652120" y="6309320"/>
            <a:ext cx="3393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GDPR </a:t>
            </a:r>
            <a:r>
              <a:rPr lang="hu-HU" sz="2000" dirty="0" err="1"/>
              <a:t>took</a:t>
            </a:r>
            <a:r>
              <a:rPr lang="hu-HU" sz="2000" dirty="0"/>
              <a:t> ~8 </a:t>
            </a:r>
            <a:r>
              <a:rPr lang="hu-HU" sz="2000" dirty="0" err="1"/>
              <a:t>years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develop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4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C34FF6-6B5A-463D-AB0B-4C41648822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faster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57E6-EAD4-43F1-95FA-D21F72A4EC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528" y="1196976"/>
            <a:ext cx="8280916" cy="5112344"/>
          </a:xfrm>
        </p:spPr>
        <p:txBody>
          <a:bodyPr>
            <a:normAutofit fontScale="92500" lnSpcReduction="10000"/>
          </a:bodyPr>
          <a:lstStyle/>
          <a:p>
            <a:pPr marL="320675" indent="-320675">
              <a:buFont typeface="+mj-lt"/>
              <a:buAutoNum type="arabicPeriod"/>
            </a:pPr>
            <a:r>
              <a:rPr lang="hu-HU" dirty="0" err="1"/>
              <a:t>Control</a:t>
            </a:r>
            <a:r>
              <a:rPr lang="hu-HU" dirty="0"/>
              <a:t> and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effects</a:t>
            </a:r>
            <a:r>
              <a:rPr lang="hu-HU" dirty="0"/>
              <a:t>: </a:t>
            </a:r>
          </a:p>
          <a:p>
            <a:pPr marL="828888" lvl="1" indent="-342900"/>
            <a:r>
              <a:rPr lang="hu-HU" dirty="0"/>
              <a:t>Law </a:t>
            </a:r>
            <a:r>
              <a:rPr lang="hu-HU" dirty="0" err="1"/>
              <a:t>construction</a:t>
            </a:r>
            <a:r>
              <a:rPr lang="hu-HU" dirty="0"/>
              <a:t> </a:t>
            </a:r>
            <a:r>
              <a:rPr lang="hu-HU" dirty="0" err="1"/>
              <a:t>starts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start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emerge</a:t>
            </a:r>
            <a:r>
              <a:rPr lang="hu-HU" dirty="0"/>
              <a:t> </a:t>
            </a:r>
          </a:p>
          <a:p>
            <a:pPr marL="320675" indent="-320675">
              <a:buFont typeface="+mj-lt"/>
              <a:buAutoNum type="arabicPeriod"/>
            </a:pPr>
            <a:r>
              <a:rPr lang="hu-HU" dirty="0" err="1"/>
              <a:t>Developments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act</a:t>
            </a:r>
            <a:r>
              <a:rPr lang="hu-HU" dirty="0"/>
              <a:t> </a:t>
            </a:r>
            <a:r>
              <a:rPr lang="hu-HU" dirty="0" err="1"/>
              <a:t>against</a:t>
            </a:r>
            <a:r>
              <a:rPr lang="hu-HU" dirty="0"/>
              <a:t> </a:t>
            </a:r>
            <a:r>
              <a:rPr lang="hu-HU" dirty="0" err="1"/>
              <a:t>existing</a:t>
            </a:r>
            <a:r>
              <a:rPr lang="hu-HU" dirty="0"/>
              <a:t> </a:t>
            </a:r>
            <a:r>
              <a:rPr lang="hu-HU" dirty="0" err="1"/>
              <a:t>laws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., </a:t>
            </a:r>
            <a:r>
              <a:rPr lang="hu-HU" dirty="0" err="1"/>
              <a:t>hackers</a:t>
            </a:r>
            <a:r>
              <a:rPr lang="hu-HU" dirty="0"/>
              <a:t>), </a:t>
            </a:r>
            <a:r>
              <a:rPr lang="hu-HU" dirty="0" err="1"/>
              <a:t>or</a:t>
            </a:r>
            <a:r>
              <a:rPr lang="hu-HU" dirty="0"/>
              <a:t> goodwill (</a:t>
            </a:r>
            <a:r>
              <a:rPr lang="hu-HU" dirty="0" err="1"/>
              <a:t>e.g</a:t>
            </a:r>
            <a:r>
              <a:rPr lang="hu-HU" dirty="0"/>
              <a:t>., </a:t>
            </a:r>
            <a:r>
              <a:rPr lang="hu-HU" dirty="0" err="1"/>
              <a:t>ethics</a:t>
            </a:r>
            <a:r>
              <a:rPr lang="hu-HU" dirty="0"/>
              <a:t>)</a:t>
            </a:r>
          </a:p>
          <a:p>
            <a:pPr marL="320675" indent="-320675">
              <a:buFont typeface="+mj-lt"/>
              <a:buAutoNum type="arabicPeriod"/>
            </a:pPr>
            <a:r>
              <a:rPr lang="hu-HU" dirty="0"/>
              <a:t>Is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introduce</a:t>
            </a:r>
            <a:r>
              <a:rPr lang="hu-HU" dirty="0"/>
              <a:t> </a:t>
            </a:r>
            <a:r>
              <a:rPr lang="hu-HU" dirty="0" err="1"/>
              <a:t>laws</a:t>
            </a:r>
            <a:r>
              <a:rPr lang="hu-HU" dirty="0"/>
              <a:t> </a:t>
            </a:r>
            <a:r>
              <a:rPr lang="hu-HU" dirty="0" err="1"/>
              <a:t>just</a:t>
            </a:r>
            <a:r>
              <a:rPr lang="hu-HU" dirty="0"/>
              <a:t> in </a:t>
            </a:r>
            <a:r>
              <a:rPr lang="hu-HU" dirty="0" err="1"/>
              <a:t>time</a:t>
            </a:r>
            <a:r>
              <a:rPr lang="hu-HU" dirty="0"/>
              <a:t>?</a:t>
            </a:r>
          </a:p>
          <a:p>
            <a:pPr marL="828888" lvl="1" indent="-342900"/>
            <a:r>
              <a:rPr lang="hu-HU" dirty="0" err="1"/>
              <a:t>Model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society</a:t>
            </a:r>
            <a:r>
              <a:rPr lang="hu-HU" dirty="0"/>
              <a:t> is </a:t>
            </a:r>
            <a:r>
              <a:rPr lang="hu-HU" dirty="0" err="1"/>
              <a:t>needed</a:t>
            </a:r>
            <a:endParaRPr lang="hu-HU" dirty="0"/>
          </a:p>
          <a:p>
            <a:pPr marL="828888" lvl="1" indent="-342900"/>
            <a:r>
              <a:rPr lang="hu-HU" dirty="0" err="1"/>
              <a:t>Still</a:t>
            </a:r>
            <a:r>
              <a:rPr lang="hu-HU" dirty="0"/>
              <a:t>, </a:t>
            </a:r>
            <a:r>
              <a:rPr lang="hu-HU" dirty="0" err="1"/>
              <a:t>predicting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evolution</a:t>
            </a:r>
            <a:r>
              <a:rPr lang="hu-HU" dirty="0"/>
              <a:t> of AI and </a:t>
            </a:r>
            <a:r>
              <a:rPr lang="hu-HU" dirty="0" err="1"/>
              <a:t>technology</a:t>
            </a:r>
            <a:r>
              <a:rPr lang="hu-HU" dirty="0"/>
              <a:t> </a:t>
            </a:r>
            <a:r>
              <a:rPr lang="hu-HU" dirty="0" err="1"/>
              <a:t>seems</a:t>
            </a:r>
            <a:r>
              <a:rPr lang="hu-HU" dirty="0"/>
              <a:t> </a:t>
            </a:r>
            <a:r>
              <a:rPr lang="hu-HU" dirty="0" err="1"/>
              <a:t>highly</a:t>
            </a:r>
            <a:r>
              <a:rPr lang="hu-HU" dirty="0"/>
              <a:t> </a:t>
            </a:r>
            <a:r>
              <a:rPr lang="hu-HU" dirty="0" err="1"/>
              <a:t>imprecise</a:t>
            </a:r>
            <a:endParaRPr lang="hu-HU" dirty="0"/>
          </a:p>
          <a:p>
            <a:pPr marL="346075" indent="-346075">
              <a:buFont typeface="+mj-lt"/>
              <a:buAutoNum type="arabicPeriod"/>
            </a:pPr>
            <a:endParaRPr lang="hu-HU" sz="1200" dirty="0"/>
          </a:p>
          <a:p>
            <a:pPr marL="346075" indent="-346075">
              <a:buFont typeface="+mj-lt"/>
              <a:buAutoNum type="arabicPeriod"/>
            </a:pPr>
            <a:r>
              <a:rPr lang="hu-HU" dirty="0" err="1"/>
              <a:t>Situation</a:t>
            </a:r>
            <a:r>
              <a:rPr lang="hu-HU" dirty="0"/>
              <a:t> is more </a:t>
            </a:r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developments</a:t>
            </a:r>
            <a:r>
              <a:rPr lang="hu-HU" dirty="0"/>
              <a:t> in</a:t>
            </a:r>
          </a:p>
          <a:p>
            <a:pPr marL="832063" lvl="1" indent="-346075"/>
            <a:r>
              <a:rPr lang="hu-HU" dirty="0" err="1"/>
              <a:t>genetics</a:t>
            </a:r>
            <a:endParaRPr lang="hu-HU" dirty="0"/>
          </a:p>
          <a:p>
            <a:pPr marL="832063" lvl="1" indent="-346075"/>
            <a:r>
              <a:rPr lang="hu-HU" dirty="0" err="1"/>
              <a:t>nanotechnology</a:t>
            </a:r>
            <a:r>
              <a:rPr lang="hu-HU" dirty="0"/>
              <a:t>, </a:t>
            </a:r>
          </a:p>
          <a:p>
            <a:pPr marL="832063" lvl="1" indent="-346075"/>
            <a:r>
              <a:rPr lang="hu-HU" dirty="0" err="1"/>
              <a:t>quantumtechnology</a:t>
            </a:r>
            <a:r>
              <a:rPr lang="hu-HU" dirty="0"/>
              <a:t>, </a:t>
            </a:r>
          </a:p>
          <a:p>
            <a:pPr marL="832063" lvl="1" indent="-346075"/>
            <a:r>
              <a:rPr lang="hu-HU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34999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961847-C2C5-43C9-92A6-0C9F9FCDBC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413F-1325-4F08-95BB-F68A9D333A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/>
            <a:r>
              <a:rPr lang="hu-HU" dirty="0" err="1"/>
              <a:t>Experiences</a:t>
            </a:r>
            <a:r>
              <a:rPr lang="hu-HU" dirty="0"/>
              <a:t> in </a:t>
            </a:r>
            <a:r>
              <a:rPr lang="hu-HU" dirty="0" err="1"/>
              <a:t>two</a:t>
            </a:r>
            <a:r>
              <a:rPr lang="hu-HU" dirty="0"/>
              <a:t> EU </a:t>
            </a:r>
            <a:r>
              <a:rPr lang="hu-HU" dirty="0" err="1"/>
              <a:t>projects</a:t>
            </a:r>
            <a:r>
              <a:rPr lang="hu-HU" dirty="0"/>
              <a:t>:</a:t>
            </a:r>
          </a:p>
          <a:p>
            <a:pPr marL="828888" lvl="1" indent="-342900"/>
            <a:r>
              <a:rPr lang="hu-HU" dirty="0" err="1"/>
              <a:t>Theoretical</a:t>
            </a:r>
            <a:r>
              <a:rPr lang="hu-HU" dirty="0"/>
              <a:t> project</a:t>
            </a:r>
          </a:p>
          <a:p>
            <a:pPr marL="1408031" lvl="2"/>
            <a:r>
              <a:rPr lang="hu-HU" dirty="0" err="1"/>
              <a:t>Knowledge</a:t>
            </a:r>
            <a:r>
              <a:rPr lang="hu-HU" dirty="0"/>
              <a:t> of </a:t>
            </a:r>
            <a:r>
              <a:rPr lang="hu-HU" dirty="0" err="1"/>
              <a:t>researchers</a:t>
            </a:r>
            <a:r>
              <a:rPr lang="hu-HU" dirty="0"/>
              <a:t> </a:t>
            </a:r>
            <a:r>
              <a:rPr lang="hu-HU" dirty="0" err="1"/>
              <a:t>considering</a:t>
            </a:r>
            <a:r>
              <a:rPr lang="hu-HU" dirty="0"/>
              <a:t> </a:t>
            </a:r>
            <a:r>
              <a:rPr lang="hu-HU" dirty="0" err="1"/>
              <a:t>law</a:t>
            </a:r>
            <a:r>
              <a:rPr lang="hu-HU" dirty="0"/>
              <a:t> and </a:t>
            </a:r>
            <a:r>
              <a:rPr lang="hu-HU" dirty="0" err="1"/>
              <a:t>ethics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control</a:t>
            </a:r>
            <a:r>
              <a:rPr lang="hu-HU" dirty="0"/>
              <a:t> is limited</a:t>
            </a:r>
          </a:p>
          <a:p>
            <a:pPr marL="1750923" lvl="3" indent="-342900"/>
            <a:r>
              <a:rPr lang="hu-HU" dirty="0"/>
              <a:t>(i)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measure</a:t>
            </a:r>
            <a:r>
              <a:rPr lang="hu-HU" dirty="0"/>
              <a:t>, (ii)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, </a:t>
            </a:r>
            <a:r>
              <a:rPr lang="hu-HU" dirty="0" err="1"/>
              <a:t>consider</a:t>
            </a:r>
            <a:r>
              <a:rPr lang="hu-HU" dirty="0"/>
              <a:t>, design, </a:t>
            </a:r>
            <a:r>
              <a:rPr lang="hu-HU" dirty="0" err="1"/>
              <a:t>optimize</a:t>
            </a:r>
            <a:r>
              <a:rPr lang="hu-HU" dirty="0"/>
              <a:t> </a:t>
            </a:r>
            <a:r>
              <a:rPr lang="hu-HU" dirty="0" err="1"/>
              <a:t>parameters</a:t>
            </a:r>
            <a:r>
              <a:rPr lang="hu-HU" dirty="0"/>
              <a:t>, (ii)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people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opinion</a:t>
            </a:r>
            <a:r>
              <a:rPr lang="hu-HU" dirty="0"/>
              <a:t> </a:t>
            </a:r>
            <a:r>
              <a:rPr lang="hu-HU" dirty="0" err="1"/>
              <a:t>before</a:t>
            </a:r>
            <a:r>
              <a:rPr lang="hu-HU" dirty="0"/>
              <a:t> </a:t>
            </a:r>
            <a:r>
              <a:rPr lang="hu-HU" dirty="0" err="1"/>
              <a:t>introduction</a:t>
            </a:r>
            <a:r>
              <a:rPr lang="hu-HU" dirty="0"/>
              <a:t>, (iii)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decide</a:t>
            </a:r>
            <a:r>
              <a:rPr lang="hu-HU" dirty="0"/>
              <a:t>, decision </a:t>
            </a:r>
            <a:r>
              <a:rPr lang="hu-HU" dirty="0" err="1"/>
              <a:t>starts</a:t>
            </a:r>
            <a:r>
              <a:rPr lang="hu-HU" dirty="0"/>
              <a:t>, and (iv) </a:t>
            </a:r>
            <a:r>
              <a:rPr lang="hu-HU" dirty="0" err="1"/>
              <a:t>we</a:t>
            </a:r>
            <a:r>
              <a:rPr lang="hu-HU" dirty="0"/>
              <a:t> monitor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outcome</a:t>
            </a:r>
            <a:r>
              <a:rPr lang="hu-HU" dirty="0"/>
              <a:t> and </a:t>
            </a:r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opinion</a:t>
            </a:r>
            <a:endParaRPr lang="hu-HU" dirty="0"/>
          </a:p>
          <a:p>
            <a:pPr marL="828888" lvl="1"/>
            <a:r>
              <a:rPr lang="hu-HU" dirty="0" err="1"/>
              <a:t>Practical</a:t>
            </a:r>
            <a:r>
              <a:rPr lang="hu-HU" dirty="0"/>
              <a:t> (</a:t>
            </a:r>
            <a:r>
              <a:rPr lang="hu-HU" dirty="0" err="1"/>
              <a:t>engineers</a:t>
            </a:r>
            <a:r>
              <a:rPr lang="hu-HU" dirty="0"/>
              <a:t> and </a:t>
            </a:r>
            <a:r>
              <a:rPr lang="hu-HU" dirty="0" err="1"/>
              <a:t>companies</a:t>
            </a:r>
            <a:r>
              <a:rPr lang="hu-HU" dirty="0"/>
              <a:t>)</a:t>
            </a:r>
          </a:p>
          <a:p>
            <a:pPr marL="1408031" lvl="2"/>
            <a:r>
              <a:rPr lang="hu-HU" dirty="0"/>
              <a:t>„Ethical </a:t>
            </a:r>
            <a:r>
              <a:rPr lang="hu-HU" dirty="0" err="1"/>
              <a:t>factory</a:t>
            </a:r>
            <a:r>
              <a:rPr lang="hu-HU" dirty="0"/>
              <a:t>”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ethical</a:t>
            </a:r>
            <a:r>
              <a:rPr lang="hu-HU" dirty="0"/>
              <a:t> </a:t>
            </a:r>
            <a:r>
              <a:rPr lang="hu-HU" dirty="0" err="1"/>
              <a:t>procedures</a:t>
            </a:r>
            <a:endParaRPr lang="hu-HU" dirty="0"/>
          </a:p>
          <a:p>
            <a:pPr marL="1750923" lvl="3" indent="-342900"/>
            <a:r>
              <a:rPr lang="hu-HU" dirty="0" err="1"/>
              <a:t>ethical</a:t>
            </a:r>
            <a:r>
              <a:rPr lang="hu-HU" dirty="0"/>
              <a:t> </a:t>
            </a:r>
            <a:r>
              <a:rPr lang="hu-HU" dirty="0" err="1"/>
              <a:t>products</a:t>
            </a:r>
            <a:r>
              <a:rPr lang="hu-HU" dirty="0"/>
              <a:t>: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seem</a:t>
            </a:r>
            <a:r>
              <a:rPr lang="hu-HU" dirty="0"/>
              <a:t> </a:t>
            </a:r>
            <a:r>
              <a:rPr lang="hu-HU" dirty="0" err="1"/>
              <a:t>possible</a:t>
            </a:r>
            <a:endParaRPr lang="hu-HU" dirty="0"/>
          </a:p>
          <a:p>
            <a:pPr marL="1750923" lvl="3" indent="-342900"/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procedures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companies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be </a:t>
            </a:r>
            <a:r>
              <a:rPr lang="hu-HU" dirty="0" err="1"/>
              <a:t>ethical</a:t>
            </a:r>
            <a:endParaRPr lang="hu-HU" dirty="0"/>
          </a:p>
          <a:p>
            <a:pPr marL="1750923" lvl="3" indent="-342900"/>
            <a:r>
              <a:rPr lang="hu-HU" dirty="0"/>
              <a:t>in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., in banking), </a:t>
            </a:r>
            <a:r>
              <a:rPr lang="hu-HU" dirty="0" err="1"/>
              <a:t>procedures</a:t>
            </a:r>
            <a:r>
              <a:rPr lang="hu-HU" dirty="0"/>
              <a:t> and </a:t>
            </a:r>
            <a:r>
              <a:rPr lang="hu-HU" dirty="0" err="1"/>
              <a:t>products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.</a:t>
            </a:r>
          </a:p>
          <a:p>
            <a:pPr marL="1750923" lvl="3" indent="-34290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42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FBB22-67BD-473A-BED5-76FF506176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Differences</a:t>
            </a:r>
            <a:r>
              <a:rPr lang="hu-HU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4AF89-A3A0-47BC-8029-665A285A79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548" y="1196976"/>
            <a:ext cx="7272804" cy="5760416"/>
          </a:xfrm>
        </p:spPr>
        <p:txBody>
          <a:bodyPr/>
          <a:lstStyle/>
          <a:p>
            <a:pPr indent="0">
              <a:buNone/>
            </a:pPr>
            <a:endParaRPr lang="hu-HU" sz="2100" dirty="0"/>
          </a:p>
          <a:p>
            <a:pPr indent="0">
              <a:buNone/>
            </a:pPr>
            <a:endParaRPr lang="hu-HU" sz="2100" dirty="0"/>
          </a:p>
          <a:p>
            <a:pPr indent="0">
              <a:buNone/>
            </a:pPr>
            <a:endParaRPr lang="hu-HU" sz="2100" dirty="0"/>
          </a:p>
          <a:p>
            <a:pPr indent="0">
              <a:buNone/>
            </a:pPr>
            <a:endParaRPr lang="hu-HU" sz="2100" dirty="0"/>
          </a:p>
          <a:p>
            <a:pPr indent="0">
              <a:buNone/>
            </a:pPr>
            <a:endParaRPr lang="hu-HU" sz="2100" dirty="0"/>
          </a:p>
          <a:p>
            <a:pPr indent="0">
              <a:buNone/>
            </a:pPr>
            <a:endParaRPr lang="hu-HU" sz="2100" dirty="0"/>
          </a:p>
          <a:p>
            <a:pPr indent="0">
              <a:buNone/>
            </a:pPr>
            <a:endParaRPr lang="hu-HU" sz="2100" dirty="0"/>
          </a:p>
          <a:p>
            <a:pPr indent="0">
              <a:buNone/>
            </a:pPr>
            <a:endParaRPr lang="hu-HU" sz="2100" dirty="0"/>
          </a:p>
          <a:p>
            <a:pPr indent="0">
              <a:buNone/>
            </a:pPr>
            <a:endParaRPr lang="hu-HU" sz="2100" dirty="0"/>
          </a:p>
          <a:p>
            <a:pPr indent="0">
              <a:buNone/>
            </a:pPr>
            <a:endParaRPr lang="hu-HU" sz="2100" dirty="0"/>
          </a:p>
          <a:p>
            <a:pPr indent="0">
              <a:buNone/>
            </a:pPr>
            <a:endParaRPr lang="hu-HU" sz="2100" dirty="0"/>
          </a:p>
          <a:p>
            <a:pPr indent="0">
              <a:buNone/>
            </a:pPr>
            <a:endParaRPr lang="hu-HU" sz="2100" dirty="0"/>
          </a:p>
          <a:p>
            <a:pPr indent="0">
              <a:buNone/>
            </a:pPr>
            <a:r>
              <a:rPr lang="hu-HU" sz="2100" dirty="0" err="1"/>
              <a:t>HLEG</a:t>
            </a:r>
            <a:r>
              <a:rPr lang="hu-HU" sz="2100" dirty="0"/>
              <a:t>: </a:t>
            </a:r>
            <a:r>
              <a:rPr lang="hu-HU" sz="2100" dirty="0">
                <a:hlinkClick r:id="rId2"/>
              </a:rPr>
              <a:t>High </a:t>
            </a:r>
            <a:r>
              <a:rPr lang="hu-HU" sz="2100" dirty="0" err="1">
                <a:hlinkClick r:id="rId2"/>
              </a:rPr>
              <a:t>Level</a:t>
            </a:r>
            <a:r>
              <a:rPr lang="hu-HU" sz="2100" dirty="0">
                <a:hlinkClick r:id="rId2"/>
              </a:rPr>
              <a:t> </a:t>
            </a:r>
            <a:r>
              <a:rPr lang="hu-HU" sz="2100" dirty="0" err="1">
                <a:hlinkClick r:id="rId2"/>
              </a:rPr>
              <a:t>Expert</a:t>
            </a:r>
            <a:r>
              <a:rPr lang="hu-HU" sz="2100" dirty="0">
                <a:hlinkClick r:id="rId2"/>
              </a:rPr>
              <a:t> Group</a:t>
            </a:r>
            <a:endParaRPr lang="hu-HU" sz="2100" dirty="0"/>
          </a:p>
          <a:p>
            <a:pPr indent="0">
              <a:buNone/>
            </a:pPr>
            <a:r>
              <a:rPr lang="hu-HU" sz="2100" dirty="0" err="1"/>
              <a:t>PAI</a:t>
            </a:r>
            <a:r>
              <a:rPr lang="hu-HU" sz="2100" dirty="0"/>
              <a:t>: </a:t>
            </a:r>
            <a:r>
              <a:rPr lang="hu-HU" sz="2100" dirty="0">
                <a:hlinkClick r:id="rId3"/>
              </a:rPr>
              <a:t>Principles </a:t>
            </a:r>
            <a:r>
              <a:rPr lang="hu-HU" sz="2100" dirty="0" err="1">
                <a:hlinkClick r:id="rId3"/>
              </a:rPr>
              <a:t>on</a:t>
            </a:r>
            <a:r>
              <a:rPr lang="hu-HU" sz="2100" dirty="0">
                <a:hlinkClick r:id="rId3"/>
              </a:rPr>
              <a:t> AI</a:t>
            </a:r>
            <a:endParaRPr lang="hu-HU" sz="2100" dirty="0"/>
          </a:p>
          <a:p>
            <a:pPr indent="0">
              <a:buNone/>
            </a:pPr>
            <a:r>
              <a:rPr lang="hu-HU" sz="2100" dirty="0" err="1"/>
              <a:t>EAD</a:t>
            </a:r>
            <a:r>
              <a:rPr lang="hu-HU" sz="2100" dirty="0"/>
              <a:t>: </a:t>
            </a:r>
            <a:r>
              <a:rPr lang="hu-HU" sz="2100" dirty="0">
                <a:hlinkClick r:id="rId4"/>
              </a:rPr>
              <a:t>Ethically </a:t>
            </a:r>
            <a:r>
              <a:rPr lang="hu-HU" sz="2100" dirty="0" err="1">
                <a:hlinkClick r:id="rId4"/>
              </a:rPr>
              <a:t>Aligned</a:t>
            </a:r>
            <a:r>
              <a:rPr lang="hu-HU" sz="2100" dirty="0">
                <a:hlinkClick r:id="rId4"/>
              </a:rPr>
              <a:t> Design</a:t>
            </a:r>
            <a:endParaRPr lang="hu-HU" sz="21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B79B6CE-B7BD-485D-B29A-C302F023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26252"/>
              </p:ext>
            </p:extLst>
          </p:nvPr>
        </p:nvGraphicFramePr>
        <p:xfrm>
          <a:off x="467547" y="1196752"/>
          <a:ext cx="7272804" cy="435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8">
                  <a:extLst>
                    <a:ext uri="{9D8B030D-6E8A-4147-A177-3AD203B41FA5}">
                      <a16:colId xmlns:a16="http://schemas.microsoft.com/office/drawing/2014/main" val="4049862728"/>
                    </a:ext>
                  </a:extLst>
                </a:gridCol>
                <a:gridCol w="2424268">
                  <a:extLst>
                    <a:ext uri="{9D8B030D-6E8A-4147-A177-3AD203B41FA5}">
                      <a16:colId xmlns:a16="http://schemas.microsoft.com/office/drawing/2014/main" val="3398988477"/>
                    </a:ext>
                  </a:extLst>
                </a:gridCol>
                <a:gridCol w="2424268">
                  <a:extLst>
                    <a:ext uri="{9D8B030D-6E8A-4147-A177-3AD203B41FA5}">
                      <a16:colId xmlns:a16="http://schemas.microsoft.com/office/drawing/2014/main" val="3500325195"/>
                    </a:ext>
                  </a:extLst>
                </a:gridCol>
              </a:tblGrid>
              <a:tr h="457426">
                <a:tc>
                  <a:txBody>
                    <a:bodyPr/>
                    <a:lstStyle/>
                    <a:p>
                      <a:r>
                        <a:rPr lang="hu-HU" sz="1800" dirty="0"/>
                        <a:t>EU </a:t>
                      </a:r>
                      <a:r>
                        <a:rPr lang="hu-HU" sz="1800" dirty="0">
                          <a:solidFill>
                            <a:srgbClr val="FFFF00"/>
                          </a:solidFill>
                        </a:rPr>
                        <a:t>AI </a:t>
                      </a:r>
                      <a:r>
                        <a:rPr lang="hu-HU" sz="1800" dirty="0" err="1">
                          <a:solidFill>
                            <a:srgbClr val="FFFF00"/>
                          </a:solidFill>
                        </a:rPr>
                        <a:t>HLEG</a:t>
                      </a:r>
                      <a:endParaRPr lang="hu-HU" sz="1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OECD </a:t>
                      </a:r>
                      <a:r>
                        <a:rPr lang="hu-HU" sz="1800" dirty="0" err="1">
                          <a:solidFill>
                            <a:srgbClr val="FFFF00"/>
                          </a:solidFill>
                        </a:rPr>
                        <a:t>PAI</a:t>
                      </a:r>
                      <a:endParaRPr lang="hu-HU" sz="1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IEEE</a:t>
                      </a:r>
                      <a:r>
                        <a:rPr lang="hu-HU" sz="1800" dirty="0"/>
                        <a:t> </a:t>
                      </a:r>
                      <a:r>
                        <a:rPr lang="hu-HU" sz="1800" dirty="0" err="1">
                          <a:solidFill>
                            <a:srgbClr val="FFFF00"/>
                          </a:solidFill>
                        </a:rPr>
                        <a:t>EAD</a:t>
                      </a:r>
                      <a:endParaRPr lang="hu-HU" sz="1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50543"/>
                  </a:ext>
                </a:extLst>
              </a:tr>
              <a:tr h="386305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dirty="0"/>
                        <a:t>Human </a:t>
                      </a:r>
                      <a:r>
                        <a:rPr lang="hu-HU" dirty="0" err="1"/>
                        <a:t>agency</a:t>
                      </a:r>
                      <a:r>
                        <a:rPr lang="hu-HU" dirty="0"/>
                        <a:t> and </a:t>
                      </a:r>
                      <a:r>
                        <a:rPr lang="hu-HU" dirty="0" err="1"/>
                        <a:t>oversight</a:t>
                      </a:r>
                      <a:endParaRPr lang="hu-HU" dirty="0"/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dirty="0"/>
                        <a:t>Technical </a:t>
                      </a:r>
                      <a:r>
                        <a:rPr lang="hu-HU" dirty="0" err="1"/>
                        <a:t>robustness</a:t>
                      </a:r>
                      <a:r>
                        <a:rPr lang="hu-HU" dirty="0"/>
                        <a:t> and </a:t>
                      </a:r>
                      <a:r>
                        <a:rPr lang="hu-HU" dirty="0" err="1"/>
                        <a:t>safety</a:t>
                      </a:r>
                      <a:endParaRPr lang="hu-HU" dirty="0"/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dirty="0" err="1"/>
                        <a:t>Privacy</a:t>
                      </a:r>
                      <a:r>
                        <a:rPr lang="hu-HU" dirty="0"/>
                        <a:t> and </a:t>
                      </a:r>
                      <a:r>
                        <a:rPr lang="hu-HU" dirty="0" err="1"/>
                        <a:t>data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governance</a:t>
                      </a:r>
                      <a:endParaRPr lang="hu-HU" dirty="0"/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dirty="0" err="1"/>
                        <a:t>Transparency</a:t>
                      </a:r>
                      <a:r>
                        <a:rPr lang="hu-HU" dirty="0"/>
                        <a:t>, </a:t>
                      </a:r>
                      <a:r>
                        <a:rPr lang="hu-HU" dirty="0" err="1"/>
                        <a:t>diversity</a:t>
                      </a:r>
                      <a:r>
                        <a:rPr lang="hu-HU" dirty="0"/>
                        <a:t>, non-</a:t>
                      </a:r>
                      <a:r>
                        <a:rPr lang="hu-HU" dirty="0" err="1"/>
                        <a:t>discrimination</a:t>
                      </a:r>
                      <a:r>
                        <a:rPr lang="hu-HU" dirty="0"/>
                        <a:t> and </a:t>
                      </a:r>
                      <a:r>
                        <a:rPr lang="hu-HU" dirty="0" err="1"/>
                        <a:t>fairness</a:t>
                      </a:r>
                      <a:endParaRPr lang="hu-HU" dirty="0"/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dirty="0" err="1"/>
                        <a:t>Societal</a:t>
                      </a:r>
                      <a:r>
                        <a:rPr lang="hu-HU" dirty="0"/>
                        <a:t> and </a:t>
                      </a:r>
                      <a:r>
                        <a:rPr lang="hu-HU" dirty="0" err="1"/>
                        <a:t>environmental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well-being</a:t>
                      </a:r>
                      <a:endParaRPr lang="hu-HU" dirty="0"/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dirty="0" err="1"/>
                        <a:t>Accountability</a:t>
                      </a:r>
                      <a:endParaRPr lang="hu-HU" dirty="0"/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  <a:p>
                      <a:endParaRPr lang="hu-HU" dirty="0"/>
                    </a:p>
                    <a:p>
                      <a:pPr algn="ctr"/>
                      <a:r>
                        <a:rPr lang="hu-HU" sz="2400" dirty="0" err="1"/>
                        <a:t>REGULATION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dirty="0"/>
                        <a:t>Benefit </a:t>
                      </a:r>
                      <a:r>
                        <a:rPr lang="hu-HU" dirty="0" err="1"/>
                        <a:t>people</a:t>
                      </a:r>
                      <a:r>
                        <a:rPr lang="hu-HU" dirty="0"/>
                        <a:t> and </a:t>
                      </a:r>
                      <a:r>
                        <a:rPr lang="hu-HU" dirty="0" err="1"/>
                        <a:t>the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planet</a:t>
                      </a:r>
                      <a:endParaRPr lang="hu-HU" dirty="0"/>
                    </a:p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dirty="0" err="1"/>
                        <a:t>Respects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the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rule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the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law</a:t>
                      </a:r>
                      <a:r>
                        <a:rPr lang="hu-HU" dirty="0"/>
                        <a:t>, human </a:t>
                      </a:r>
                      <a:r>
                        <a:rPr lang="hu-HU" dirty="0" err="1"/>
                        <a:t>rights</a:t>
                      </a:r>
                      <a:r>
                        <a:rPr lang="hu-HU" dirty="0"/>
                        <a:t>, </a:t>
                      </a:r>
                      <a:r>
                        <a:rPr lang="hu-HU" dirty="0" err="1"/>
                        <a:t>democratic</a:t>
                      </a:r>
                      <a:r>
                        <a:rPr lang="hu-HU" dirty="0"/>
                        <a:t> values and </a:t>
                      </a:r>
                      <a:r>
                        <a:rPr lang="hu-HU" dirty="0" err="1"/>
                        <a:t>diversity</a:t>
                      </a:r>
                      <a:endParaRPr lang="hu-HU" dirty="0"/>
                    </a:p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dirty="0" err="1"/>
                        <a:t>Include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approximate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safeguards</a:t>
                      </a:r>
                      <a:r>
                        <a:rPr lang="hu-HU" dirty="0"/>
                        <a:t> (</a:t>
                      </a:r>
                      <a:r>
                        <a:rPr lang="hu-HU" dirty="0" err="1"/>
                        <a:t>e.g</a:t>
                      </a:r>
                      <a:r>
                        <a:rPr lang="hu-HU" dirty="0"/>
                        <a:t>., human </a:t>
                      </a:r>
                      <a:r>
                        <a:rPr lang="hu-HU" dirty="0" err="1"/>
                        <a:t>intervention</a:t>
                      </a:r>
                      <a:r>
                        <a:rPr lang="hu-HU" dirty="0"/>
                        <a:t>) </a:t>
                      </a:r>
                      <a:r>
                        <a:rPr lang="hu-HU" dirty="0" err="1"/>
                        <a:t>to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ensure</a:t>
                      </a:r>
                      <a:r>
                        <a:rPr lang="hu-HU" dirty="0"/>
                        <a:t> a fair and </a:t>
                      </a:r>
                      <a:r>
                        <a:rPr lang="hu-HU" dirty="0" err="1"/>
                        <a:t>just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society</a:t>
                      </a:r>
                      <a:r>
                        <a:rPr lang="hu-HU" dirty="0"/>
                        <a:t>. 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dirty="0" err="1"/>
                        <a:t>Transparency</a:t>
                      </a:r>
                      <a:r>
                        <a:rPr lang="hu-HU" dirty="0"/>
                        <a:t> and </a:t>
                      </a:r>
                      <a:r>
                        <a:rPr lang="hu-HU" dirty="0" err="1"/>
                        <a:t>responsible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disclosures</a:t>
                      </a:r>
                      <a:endParaRPr lang="hu-HU" dirty="0"/>
                    </a:p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dirty="0"/>
                        <a:t>Robust, </a:t>
                      </a:r>
                      <a:r>
                        <a:rPr lang="hu-HU" dirty="0" err="1"/>
                        <a:t>secure</a:t>
                      </a:r>
                      <a:r>
                        <a:rPr lang="hu-HU" dirty="0"/>
                        <a:t>, and </a:t>
                      </a:r>
                      <a:r>
                        <a:rPr lang="hu-HU" dirty="0" err="1"/>
                        <a:t>safe</a:t>
                      </a:r>
                      <a:endParaRPr lang="hu-HU" dirty="0"/>
                    </a:p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dirty="0"/>
                        <a:t>Hold </a:t>
                      </a:r>
                      <a:r>
                        <a:rPr lang="hu-HU" dirty="0" err="1"/>
                        <a:t>organizations</a:t>
                      </a:r>
                      <a:r>
                        <a:rPr lang="hu-HU" dirty="0"/>
                        <a:t> and </a:t>
                      </a:r>
                      <a:r>
                        <a:rPr lang="hu-HU" dirty="0" err="1"/>
                        <a:t>individuals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accountable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for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proper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functioning</a:t>
                      </a:r>
                      <a:r>
                        <a:rPr lang="hu-HU" dirty="0"/>
                        <a:t> of AI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  <a:p>
                      <a:pPr marL="0" indent="0" algn="ctr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hu-HU" sz="2400" dirty="0" err="1"/>
                        <a:t>OBSERVATORY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hu-HU" dirty="0" err="1"/>
                        <a:t>How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can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we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ensure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that</a:t>
                      </a:r>
                      <a:r>
                        <a:rPr lang="hu-HU" dirty="0"/>
                        <a:t> A/IS </a:t>
                      </a:r>
                      <a:r>
                        <a:rPr lang="hu-HU" dirty="0" err="1"/>
                        <a:t>do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not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infringe</a:t>
                      </a:r>
                      <a:r>
                        <a:rPr lang="hu-HU" dirty="0"/>
                        <a:t> human </a:t>
                      </a:r>
                      <a:r>
                        <a:rPr lang="hu-HU" dirty="0" err="1"/>
                        <a:t>rights</a:t>
                      </a:r>
                      <a:r>
                        <a:rPr lang="hu-HU" dirty="0"/>
                        <a:t>?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hu-HU" dirty="0" err="1"/>
                        <a:t>Effect</a:t>
                      </a:r>
                      <a:r>
                        <a:rPr lang="hu-HU" dirty="0"/>
                        <a:t> of A/IS technologies </a:t>
                      </a:r>
                      <a:r>
                        <a:rPr lang="hu-HU" dirty="0" err="1"/>
                        <a:t>on</a:t>
                      </a:r>
                      <a:r>
                        <a:rPr lang="hu-HU" dirty="0"/>
                        <a:t> human-</a:t>
                      </a:r>
                      <a:r>
                        <a:rPr lang="hu-HU" dirty="0" err="1"/>
                        <a:t>well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being</a:t>
                      </a:r>
                      <a:r>
                        <a:rPr lang="hu-HU" dirty="0"/>
                        <a:t>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hu-HU" dirty="0" err="1"/>
                        <a:t>How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can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we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assure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that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designers</a:t>
                      </a:r>
                      <a:r>
                        <a:rPr lang="hu-HU" dirty="0"/>
                        <a:t>, </a:t>
                      </a:r>
                      <a:r>
                        <a:rPr lang="hu-HU" dirty="0" err="1"/>
                        <a:t>manufacturers</a:t>
                      </a:r>
                      <a:r>
                        <a:rPr lang="hu-HU" dirty="0"/>
                        <a:t>, </a:t>
                      </a:r>
                      <a:r>
                        <a:rPr lang="hu-HU" dirty="0" err="1"/>
                        <a:t>owners</a:t>
                      </a:r>
                      <a:r>
                        <a:rPr lang="hu-HU" dirty="0"/>
                        <a:t> and operators of A/IS </a:t>
                      </a:r>
                      <a:r>
                        <a:rPr lang="hu-HU" dirty="0" err="1"/>
                        <a:t>are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responsible</a:t>
                      </a:r>
                      <a:r>
                        <a:rPr lang="hu-HU" dirty="0"/>
                        <a:t> and </a:t>
                      </a:r>
                      <a:r>
                        <a:rPr lang="hu-HU" dirty="0" err="1"/>
                        <a:t>accountable</a:t>
                      </a:r>
                      <a:r>
                        <a:rPr lang="hu-HU" dirty="0"/>
                        <a:t>?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hu-HU" dirty="0" err="1"/>
                        <a:t>How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can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we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ensure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that</a:t>
                      </a:r>
                      <a:r>
                        <a:rPr lang="hu-HU" dirty="0"/>
                        <a:t> A/IS </a:t>
                      </a:r>
                      <a:r>
                        <a:rPr lang="hu-HU" dirty="0" err="1"/>
                        <a:t>are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transparent</a:t>
                      </a:r>
                      <a:r>
                        <a:rPr lang="hu-HU" dirty="0"/>
                        <a:t>?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hu-HU" dirty="0" err="1"/>
                        <a:t>How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can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we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extend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the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benefits</a:t>
                      </a:r>
                      <a:r>
                        <a:rPr lang="hu-HU" dirty="0"/>
                        <a:t> and </a:t>
                      </a:r>
                      <a:r>
                        <a:rPr lang="hu-HU" dirty="0" err="1"/>
                        <a:t>minimize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the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risks</a:t>
                      </a:r>
                      <a:r>
                        <a:rPr lang="hu-HU" dirty="0"/>
                        <a:t> of AI/</a:t>
                      </a:r>
                      <a:r>
                        <a:rPr lang="hu-HU" dirty="0" err="1"/>
                        <a:t>AS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technology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beforehand</a:t>
                      </a:r>
                      <a:endParaRPr lang="hu-HU" dirty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hu-HU" sz="400" dirty="0"/>
                    </a:p>
                    <a:p>
                      <a:pPr algn="ctr"/>
                      <a:r>
                        <a:rPr lang="hu-HU" sz="2400" dirty="0" err="1"/>
                        <a:t>STRATEGIC</a:t>
                      </a:r>
                      <a:endParaRPr lang="hu-H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267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278301-82BF-4277-8CD9-DC2A516ABAB9}"/>
              </a:ext>
            </a:extLst>
          </p:cNvPr>
          <p:cNvSpPr txBox="1"/>
          <p:nvPr/>
        </p:nvSpPr>
        <p:spPr>
          <a:xfrm>
            <a:off x="4932040" y="6268663"/>
            <a:ext cx="406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A/IS: </a:t>
            </a:r>
            <a:r>
              <a:rPr lang="hu-HU" dirty="0" err="1"/>
              <a:t>autonomous</a:t>
            </a:r>
            <a:r>
              <a:rPr lang="hu-HU" dirty="0"/>
              <a:t> and </a:t>
            </a:r>
            <a:r>
              <a:rPr lang="hu-HU" dirty="0" err="1"/>
              <a:t>intelligent</a:t>
            </a:r>
            <a:r>
              <a:rPr lang="hu-HU" dirty="0"/>
              <a:t>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8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9B1781-AC7F-4E7D-A09E-8A9472D3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284984"/>
            <a:ext cx="7447116" cy="1143000"/>
          </a:xfrm>
        </p:spPr>
        <p:txBody>
          <a:bodyPr/>
          <a:lstStyle/>
          <a:p>
            <a:r>
              <a:rPr lang="hu-HU" sz="4800" dirty="0" err="1">
                <a:solidFill>
                  <a:schemeClr val="accent1">
                    <a:lumMod val="50000"/>
                  </a:schemeClr>
                </a:solidFill>
              </a:rPr>
              <a:t>Few</a:t>
            </a:r>
            <a:r>
              <a:rPr lang="hu-HU"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u-HU" sz="4800" dirty="0" err="1">
                <a:solidFill>
                  <a:schemeClr val="accent1">
                    <a:lumMod val="50000"/>
                  </a:schemeClr>
                </a:solidFill>
              </a:rPr>
              <a:t>examples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233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AF24AB-BB11-4685-A05E-8782BFFB10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92ABF-65A6-4A19-88D6-81807B0532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8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0D5258-0747-49BF-AB92-1A498F6929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Robots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1189-C7A6-429A-B759-AEBDB09693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39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986EA-40E2-4D84-843D-5D63309C89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4BD4-1B07-4ABC-BF1B-22E48E910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10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B9B8-CD78-49F0-88FF-7FCA392D26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robots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87C90-7C08-42AE-B54B-681E0C2063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indent="0">
              <a:buNone/>
            </a:pPr>
            <a:r>
              <a:rPr lang="hu-HU" dirty="0">
                <a:hlinkClick r:id="rId2"/>
              </a:rPr>
              <a:t>2019</a:t>
            </a:r>
          </a:p>
          <a:p>
            <a:r>
              <a:rPr lang="hu-HU" dirty="0">
                <a:hlinkClick r:id="rId2"/>
              </a:rPr>
              <a:t>https://youtu.be/Q7mahD-PH4o?t=1702</a:t>
            </a:r>
            <a:endParaRPr lang="hu-HU" dirty="0"/>
          </a:p>
          <a:p>
            <a:pPr lvl="1"/>
            <a:r>
              <a:rPr lang="hu-HU" dirty="0">
                <a:hlinkClick r:id="rId3"/>
              </a:rPr>
              <a:t>https://youtu.be/Q7mahD-PH4o?t=2985</a:t>
            </a:r>
            <a:endParaRPr lang="hu-HU" dirty="0"/>
          </a:p>
          <a:p>
            <a:r>
              <a:rPr lang="hu-HU" dirty="0">
                <a:hlinkClick r:id="rId4"/>
              </a:rPr>
              <a:t>https://youtu.be/Q7mahD-PH4o?t=3699</a:t>
            </a:r>
            <a:endParaRPr lang="hu-HU" dirty="0"/>
          </a:p>
          <a:p>
            <a:r>
              <a:rPr lang="hu-HU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https://youtu.be/Q7mahD-PH4o?t=4694</a:t>
            </a:r>
            <a:endParaRPr lang="hu-HU" dirty="0">
              <a:solidFill>
                <a:srgbClr val="C00000"/>
              </a:solidFill>
            </a:endParaRPr>
          </a:p>
          <a:p>
            <a:pPr indent="0">
              <a:buNone/>
            </a:pPr>
            <a:r>
              <a:rPr lang="hu-HU" dirty="0">
                <a:solidFill>
                  <a:srgbClr val="C00000"/>
                </a:solidFill>
              </a:rPr>
              <a:t>2017</a:t>
            </a:r>
          </a:p>
          <a:p>
            <a:r>
              <a:rPr lang="hu-HU" dirty="0">
                <a:hlinkClick r:id="rId6"/>
              </a:rPr>
              <a:t>https://youtu.be/mb6W4PdN6sk?t=5</a:t>
            </a:r>
            <a:r>
              <a:rPr lang="hu-HU" dirty="0"/>
              <a:t> </a:t>
            </a:r>
          </a:p>
          <a:p>
            <a:r>
              <a:rPr lang="hu-HU" dirty="0">
                <a:hlinkClick r:id="rId7"/>
              </a:rPr>
              <a:t>https://youtu.be/mb6W4PdN6sk?t=64</a:t>
            </a:r>
            <a:endParaRPr lang="hu-HU" dirty="0"/>
          </a:p>
          <a:p>
            <a:endParaRPr lang="hu-HU" dirty="0"/>
          </a:p>
          <a:p>
            <a:r>
              <a:rPr lang="hu-HU" dirty="0">
                <a:hlinkClick r:id="rId8"/>
              </a:rPr>
              <a:t>https://www.youtube.com/watch?v=GrQ9c5hmbFE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801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08078084"/>
              </p:ext>
            </p:extLst>
          </p:nvPr>
        </p:nvGraphicFramePr>
        <p:xfrm>
          <a:off x="-288540" y="620688"/>
          <a:ext cx="9000492" cy="5454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zövegdoboz 1">
            <a:extLst>
              <a:ext uri="{FF2B5EF4-FFF2-40B4-BE49-F238E27FC236}">
                <a16:creationId xmlns:a16="http://schemas.microsoft.com/office/drawing/2014/main" id="{BDF95E62-CCB5-478D-ADD6-C7985FAD41DC}"/>
              </a:ext>
            </a:extLst>
          </p:cNvPr>
          <p:cNvSpPr txBox="1"/>
          <p:nvPr/>
        </p:nvSpPr>
        <p:spPr>
          <a:xfrm>
            <a:off x="251520" y="6099365"/>
            <a:ext cx="195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lorincz@inf.elte.hu</a:t>
            </a:r>
          </a:p>
        </p:txBody>
      </p:sp>
    </p:spTree>
    <p:extLst>
      <p:ext uri="{BB962C8B-B14F-4D97-AF65-F5344CB8AC3E}">
        <p14:creationId xmlns:p14="http://schemas.microsoft.com/office/powerpoint/2010/main" val="4061420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E249-89C2-49B9-A375-0DEBD3E6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FC77-0854-44A3-BD89-CA1B49AC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describes the state of a robot and its components?</a:t>
            </a:r>
            <a:endParaRPr lang="hu-HU" dirty="0"/>
          </a:p>
          <a:p>
            <a:r>
              <a:rPr lang="hu-HU" dirty="0" err="1"/>
              <a:t>What</a:t>
            </a:r>
            <a:r>
              <a:rPr lang="hu-HU" dirty="0"/>
              <a:t> is feedforward </a:t>
            </a:r>
            <a:r>
              <a:rPr lang="hu-HU" dirty="0" err="1"/>
              <a:t>control</a:t>
            </a:r>
            <a:r>
              <a:rPr lang="hu-HU" dirty="0"/>
              <a:t>?</a:t>
            </a:r>
          </a:p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feedback</a:t>
            </a:r>
            <a:r>
              <a:rPr lang="hu-HU" dirty="0"/>
              <a:t> </a:t>
            </a:r>
            <a:r>
              <a:rPr lang="hu-HU" dirty="0" err="1"/>
              <a:t>control</a:t>
            </a:r>
            <a:r>
              <a:rPr lang="hu-HU" dirty="0"/>
              <a:t>?</a:t>
            </a:r>
          </a:p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intrinsic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of </a:t>
            </a:r>
            <a:r>
              <a:rPr lang="hu-HU" dirty="0" err="1"/>
              <a:t>controllers</a:t>
            </a:r>
            <a:r>
              <a:rPr lang="hu-HU" dirty="0"/>
              <a:t>?</a:t>
            </a:r>
          </a:p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called</a:t>
            </a:r>
            <a:r>
              <a:rPr lang="hu-HU" dirty="0"/>
              <a:t> learning-</a:t>
            </a:r>
            <a:r>
              <a:rPr lang="hu-HU" dirty="0" err="1"/>
              <a:t>by</a:t>
            </a:r>
            <a:r>
              <a:rPr lang="hu-HU" dirty="0"/>
              <a:t>-</a:t>
            </a:r>
            <a:r>
              <a:rPr lang="hu-HU" dirty="0" err="1"/>
              <a:t>doing</a:t>
            </a:r>
            <a:r>
              <a:rPr lang="hu-HU" dirty="0"/>
              <a:t>?</a:t>
            </a:r>
          </a:p>
          <a:p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controllers</a:t>
            </a:r>
            <a:r>
              <a:rPr lang="hu-HU" dirty="0"/>
              <a:t>, a feedforward </a:t>
            </a:r>
            <a:r>
              <a:rPr lang="hu-HU" dirty="0" err="1"/>
              <a:t>one</a:t>
            </a:r>
            <a:r>
              <a:rPr lang="hu-HU" dirty="0"/>
              <a:t> and a </a:t>
            </a:r>
            <a:r>
              <a:rPr lang="hu-HU" dirty="0" err="1"/>
              <a:t>feedback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?</a:t>
            </a:r>
          </a:p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sign-properness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in </a:t>
            </a:r>
            <a:r>
              <a:rPr lang="hu-HU" dirty="0" err="1"/>
              <a:t>term</a:t>
            </a:r>
            <a:r>
              <a:rPr lang="hu-HU" dirty="0"/>
              <a:t> of </a:t>
            </a:r>
            <a:r>
              <a:rPr lang="hu-HU" dirty="0" err="1"/>
              <a:t>geometry</a:t>
            </a:r>
            <a:r>
              <a:rPr lang="hu-HU" dirty="0"/>
              <a:t>, </a:t>
            </a:r>
            <a:r>
              <a:rPr lang="hu-HU" dirty="0" err="1"/>
              <a:t>e.g</a:t>
            </a:r>
            <a:r>
              <a:rPr lang="hu-HU" dirty="0"/>
              <a:t>., </a:t>
            </a:r>
            <a:r>
              <a:rPr lang="hu-HU" dirty="0" err="1"/>
              <a:t>distances</a:t>
            </a: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E8FD1B-4DFE-4F14-8007-8FF89DD198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Robots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423F7-594E-409E-8D1A-002F7792F6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33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4F046-13B4-4D91-A454-4AAF50CAA7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little</a:t>
            </a:r>
            <a:r>
              <a:rPr lang="hu-HU" dirty="0"/>
              <a:t> </a:t>
            </a:r>
            <a:r>
              <a:rPr lang="hu-HU" dirty="0" err="1"/>
              <a:t>theory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0C1A5-5E8B-4243-97B7-256538CC08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basics</a:t>
            </a:r>
            <a:r>
              <a:rPr lang="hu-HU" dirty="0"/>
              <a:t> of </a:t>
            </a:r>
            <a:r>
              <a:rPr lang="hu-HU" dirty="0" err="1"/>
              <a:t>robotics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102BA-C370-4DF3-8415-33874709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588224" cy="48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85387F-8A8B-4BAC-8E58-3E8DA85E9274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467548" y="1196976"/>
                <a:ext cx="7848868" cy="4896320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/>
                <a:r>
                  <a:rPr lang="hu-HU" dirty="0" err="1"/>
                  <a:t>Position</a:t>
                </a:r>
                <a:r>
                  <a:rPr lang="hu-HU" dirty="0"/>
                  <a:t>: </a:t>
                </a:r>
                <a:r>
                  <a:rPr lang="hu-H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marL="342900" indent="-342900"/>
                <a:r>
                  <a:rPr lang="hu-HU" dirty="0" err="1"/>
                  <a:t>Speed</a:t>
                </a:r>
                <a:r>
                  <a:rPr lang="hu-HU" dirty="0"/>
                  <a:t>: </a:t>
                </a:r>
                <a:r>
                  <a:rPr lang="hu-H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342900" indent="-342900"/>
                <a:r>
                  <a:rPr lang="hu-HU" i="1" dirty="0" err="1">
                    <a:latin typeface="+mj-lt"/>
                    <a:cs typeface="Times New Roman" panose="02020603050405020304" pitchFamily="18" charset="0"/>
                  </a:rPr>
                  <a:t>Acceleration</a:t>
                </a:r>
                <a:r>
                  <a:rPr lang="hu-HU" i="1" dirty="0">
                    <a:latin typeface="+mj-lt"/>
                    <a:cs typeface="Times New Roman" panose="02020603050405020304" pitchFamily="18" charset="0"/>
                  </a:rPr>
                  <a:t>: </a:t>
                </a:r>
                <a:r>
                  <a:rPr lang="hu-H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marL="342900" indent="-342900"/>
                <a:r>
                  <a:rPr lang="hu-HU" dirty="0" err="1">
                    <a:cs typeface="Times New Roman" panose="02020603050405020304" pitchFamily="18" charset="0"/>
                  </a:rPr>
                  <a:t>Newton’s</a:t>
                </a:r>
                <a:r>
                  <a:rPr lang="hu-HU" dirty="0"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cs typeface="Times New Roman" panose="02020603050405020304" pitchFamily="18" charset="0"/>
                  </a:rPr>
                  <a:t>equation</a:t>
                </a:r>
                <a:r>
                  <a:rPr lang="hu-HU" dirty="0">
                    <a:cs typeface="Times New Roman" panose="02020603050405020304" pitchFamily="18" charset="0"/>
                  </a:rPr>
                  <a:t>: F=ma, </a:t>
                </a:r>
                <a:r>
                  <a:rPr lang="hu-HU" dirty="0" err="1">
                    <a:cs typeface="Times New Roman" panose="02020603050405020304" pitchFamily="18" charset="0"/>
                  </a:rPr>
                  <a:t>where</a:t>
                </a:r>
                <a:r>
                  <a:rPr lang="hu-HU" dirty="0">
                    <a:cs typeface="Times New Roman" panose="02020603050405020304" pitchFamily="18" charset="0"/>
                  </a:rPr>
                  <a:t> </a:t>
                </a:r>
              </a:p>
              <a:p>
                <a:pPr marL="828888" lvl="1" indent="-342900"/>
                <a:r>
                  <a:rPr lang="hu-HU" dirty="0">
                    <a:cs typeface="Times New Roman" panose="02020603050405020304" pitchFamily="18" charset="0"/>
                  </a:rPr>
                  <a:t>F: </a:t>
                </a:r>
                <a:r>
                  <a:rPr lang="hu-HU" dirty="0" err="1">
                    <a:cs typeface="Times New Roman" panose="02020603050405020304" pitchFamily="18" charset="0"/>
                  </a:rPr>
                  <a:t>force</a:t>
                </a:r>
                <a:r>
                  <a:rPr lang="hu-HU" dirty="0">
                    <a:cs typeface="Times New Roman" panose="02020603050405020304" pitchFamily="18" charset="0"/>
                  </a:rPr>
                  <a:t> </a:t>
                </a:r>
              </a:p>
              <a:p>
                <a:pPr marL="828888" lvl="1" indent="-342900"/>
                <a:r>
                  <a:rPr lang="hu-HU" dirty="0">
                    <a:cs typeface="Times New Roman" panose="02020603050405020304" pitchFamily="18" charset="0"/>
                  </a:rPr>
                  <a:t>m: </a:t>
                </a:r>
                <a:r>
                  <a:rPr lang="hu-HU" dirty="0" err="1">
                    <a:cs typeface="Times New Roman" panose="02020603050405020304" pitchFamily="18" charset="0"/>
                  </a:rPr>
                  <a:t>mass</a:t>
                </a:r>
                <a:r>
                  <a:rPr lang="hu-HU" dirty="0">
                    <a:cs typeface="Times New Roman" panose="02020603050405020304" pitchFamily="18" charset="0"/>
                  </a:rPr>
                  <a:t> </a:t>
                </a:r>
              </a:p>
              <a:p>
                <a:pPr marL="828888" lvl="1" indent="-342900"/>
                <a:r>
                  <a:rPr lang="hu-HU" dirty="0" err="1">
                    <a:cs typeface="Times New Roman" panose="02020603050405020304" pitchFamily="18" charset="0"/>
                  </a:rPr>
                  <a:t>they</a:t>
                </a:r>
                <a:r>
                  <a:rPr lang="hu-HU" dirty="0"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cs typeface="Times New Roman" panose="02020603050405020304" pitchFamily="18" charset="0"/>
                  </a:rPr>
                  <a:t>may</a:t>
                </a:r>
                <a:r>
                  <a:rPr lang="hu-HU" dirty="0"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cs typeface="Times New Roman" panose="02020603050405020304" pitchFamily="18" charset="0"/>
                  </a:rPr>
                  <a:t>depend</a:t>
                </a:r>
                <a:r>
                  <a:rPr lang="hu-HU" dirty="0"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cs typeface="Times New Roman" panose="02020603050405020304" pitchFamily="18" charset="0"/>
                  </a:rPr>
                  <a:t>on</a:t>
                </a:r>
                <a:r>
                  <a:rPr lang="hu-HU" dirty="0"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cs typeface="Times New Roman" panose="02020603050405020304" pitchFamily="18" charset="0"/>
                  </a:rPr>
                  <a:t>position</a:t>
                </a:r>
                <a:r>
                  <a:rPr lang="hu-HU" dirty="0">
                    <a:cs typeface="Times New Roman" panose="02020603050405020304" pitchFamily="18" charset="0"/>
                  </a:rPr>
                  <a:t> (</a:t>
                </a:r>
                <a:r>
                  <a:rPr lang="hu-HU" dirty="0" err="1">
                    <a:cs typeface="Times New Roman" panose="02020603050405020304" pitchFamily="18" charset="0"/>
                  </a:rPr>
                  <a:t>e.g</a:t>
                </a:r>
                <a:r>
                  <a:rPr lang="hu-HU" dirty="0">
                    <a:cs typeface="Times New Roman" panose="02020603050405020304" pitchFamily="18" charset="0"/>
                  </a:rPr>
                  <a:t>., </a:t>
                </a:r>
                <a:r>
                  <a:rPr lang="hu-HU" dirty="0" err="1">
                    <a:cs typeface="Times New Roman" panose="02020603050405020304" pitchFamily="18" charset="0"/>
                  </a:rPr>
                  <a:t>gravity</a:t>
                </a:r>
                <a:r>
                  <a:rPr lang="hu-HU" dirty="0">
                    <a:cs typeface="Times New Roman" panose="02020603050405020304" pitchFamily="18" charset="0"/>
                  </a:rPr>
                  <a:t>) and </a:t>
                </a:r>
                <a:r>
                  <a:rPr lang="hu-HU" dirty="0" err="1">
                    <a:cs typeface="Times New Roman" panose="02020603050405020304" pitchFamily="18" charset="0"/>
                  </a:rPr>
                  <a:t>the</a:t>
                </a:r>
                <a:r>
                  <a:rPr lang="hu-HU" dirty="0"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cs typeface="Times New Roman" panose="02020603050405020304" pitchFamily="18" charset="0"/>
                  </a:rPr>
                  <a:t>coordinate</a:t>
                </a:r>
                <a:r>
                  <a:rPr lang="hu-HU" dirty="0"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cs typeface="Times New Roman" panose="02020603050405020304" pitchFamily="18" charset="0"/>
                  </a:rPr>
                  <a:t>system</a:t>
                </a:r>
                <a:r>
                  <a:rPr lang="hu-HU" dirty="0">
                    <a:cs typeface="Times New Roman" panose="02020603050405020304" pitchFamily="18" charset="0"/>
                  </a:rPr>
                  <a:t> (</a:t>
                </a:r>
                <a:r>
                  <a:rPr lang="hu-HU" dirty="0" err="1">
                    <a:cs typeface="Times New Roman" panose="02020603050405020304" pitchFamily="18" charset="0"/>
                  </a:rPr>
                  <a:t>e.g</a:t>
                </a:r>
                <a:r>
                  <a:rPr lang="hu-HU" dirty="0">
                    <a:cs typeface="Times New Roman" panose="02020603050405020304" pitchFamily="18" charset="0"/>
                  </a:rPr>
                  <a:t>., </a:t>
                </a:r>
                <a:r>
                  <a:rPr lang="hu-HU" dirty="0" err="1">
                    <a:cs typeface="Times New Roman" panose="02020603050405020304" pitchFamily="18" charset="0"/>
                  </a:rPr>
                  <a:t>if</a:t>
                </a:r>
                <a:r>
                  <a:rPr lang="hu-HU" dirty="0"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cs typeface="Times New Roman" panose="02020603050405020304" pitchFamily="18" charset="0"/>
                  </a:rPr>
                  <a:t>it</a:t>
                </a:r>
                <a:r>
                  <a:rPr lang="hu-HU" dirty="0">
                    <a:cs typeface="Times New Roman" panose="02020603050405020304" pitchFamily="18" charset="0"/>
                  </a:rPr>
                  <a:t> is </a:t>
                </a:r>
                <a:r>
                  <a:rPr lang="hu-HU" dirty="0" err="1">
                    <a:cs typeface="Times New Roman" panose="02020603050405020304" pitchFamily="18" charset="0"/>
                  </a:rPr>
                  <a:t>rotating</a:t>
                </a:r>
                <a:r>
                  <a:rPr lang="hu-HU" dirty="0"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/>
                <a:endParaRPr lang="hu-HU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/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We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combine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position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and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speed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into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a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single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i="1" u="sng" dirty="0" err="1">
                    <a:latin typeface="+mj-lt"/>
                    <a:cs typeface="Times New Roman" panose="02020603050405020304" pitchFamily="18" charset="0"/>
                  </a:rPr>
                  <a:t>state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vector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b="1" dirty="0">
                    <a:latin typeface="+mj-lt"/>
                    <a:cs typeface="Times New Roman" panose="02020603050405020304" pitchFamily="18" charset="0"/>
                  </a:rPr>
                  <a:t>q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:    </a:t>
                </a:r>
                <a14:m>
                  <m:oMath xmlns:m="http://schemas.openxmlformats.org/officeDocument/2006/math">
                    <m:r>
                      <a:rPr lang="hu-HU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  <m:r>
                      <a:rPr lang="hu-H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b="1" dirty="0">
                  <a:latin typeface="+mj-lt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:endParaRPr lang="hu-HU" dirty="0">
                  <a:latin typeface="+mj-lt"/>
                  <a:cs typeface="Times New Roman" panose="02020603050405020304" pitchFamily="18" charset="0"/>
                </a:endParaRPr>
              </a:p>
              <a:p>
                <a:pPr marL="342900" indent="-342900"/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In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control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we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want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to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know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,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the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force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of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the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control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/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We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separate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it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from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the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other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forces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. The rest is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given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as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a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function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of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position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and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speed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, i.e.,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the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i="1" u="sng" dirty="0" err="1">
                    <a:latin typeface="+mj-lt"/>
                    <a:cs typeface="Times New Roman" panose="02020603050405020304" pitchFamily="18" charset="0"/>
                  </a:rPr>
                  <a:t>state</a:t>
                </a:r>
                <a:endParaRPr lang="hu-HU" dirty="0">
                  <a:latin typeface="+mj-lt"/>
                  <a:cs typeface="Times New Roman" panose="02020603050405020304" pitchFamily="18" charset="0"/>
                </a:endParaRPr>
              </a:p>
              <a:p>
                <a:pPr marL="342900" indent="-342900"/>
                <a:endParaRPr lang="en-US" i="1" u="sng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85387F-8A8B-4BAC-8E58-3E8DA85E9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467548" y="1196976"/>
                <a:ext cx="7848868" cy="4896320"/>
              </a:xfrm>
              <a:blipFill>
                <a:blip r:embed="rId2"/>
                <a:stretch>
                  <a:fillRect l="-699" t="-746" b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B67B0D6-4932-4B81-BAF7-9C0B810757B2}"/>
              </a:ext>
            </a:extLst>
          </p:cNvPr>
          <p:cNvGrpSpPr/>
          <p:nvPr/>
        </p:nvGrpSpPr>
        <p:grpSpPr>
          <a:xfrm>
            <a:off x="3203848" y="6196669"/>
            <a:ext cx="2561141" cy="544699"/>
            <a:chOff x="3203848" y="5919908"/>
            <a:chExt cx="2561141" cy="5446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AE329BE-5296-496E-81A2-456BECEAA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069" t="19482" r="37573" b="72838"/>
            <a:stretch/>
          </p:blipFill>
          <p:spPr>
            <a:xfrm>
              <a:off x="3203848" y="5919908"/>
              <a:ext cx="2561141" cy="54469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A9F6C9-12B8-48E1-B13A-6A2B1F39A5D9}"/>
                </a:ext>
              </a:extLst>
            </p:cNvPr>
            <p:cNvSpPr txBox="1"/>
            <p:nvPr/>
          </p:nvSpPr>
          <p:spPr>
            <a:xfrm>
              <a:off x="3478193" y="6118428"/>
              <a:ext cx="1847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69B18-F0F6-405B-AD54-D0B97B8C4C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8" y="404671"/>
            <a:ext cx="7488828" cy="576057"/>
          </a:xfrm>
        </p:spPr>
        <p:txBody>
          <a:bodyPr/>
          <a:lstStyle/>
          <a:p>
            <a:r>
              <a:rPr lang="hu-HU" dirty="0" err="1"/>
              <a:t>Basics</a:t>
            </a:r>
            <a:r>
              <a:rPr lang="hu-HU" dirty="0"/>
              <a:t>: </a:t>
            </a:r>
            <a:r>
              <a:rPr lang="hu-HU" dirty="0" err="1"/>
              <a:t>notations</a:t>
            </a:r>
            <a:r>
              <a:rPr lang="hu-HU" dirty="0"/>
              <a:t> and </a:t>
            </a:r>
            <a:r>
              <a:rPr lang="hu-HU" dirty="0" err="1"/>
              <a:t>simplified</a:t>
            </a:r>
            <a:r>
              <a:rPr lang="hu-HU" dirty="0"/>
              <a:t> </a:t>
            </a:r>
            <a:r>
              <a:rPr lang="hu-HU" dirty="0" err="1"/>
              <a:t>notations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A3D77-8623-4618-B58B-9115ED6F8E2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481078" y="6469019"/>
            <a:ext cx="1035138" cy="16897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025D01-B113-4068-AACF-4D5FE95825CE}"/>
              </a:ext>
            </a:extLst>
          </p:cNvPr>
          <p:cNvSpPr txBox="1"/>
          <p:nvPr/>
        </p:nvSpPr>
        <p:spPr>
          <a:xfrm>
            <a:off x="6516216" y="6453329"/>
            <a:ext cx="25439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state</a:t>
            </a:r>
            <a:r>
              <a:rPr lang="hu-HU" dirty="0"/>
              <a:t>: </a:t>
            </a:r>
            <a:r>
              <a:rPr lang="hu-HU" dirty="0" err="1"/>
              <a:t>position</a:t>
            </a:r>
            <a:r>
              <a:rPr lang="hu-HU" dirty="0"/>
              <a:t> and </a:t>
            </a:r>
            <a:r>
              <a:rPr lang="hu-HU" dirty="0" err="1"/>
              <a:t>speed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18E71-E9DB-4908-B5EB-657CF9CD51DC}"/>
              </a:ext>
            </a:extLst>
          </p:cNvPr>
          <p:cNvSpPr txBox="1"/>
          <p:nvPr/>
        </p:nvSpPr>
        <p:spPr>
          <a:xfrm>
            <a:off x="5960130" y="5739654"/>
            <a:ext cx="2356286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speed</a:t>
            </a:r>
            <a:r>
              <a:rPr lang="hu-HU" dirty="0"/>
              <a:t> and </a:t>
            </a:r>
            <a:r>
              <a:rPr lang="hu-HU" dirty="0" err="1"/>
              <a:t>acceleration</a:t>
            </a:r>
            <a:endParaRPr lang="hu-H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9EB8A1-1EC4-4552-BCCB-F17474D968E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716016" y="5924320"/>
            <a:ext cx="1244114" cy="3852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AF5221-36C1-41D5-B23D-FB8ADE28A2F5}"/>
              </a:ext>
            </a:extLst>
          </p:cNvPr>
          <p:cNvSpPr txBox="1"/>
          <p:nvPr/>
        </p:nvSpPr>
        <p:spPr>
          <a:xfrm>
            <a:off x="2771800" y="1156097"/>
            <a:ext cx="4958922" cy="923330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none" rtlCol="0">
            <a:spAutoFit/>
          </a:bodyPr>
          <a:lstStyle/>
          <a:p>
            <a:r>
              <a:rPr lang="hu-HU" dirty="0" err="1"/>
              <a:t>Tasks</a:t>
            </a:r>
            <a:r>
              <a:rPr lang="hu-HU" dirty="0"/>
              <a:t>: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F and </a:t>
            </a:r>
            <a:r>
              <a:rPr lang="hu-HU" dirty="0" err="1"/>
              <a:t>compute</a:t>
            </a:r>
            <a:r>
              <a:rPr lang="hu-HU" dirty="0"/>
              <a:t> a: </a:t>
            </a:r>
            <a:r>
              <a:rPr lang="hu-HU" dirty="0" err="1"/>
              <a:t>dynamics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hu-HU" dirty="0"/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a and </a:t>
            </a:r>
            <a:r>
              <a:rPr lang="hu-HU" dirty="0" err="1"/>
              <a:t>compute</a:t>
            </a:r>
            <a:r>
              <a:rPr lang="hu-HU" dirty="0"/>
              <a:t> F: </a:t>
            </a:r>
            <a:r>
              <a:rPr lang="hu-HU" dirty="0" err="1"/>
              <a:t>inverse</a:t>
            </a:r>
            <a:r>
              <a:rPr lang="hu-HU" dirty="0"/>
              <a:t> </a:t>
            </a:r>
            <a:r>
              <a:rPr lang="hu-HU" dirty="0" err="1"/>
              <a:t>dynamics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C1BFE-DF63-4481-96D2-DD0BE386C560}"/>
              </a:ext>
            </a:extLst>
          </p:cNvPr>
          <p:cNvSpPr txBox="1"/>
          <p:nvPr/>
        </p:nvSpPr>
        <p:spPr>
          <a:xfrm>
            <a:off x="323528" y="6277962"/>
            <a:ext cx="1306704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form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FD104-1283-442F-9433-6EAF313E88E1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630232" y="6462628"/>
            <a:ext cx="1573616" cy="639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348259-7907-485E-B37C-08A2C46C84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Newton eqs in </a:t>
            </a:r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terms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7E0368-2818-4D1D-8267-D2B282BC4BBD}"/>
              </a:ext>
            </a:extLst>
          </p:cNvPr>
          <p:cNvCxnSpPr>
            <a:cxnSpLocks/>
          </p:cNvCxnSpPr>
          <p:nvPr/>
        </p:nvCxnSpPr>
        <p:spPr>
          <a:xfrm>
            <a:off x="2843808" y="2880316"/>
            <a:ext cx="1800200" cy="133342"/>
          </a:xfrm>
          <a:prstGeom prst="straightConnector1">
            <a:avLst/>
          </a:prstGeom>
          <a:ln>
            <a:solidFill>
              <a:srgbClr val="0044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5BD8AB-1DD9-42C1-AF60-04A14D151B68}"/>
              </a:ext>
            </a:extLst>
          </p:cNvPr>
          <p:cNvSpPr txBox="1"/>
          <p:nvPr/>
        </p:nvSpPr>
        <p:spPr>
          <a:xfrm>
            <a:off x="3635896" y="28014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4494"/>
                </a:solidFill>
              </a:rPr>
              <a:t>*</a:t>
            </a:r>
            <a:endParaRPr lang="en-US" dirty="0">
              <a:solidFill>
                <a:srgbClr val="00449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06EC25-A9D3-413F-A382-EC3288F03ABC}"/>
                  </a:ext>
                </a:extLst>
              </p:cNvPr>
              <p:cNvSpPr txBox="1"/>
              <p:nvPr/>
            </p:nvSpPr>
            <p:spPr>
              <a:xfrm>
                <a:off x="323528" y="1601507"/>
                <a:ext cx="7929158" cy="1002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>
                    <a:solidFill>
                      <a:srgbClr val="004494"/>
                    </a:solidFill>
                  </a:rPr>
                  <a:t>Our </a:t>
                </a:r>
                <a:r>
                  <a:rPr lang="hu-HU" dirty="0" err="1">
                    <a:solidFill>
                      <a:srgbClr val="004494"/>
                    </a:solidFill>
                  </a:rPr>
                  <a:t>state</a:t>
                </a:r>
                <a:r>
                  <a:rPr lang="hu-HU" dirty="0">
                    <a:solidFill>
                      <a:srgbClr val="004494"/>
                    </a:solidFill>
                  </a:rPr>
                  <a:t> is </a:t>
                </a:r>
                <a:r>
                  <a:rPr lang="hu-HU" b="1" dirty="0">
                    <a:solidFill>
                      <a:srgbClr val="004494"/>
                    </a:solidFill>
                  </a:rPr>
                  <a:t>q</a:t>
                </a:r>
                <a:endParaRPr lang="hu-HU" dirty="0">
                  <a:solidFill>
                    <a:srgbClr val="004494"/>
                  </a:solidFill>
                </a:endParaRPr>
              </a:p>
              <a:p>
                <a:r>
                  <a:rPr lang="hu-HU" dirty="0" err="1">
                    <a:solidFill>
                      <a:srgbClr val="004494"/>
                    </a:solidFill>
                  </a:rPr>
                  <a:t>Our</a:t>
                </a:r>
                <a:r>
                  <a:rPr lang="hu-HU" dirty="0">
                    <a:solidFill>
                      <a:srgbClr val="004494"/>
                    </a:solidFill>
                  </a:rPr>
                  <a:t> </a:t>
                </a:r>
                <a:r>
                  <a:rPr lang="hu-HU" dirty="0" err="1">
                    <a:solidFill>
                      <a:srgbClr val="004494"/>
                    </a:solidFill>
                  </a:rPr>
                  <a:t>state</a:t>
                </a:r>
                <a:r>
                  <a:rPr lang="hu-HU" dirty="0">
                    <a:solidFill>
                      <a:srgbClr val="004494"/>
                    </a:solidFill>
                  </a:rPr>
                  <a:t> is </a:t>
                </a:r>
                <a:r>
                  <a:rPr lang="hu-HU" dirty="0" err="1">
                    <a:solidFill>
                      <a:srgbClr val="004494"/>
                    </a:solidFill>
                  </a:rPr>
                  <a:t>changing</a:t>
                </a:r>
                <a:r>
                  <a:rPr lang="hu-HU" dirty="0">
                    <a:solidFill>
                      <a:srgbClr val="004494"/>
                    </a:solidFill>
                  </a:rPr>
                  <a:t> „in </a:t>
                </a:r>
                <a:r>
                  <a:rPr lang="hu-HU" dirty="0" err="1">
                    <a:solidFill>
                      <a:srgbClr val="004494"/>
                    </a:solidFill>
                  </a:rPr>
                  <a:t>direction</a:t>
                </a:r>
                <a:r>
                  <a:rPr lang="hu-HU" dirty="0">
                    <a:solidFill>
                      <a:srgbClr val="004494"/>
                    </a:solidFill>
                  </a:rPr>
                  <a:t>” 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</a:t>
                </a:r>
                <a:r>
                  <a:rPr lang="hu-HU" b="1" dirty="0">
                    <a:solidFill>
                      <a:srgbClr val="004494"/>
                    </a:solidFill>
                  </a:rPr>
                  <a:t>q </a:t>
                </a:r>
                <a:r>
                  <a:rPr lang="hu-HU" dirty="0" err="1">
                    <a:solidFill>
                      <a:srgbClr val="004494"/>
                    </a:solidFill>
                  </a:rPr>
                  <a:t>during</a:t>
                </a:r>
                <a:r>
                  <a:rPr lang="hu-HU" dirty="0">
                    <a:solidFill>
                      <a:srgbClr val="004494"/>
                    </a:solidFill>
                  </a:rPr>
                  <a:t> </a:t>
                </a:r>
                <a:r>
                  <a:rPr lang="hu-HU" dirty="0" err="1">
                    <a:solidFill>
                      <a:srgbClr val="004494"/>
                    </a:solidFill>
                  </a:rPr>
                  <a:t>time</a:t>
                </a:r>
                <a:r>
                  <a:rPr lang="hu-HU" dirty="0">
                    <a:solidFill>
                      <a:srgbClr val="004494"/>
                    </a:solidFill>
                  </a:rPr>
                  <a:t> 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t </a:t>
                </a:r>
              </a:p>
              <a:p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i.e., </a:t>
                </a:r>
                <a:r>
                  <a:rPr lang="hu-HU" dirty="0" err="1">
                    <a:solidFill>
                      <a:srgbClr val="004494"/>
                    </a:solidFill>
                    <a:sym typeface="Symbol" panose="05050102010706020507" pitchFamily="18" charset="2"/>
                  </a:rPr>
                  <a:t>we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</a:t>
                </a:r>
                <a:r>
                  <a:rPr lang="hu-HU" dirty="0" err="1">
                    <a:solidFill>
                      <a:srgbClr val="004494"/>
                    </a:solidFill>
                    <a:sym typeface="Symbol" panose="05050102010706020507" pitchFamily="18" charset="2"/>
                  </a:rPr>
                  <a:t>have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</a:t>
                </a:r>
                <a:r>
                  <a:rPr lang="hu-HU" dirty="0" err="1">
                    <a:solidFill>
                      <a:srgbClr val="004494"/>
                    </a:solidFill>
                    <a:sym typeface="Symbol" panose="05050102010706020507" pitchFamily="18" charset="2"/>
                  </a:rPr>
                  <a:t>change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of </a:t>
                </a:r>
                <a:r>
                  <a:rPr lang="hu-HU" dirty="0" err="1">
                    <a:solidFill>
                      <a:srgbClr val="004494"/>
                    </a:solidFill>
                    <a:sym typeface="Symbol" panose="05050102010706020507" pitchFamily="18" charset="2"/>
                  </a:rPr>
                  <a:t>state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over unit </a:t>
                </a:r>
                <a:r>
                  <a:rPr lang="hu-HU" dirty="0" err="1">
                    <a:solidFill>
                      <a:srgbClr val="004494"/>
                    </a:solidFill>
                    <a:sym typeface="Symbol" panose="05050102010706020507" pitchFamily="18" charset="2"/>
                  </a:rPr>
                  <a:t>time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in </a:t>
                </a:r>
                <a:r>
                  <a:rPr lang="hu-HU" dirty="0" err="1">
                    <a:solidFill>
                      <a:srgbClr val="004494"/>
                    </a:solidFill>
                    <a:sym typeface="Symbol" panose="05050102010706020507" pitchFamily="18" charset="2"/>
                  </a:rPr>
                  <a:t>the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Δ</m:t>
                    </m:r>
                    <m:r>
                      <a:rPr lang="hu-HU" b="0" i="1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hu-HU" b="0" i="1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limit: i.e.,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600" i="1" smtClean="0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sz="1600" i="1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1600" i="0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hu-HU" sz="1600" b="0" i="0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Δ</m:t>
                            </m:r>
                            <m:r>
                              <a:rPr lang="hu-HU" sz="1600" b="0" i="1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𝑡</m:t>
                            </m:r>
                            <m:r>
                              <a:rPr lang="hu-HU" sz="1600" b="0" i="1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hu-HU" sz="1600" i="1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hu-HU" sz="160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hu-HU" sz="1600" b="1">
                                <a:solidFill>
                                  <a:srgbClr val="004494"/>
                                </a:solidFill>
                                <a:sym typeface="Symbol" panose="05050102010706020507" pitchFamily="18" charset="2"/>
                              </a:rPr>
                              <m:t>q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hu-HU" sz="160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Δ</m:t>
                            </m:r>
                            <m:r>
                              <a:rPr lang="hu-HU" sz="1600" i="1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𝑡</m:t>
                            </m:r>
                          </m:den>
                        </m:f>
                      </m:e>
                    </m:func>
                    <m:r>
                      <a:rPr lang="hu-HU" sz="1600" b="0" i="1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acc>
                      <m:accPr>
                        <m:chr m:val="̇"/>
                        <m:ctrlPr>
                          <a:rPr lang="hu-HU" sz="1600" b="0" i="1" smtClean="0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hu-HU" sz="1600" b="1" i="0" smtClean="0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acc>
                  </m:oMath>
                </a14:m>
                <a:endParaRPr lang="en-US" dirty="0">
                  <a:solidFill>
                    <a:srgbClr val="004494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06EC25-A9D3-413F-A382-EC3288F03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01507"/>
                <a:ext cx="7929158" cy="1002967"/>
              </a:xfrm>
              <a:prstGeom prst="rect">
                <a:avLst/>
              </a:prstGeom>
              <a:blipFill>
                <a:blip r:embed="rId2"/>
                <a:stretch>
                  <a:fillRect l="-615" t="-36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4271F8D-1327-483C-9C48-CFBE1194DEAD}"/>
              </a:ext>
            </a:extLst>
          </p:cNvPr>
          <p:cNvSpPr txBox="1"/>
          <p:nvPr/>
        </p:nvSpPr>
        <p:spPr>
          <a:xfrm>
            <a:off x="3755103" y="4499695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Newton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equation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D09557-0E58-4DF3-AE54-13E4C126405A}"/>
              </a:ext>
            </a:extLst>
          </p:cNvPr>
          <p:cNvGrpSpPr>
            <a:grpSpLocks noChangeAspect="1"/>
          </p:cNvGrpSpPr>
          <p:nvPr/>
        </p:nvGrpSpPr>
        <p:grpSpPr>
          <a:xfrm>
            <a:off x="4355976" y="4952136"/>
            <a:ext cx="2046077" cy="466374"/>
            <a:chOff x="3203848" y="5919908"/>
            <a:chExt cx="2561141" cy="58377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1407A1-1DDD-4320-958F-F310D4F7C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069" t="19482" r="37573" b="72838"/>
            <a:stretch/>
          </p:blipFill>
          <p:spPr>
            <a:xfrm>
              <a:off x="3203848" y="5919908"/>
              <a:ext cx="2561141" cy="54469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021C19-1427-449C-8120-B77D91405F4A}"/>
                </a:ext>
              </a:extLst>
            </p:cNvPr>
            <p:cNvSpPr txBox="1"/>
            <p:nvPr/>
          </p:nvSpPr>
          <p:spPr>
            <a:xfrm>
              <a:off x="3425689" y="6118428"/>
              <a:ext cx="231234" cy="385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B43E678-CDB2-46D7-9020-33E4EF2A8941}"/>
              </a:ext>
            </a:extLst>
          </p:cNvPr>
          <p:cNvSpPr/>
          <p:nvPr/>
        </p:nvSpPr>
        <p:spPr>
          <a:xfrm>
            <a:off x="1837189" y="2709644"/>
            <a:ext cx="5461233" cy="1761688"/>
          </a:xfrm>
          <a:custGeom>
            <a:avLst/>
            <a:gdLst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26128 w 5461233"/>
              <a:gd name="connsiteY37" fmla="*/ 327171 h 1761688"/>
              <a:gd name="connsiteX38" fmla="*/ 1493240 w 5461233"/>
              <a:gd name="connsiteY38" fmla="*/ 310393 h 1761688"/>
              <a:gd name="connsiteX39" fmla="*/ 1535185 w 5461233"/>
              <a:gd name="connsiteY39" fmla="*/ 302004 h 1761688"/>
              <a:gd name="connsiteX40" fmla="*/ 1560352 w 5461233"/>
              <a:gd name="connsiteY40" fmla="*/ 293615 h 1761688"/>
              <a:gd name="connsiteX41" fmla="*/ 1627464 w 5461233"/>
              <a:gd name="connsiteY41" fmla="*/ 285226 h 1761688"/>
              <a:gd name="connsiteX42" fmla="*/ 1669409 w 5461233"/>
              <a:gd name="connsiteY42" fmla="*/ 276837 h 1761688"/>
              <a:gd name="connsiteX43" fmla="*/ 1728132 w 5461233"/>
              <a:gd name="connsiteY43" fmla="*/ 268448 h 1761688"/>
              <a:gd name="connsiteX44" fmla="*/ 1770077 w 5461233"/>
              <a:gd name="connsiteY44" fmla="*/ 260059 h 1761688"/>
              <a:gd name="connsiteX45" fmla="*/ 1862356 w 5461233"/>
              <a:gd name="connsiteY45" fmla="*/ 251670 h 1761688"/>
              <a:gd name="connsiteX46" fmla="*/ 1912690 w 5461233"/>
              <a:gd name="connsiteY46" fmla="*/ 243281 h 1761688"/>
              <a:gd name="connsiteX47" fmla="*/ 1971413 w 5461233"/>
              <a:gd name="connsiteY47" fmla="*/ 234892 h 1761688"/>
              <a:gd name="connsiteX48" fmla="*/ 2063692 w 5461233"/>
              <a:gd name="connsiteY48" fmla="*/ 218114 h 1761688"/>
              <a:gd name="connsiteX49" fmla="*/ 2164360 w 5461233"/>
              <a:gd name="connsiteY49" fmla="*/ 209725 h 1761688"/>
              <a:gd name="connsiteX50" fmla="*/ 2818701 w 5461233"/>
              <a:gd name="connsiteY50" fmla="*/ 218114 h 1761688"/>
              <a:gd name="connsiteX51" fmla="*/ 2885813 w 5461233"/>
              <a:gd name="connsiteY51" fmla="*/ 226503 h 1761688"/>
              <a:gd name="connsiteX52" fmla="*/ 3137483 w 5461233"/>
              <a:gd name="connsiteY52" fmla="*/ 234892 h 1761688"/>
              <a:gd name="connsiteX53" fmla="*/ 4941116 w 5461233"/>
              <a:gd name="connsiteY53" fmla="*/ 234892 h 1761688"/>
              <a:gd name="connsiteX54" fmla="*/ 5058561 w 5461233"/>
              <a:gd name="connsiteY54" fmla="*/ 209725 h 1761688"/>
              <a:gd name="connsiteX55" fmla="*/ 5134062 w 5461233"/>
              <a:gd name="connsiteY55" fmla="*/ 192947 h 1761688"/>
              <a:gd name="connsiteX56" fmla="*/ 5167618 w 5461233"/>
              <a:gd name="connsiteY56" fmla="*/ 167780 h 1761688"/>
              <a:gd name="connsiteX57" fmla="*/ 5217952 w 5461233"/>
              <a:gd name="connsiteY57" fmla="*/ 151002 h 1761688"/>
              <a:gd name="connsiteX58" fmla="*/ 5259897 w 5461233"/>
              <a:gd name="connsiteY58" fmla="*/ 109057 h 1761688"/>
              <a:gd name="connsiteX59" fmla="*/ 5377343 w 5461233"/>
              <a:gd name="connsiteY59" fmla="*/ 58723 h 1761688"/>
              <a:gd name="connsiteX60" fmla="*/ 5410899 w 5461233"/>
              <a:gd name="connsiteY60" fmla="*/ 33556 h 1761688"/>
              <a:gd name="connsiteX61" fmla="*/ 5461233 w 5461233"/>
              <a:gd name="connsiteY61" fmla="*/ 8389 h 1761688"/>
              <a:gd name="connsiteX62" fmla="*/ 5461233 w 5461233"/>
              <a:gd name="connsiteY62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26128 w 5461233"/>
              <a:gd name="connsiteY37" fmla="*/ 327171 h 1761688"/>
              <a:gd name="connsiteX38" fmla="*/ 1493240 w 5461233"/>
              <a:gd name="connsiteY38" fmla="*/ 310393 h 1761688"/>
              <a:gd name="connsiteX39" fmla="*/ 1535185 w 5461233"/>
              <a:gd name="connsiteY39" fmla="*/ 302004 h 1761688"/>
              <a:gd name="connsiteX40" fmla="*/ 1560352 w 5461233"/>
              <a:gd name="connsiteY40" fmla="*/ 293615 h 1761688"/>
              <a:gd name="connsiteX41" fmla="*/ 1627464 w 5461233"/>
              <a:gd name="connsiteY41" fmla="*/ 285226 h 1761688"/>
              <a:gd name="connsiteX42" fmla="*/ 1669409 w 5461233"/>
              <a:gd name="connsiteY42" fmla="*/ 276837 h 1761688"/>
              <a:gd name="connsiteX43" fmla="*/ 1728132 w 5461233"/>
              <a:gd name="connsiteY43" fmla="*/ 268448 h 1761688"/>
              <a:gd name="connsiteX44" fmla="*/ 1770077 w 5461233"/>
              <a:gd name="connsiteY44" fmla="*/ 260059 h 1761688"/>
              <a:gd name="connsiteX45" fmla="*/ 1862356 w 5461233"/>
              <a:gd name="connsiteY45" fmla="*/ 251670 h 1761688"/>
              <a:gd name="connsiteX46" fmla="*/ 1912690 w 5461233"/>
              <a:gd name="connsiteY46" fmla="*/ 243281 h 1761688"/>
              <a:gd name="connsiteX47" fmla="*/ 1971413 w 5461233"/>
              <a:gd name="connsiteY47" fmla="*/ 234892 h 1761688"/>
              <a:gd name="connsiteX48" fmla="*/ 2063692 w 5461233"/>
              <a:gd name="connsiteY48" fmla="*/ 218114 h 1761688"/>
              <a:gd name="connsiteX49" fmla="*/ 2164360 w 5461233"/>
              <a:gd name="connsiteY49" fmla="*/ 209725 h 1761688"/>
              <a:gd name="connsiteX50" fmla="*/ 2818701 w 5461233"/>
              <a:gd name="connsiteY50" fmla="*/ 218114 h 1761688"/>
              <a:gd name="connsiteX51" fmla="*/ 3137483 w 5461233"/>
              <a:gd name="connsiteY51" fmla="*/ 234892 h 1761688"/>
              <a:gd name="connsiteX52" fmla="*/ 4941116 w 5461233"/>
              <a:gd name="connsiteY52" fmla="*/ 234892 h 1761688"/>
              <a:gd name="connsiteX53" fmla="*/ 5058561 w 5461233"/>
              <a:gd name="connsiteY53" fmla="*/ 209725 h 1761688"/>
              <a:gd name="connsiteX54" fmla="*/ 5134062 w 5461233"/>
              <a:gd name="connsiteY54" fmla="*/ 192947 h 1761688"/>
              <a:gd name="connsiteX55" fmla="*/ 5167618 w 5461233"/>
              <a:gd name="connsiteY55" fmla="*/ 167780 h 1761688"/>
              <a:gd name="connsiteX56" fmla="*/ 5217952 w 5461233"/>
              <a:gd name="connsiteY56" fmla="*/ 151002 h 1761688"/>
              <a:gd name="connsiteX57" fmla="*/ 5259897 w 5461233"/>
              <a:gd name="connsiteY57" fmla="*/ 109057 h 1761688"/>
              <a:gd name="connsiteX58" fmla="*/ 5377343 w 5461233"/>
              <a:gd name="connsiteY58" fmla="*/ 58723 h 1761688"/>
              <a:gd name="connsiteX59" fmla="*/ 5410899 w 5461233"/>
              <a:gd name="connsiteY59" fmla="*/ 33556 h 1761688"/>
              <a:gd name="connsiteX60" fmla="*/ 5461233 w 5461233"/>
              <a:gd name="connsiteY60" fmla="*/ 8389 h 1761688"/>
              <a:gd name="connsiteX61" fmla="*/ 5461233 w 5461233"/>
              <a:gd name="connsiteY61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26128 w 5461233"/>
              <a:gd name="connsiteY37" fmla="*/ 327171 h 1761688"/>
              <a:gd name="connsiteX38" fmla="*/ 1493240 w 5461233"/>
              <a:gd name="connsiteY38" fmla="*/ 310393 h 1761688"/>
              <a:gd name="connsiteX39" fmla="*/ 1535185 w 5461233"/>
              <a:gd name="connsiteY39" fmla="*/ 302004 h 1761688"/>
              <a:gd name="connsiteX40" fmla="*/ 1560352 w 5461233"/>
              <a:gd name="connsiteY40" fmla="*/ 293615 h 1761688"/>
              <a:gd name="connsiteX41" fmla="*/ 1627464 w 5461233"/>
              <a:gd name="connsiteY41" fmla="*/ 285226 h 1761688"/>
              <a:gd name="connsiteX42" fmla="*/ 1669409 w 5461233"/>
              <a:gd name="connsiteY42" fmla="*/ 276837 h 1761688"/>
              <a:gd name="connsiteX43" fmla="*/ 1728132 w 5461233"/>
              <a:gd name="connsiteY43" fmla="*/ 268448 h 1761688"/>
              <a:gd name="connsiteX44" fmla="*/ 1770077 w 5461233"/>
              <a:gd name="connsiteY44" fmla="*/ 260059 h 1761688"/>
              <a:gd name="connsiteX45" fmla="*/ 1862356 w 5461233"/>
              <a:gd name="connsiteY45" fmla="*/ 251670 h 1761688"/>
              <a:gd name="connsiteX46" fmla="*/ 1912690 w 5461233"/>
              <a:gd name="connsiteY46" fmla="*/ 243281 h 1761688"/>
              <a:gd name="connsiteX47" fmla="*/ 1971413 w 5461233"/>
              <a:gd name="connsiteY47" fmla="*/ 234892 h 1761688"/>
              <a:gd name="connsiteX48" fmla="*/ 2063692 w 5461233"/>
              <a:gd name="connsiteY48" fmla="*/ 218114 h 1761688"/>
              <a:gd name="connsiteX49" fmla="*/ 2164360 w 5461233"/>
              <a:gd name="connsiteY49" fmla="*/ 209725 h 1761688"/>
              <a:gd name="connsiteX50" fmla="*/ 3137483 w 5461233"/>
              <a:gd name="connsiteY50" fmla="*/ 234892 h 1761688"/>
              <a:gd name="connsiteX51" fmla="*/ 4941116 w 5461233"/>
              <a:gd name="connsiteY51" fmla="*/ 234892 h 1761688"/>
              <a:gd name="connsiteX52" fmla="*/ 5058561 w 5461233"/>
              <a:gd name="connsiteY52" fmla="*/ 209725 h 1761688"/>
              <a:gd name="connsiteX53" fmla="*/ 5134062 w 5461233"/>
              <a:gd name="connsiteY53" fmla="*/ 192947 h 1761688"/>
              <a:gd name="connsiteX54" fmla="*/ 5167618 w 5461233"/>
              <a:gd name="connsiteY54" fmla="*/ 167780 h 1761688"/>
              <a:gd name="connsiteX55" fmla="*/ 5217952 w 5461233"/>
              <a:gd name="connsiteY55" fmla="*/ 151002 h 1761688"/>
              <a:gd name="connsiteX56" fmla="*/ 5259897 w 5461233"/>
              <a:gd name="connsiteY56" fmla="*/ 109057 h 1761688"/>
              <a:gd name="connsiteX57" fmla="*/ 5377343 w 5461233"/>
              <a:gd name="connsiteY57" fmla="*/ 58723 h 1761688"/>
              <a:gd name="connsiteX58" fmla="*/ 5410899 w 5461233"/>
              <a:gd name="connsiteY58" fmla="*/ 33556 h 1761688"/>
              <a:gd name="connsiteX59" fmla="*/ 5461233 w 5461233"/>
              <a:gd name="connsiteY59" fmla="*/ 8389 h 1761688"/>
              <a:gd name="connsiteX60" fmla="*/ 5461233 w 5461233"/>
              <a:gd name="connsiteY60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93240 w 5461233"/>
              <a:gd name="connsiteY37" fmla="*/ 310393 h 1761688"/>
              <a:gd name="connsiteX38" fmla="*/ 1535185 w 5461233"/>
              <a:gd name="connsiteY38" fmla="*/ 302004 h 1761688"/>
              <a:gd name="connsiteX39" fmla="*/ 1560352 w 5461233"/>
              <a:gd name="connsiteY39" fmla="*/ 293615 h 1761688"/>
              <a:gd name="connsiteX40" fmla="*/ 1627464 w 5461233"/>
              <a:gd name="connsiteY40" fmla="*/ 285226 h 1761688"/>
              <a:gd name="connsiteX41" fmla="*/ 1669409 w 5461233"/>
              <a:gd name="connsiteY41" fmla="*/ 276837 h 1761688"/>
              <a:gd name="connsiteX42" fmla="*/ 1728132 w 5461233"/>
              <a:gd name="connsiteY42" fmla="*/ 268448 h 1761688"/>
              <a:gd name="connsiteX43" fmla="*/ 1770077 w 5461233"/>
              <a:gd name="connsiteY43" fmla="*/ 260059 h 1761688"/>
              <a:gd name="connsiteX44" fmla="*/ 1862356 w 5461233"/>
              <a:gd name="connsiteY44" fmla="*/ 251670 h 1761688"/>
              <a:gd name="connsiteX45" fmla="*/ 1912690 w 5461233"/>
              <a:gd name="connsiteY45" fmla="*/ 243281 h 1761688"/>
              <a:gd name="connsiteX46" fmla="*/ 1971413 w 5461233"/>
              <a:gd name="connsiteY46" fmla="*/ 234892 h 1761688"/>
              <a:gd name="connsiteX47" fmla="*/ 2063692 w 5461233"/>
              <a:gd name="connsiteY47" fmla="*/ 218114 h 1761688"/>
              <a:gd name="connsiteX48" fmla="*/ 2164360 w 5461233"/>
              <a:gd name="connsiteY48" fmla="*/ 209725 h 1761688"/>
              <a:gd name="connsiteX49" fmla="*/ 3137483 w 5461233"/>
              <a:gd name="connsiteY49" fmla="*/ 234892 h 1761688"/>
              <a:gd name="connsiteX50" fmla="*/ 4941116 w 5461233"/>
              <a:gd name="connsiteY50" fmla="*/ 234892 h 1761688"/>
              <a:gd name="connsiteX51" fmla="*/ 5058561 w 5461233"/>
              <a:gd name="connsiteY51" fmla="*/ 209725 h 1761688"/>
              <a:gd name="connsiteX52" fmla="*/ 5134062 w 5461233"/>
              <a:gd name="connsiteY52" fmla="*/ 192947 h 1761688"/>
              <a:gd name="connsiteX53" fmla="*/ 5167618 w 5461233"/>
              <a:gd name="connsiteY53" fmla="*/ 167780 h 1761688"/>
              <a:gd name="connsiteX54" fmla="*/ 5217952 w 5461233"/>
              <a:gd name="connsiteY54" fmla="*/ 151002 h 1761688"/>
              <a:gd name="connsiteX55" fmla="*/ 5259897 w 5461233"/>
              <a:gd name="connsiteY55" fmla="*/ 109057 h 1761688"/>
              <a:gd name="connsiteX56" fmla="*/ 5377343 w 5461233"/>
              <a:gd name="connsiteY56" fmla="*/ 58723 h 1761688"/>
              <a:gd name="connsiteX57" fmla="*/ 5410899 w 5461233"/>
              <a:gd name="connsiteY57" fmla="*/ 33556 h 1761688"/>
              <a:gd name="connsiteX58" fmla="*/ 5461233 w 5461233"/>
              <a:gd name="connsiteY58" fmla="*/ 8389 h 1761688"/>
              <a:gd name="connsiteX59" fmla="*/ 5461233 w 5461233"/>
              <a:gd name="connsiteY59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352338 w 5461233"/>
              <a:gd name="connsiteY10" fmla="*/ 1065402 h 1761688"/>
              <a:gd name="connsiteX11" fmla="*/ 377505 w 5461233"/>
              <a:gd name="connsiteY11" fmla="*/ 1040235 h 1761688"/>
              <a:gd name="connsiteX12" fmla="*/ 394283 w 5461233"/>
              <a:gd name="connsiteY12" fmla="*/ 1015068 h 1761688"/>
              <a:gd name="connsiteX13" fmla="*/ 444617 w 5461233"/>
              <a:gd name="connsiteY13" fmla="*/ 964734 h 1761688"/>
              <a:gd name="connsiteX14" fmla="*/ 494950 w 5461233"/>
              <a:gd name="connsiteY14" fmla="*/ 922789 h 1761688"/>
              <a:gd name="connsiteX15" fmla="*/ 536895 w 5461233"/>
              <a:gd name="connsiteY15" fmla="*/ 872455 h 1761688"/>
              <a:gd name="connsiteX16" fmla="*/ 562062 w 5461233"/>
              <a:gd name="connsiteY16" fmla="*/ 855677 h 1761688"/>
              <a:gd name="connsiteX17" fmla="*/ 587229 w 5461233"/>
              <a:gd name="connsiteY17" fmla="*/ 830510 h 1761688"/>
              <a:gd name="connsiteX18" fmla="*/ 637563 w 5461233"/>
              <a:gd name="connsiteY18" fmla="*/ 796954 h 1761688"/>
              <a:gd name="connsiteX19" fmla="*/ 662730 w 5461233"/>
              <a:gd name="connsiteY19" fmla="*/ 780176 h 1761688"/>
              <a:gd name="connsiteX20" fmla="*/ 687897 w 5461233"/>
              <a:gd name="connsiteY20" fmla="*/ 755009 h 1761688"/>
              <a:gd name="connsiteX21" fmla="*/ 755009 w 5461233"/>
              <a:gd name="connsiteY21" fmla="*/ 713064 h 1761688"/>
              <a:gd name="connsiteX22" fmla="*/ 771787 w 5461233"/>
              <a:gd name="connsiteY22" fmla="*/ 687897 h 1761688"/>
              <a:gd name="connsiteX23" fmla="*/ 805343 w 5461233"/>
              <a:gd name="connsiteY23" fmla="*/ 671119 h 1761688"/>
              <a:gd name="connsiteX24" fmla="*/ 855677 w 5461233"/>
              <a:gd name="connsiteY24" fmla="*/ 637563 h 1761688"/>
              <a:gd name="connsiteX25" fmla="*/ 880844 w 5461233"/>
              <a:gd name="connsiteY25" fmla="*/ 612396 h 1761688"/>
              <a:gd name="connsiteX26" fmla="*/ 931178 w 5461233"/>
              <a:gd name="connsiteY26" fmla="*/ 578840 h 1761688"/>
              <a:gd name="connsiteX27" fmla="*/ 956345 w 5461233"/>
              <a:gd name="connsiteY27" fmla="*/ 553673 h 1761688"/>
              <a:gd name="connsiteX28" fmla="*/ 989901 w 5461233"/>
              <a:gd name="connsiteY28" fmla="*/ 536895 h 1761688"/>
              <a:gd name="connsiteX29" fmla="*/ 1073791 w 5461233"/>
              <a:gd name="connsiteY29" fmla="*/ 478173 h 1761688"/>
              <a:gd name="connsiteX30" fmla="*/ 1132514 w 5461233"/>
              <a:gd name="connsiteY30" fmla="*/ 453006 h 1761688"/>
              <a:gd name="connsiteX31" fmla="*/ 1157681 w 5461233"/>
              <a:gd name="connsiteY31" fmla="*/ 436228 h 1761688"/>
              <a:gd name="connsiteX32" fmla="*/ 1199626 w 5461233"/>
              <a:gd name="connsiteY32" fmla="*/ 419450 h 1761688"/>
              <a:gd name="connsiteX33" fmla="*/ 1266738 w 5461233"/>
              <a:gd name="connsiteY33" fmla="*/ 394283 h 1761688"/>
              <a:gd name="connsiteX34" fmla="*/ 1333850 w 5461233"/>
              <a:gd name="connsiteY34" fmla="*/ 360727 h 1761688"/>
              <a:gd name="connsiteX35" fmla="*/ 1384183 w 5461233"/>
              <a:gd name="connsiteY35" fmla="*/ 335560 h 1761688"/>
              <a:gd name="connsiteX36" fmla="*/ 1493240 w 5461233"/>
              <a:gd name="connsiteY36" fmla="*/ 310393 h 1761688"/>
              <a:gd name="connsiteX37" fmla="*/ 1535185 w 5461233"/>
              <a:gd name="connsiteY37" fmla="*/ 302004 h 1761688"/>
              <a:gd name="connsiteX38" fmla="*/ 1560352 w 5461233"/>
              <a:gd name="connsiteY38" fmla="*/ 293615 h 1761688"/>
              <a:gd name="connsiteX39" fmla="*/ 1627464 w 5461233"/>
              <a:gd name="connsiteY39" fmla="*/ 285226 h 1761688"/>
              <a:gd name="connsiteX40" fmla="*/ 1669409 w 5461233"/>
              <a:gd name="connsiteY40" fmla="*/ 276837 h 1761688"/>
              <a:gd name="connsiteX41" fmla="*/ 1728132 w 5461233"/>
              <a:gd name="connsiteY41" fmla="*/ 268448 h 1761688"/>
              <a:gd name="connsiteX42" fmla="*/ 1770077 w 5461233"/>
              <a:gd name="connsiteY42" fmla="*/ 260059 h 1761688"/>
              <a:gd name="connsiteX43" fmla="*/ 1862356 w 5461233"/>
              <a:gd name="connsiteY43" fmla="*/ 251670 h 1761688"/>
              <a:gd name="connsiteX44" fmla="*/ 1912690 w 5461233"/>
              <a:gd name="connsiteY44" fmla="*/ 243281 h 1761688"/>
              <a:gd name="connsiteX45" fmla="*/ 1971413 w 5461233"/>
              <a:gd name="connsiteY45" fmla="*/ 234892 h 1761688"/>
              <a:gd name="connsiteX46" fmla="*/ 2063692 w 5461233"/>
              <a:gd name="connsiteY46" fmla="*/ 218114 h 1761688"/>
              <a:gd name="connsiteX47" fmla="*/ 2164360 w 5461233"/>
              <a:gd name="connsiteY47" fmla="*/ 209725 h 1761688"/>
              <a:gd name="connsiteX48" fmla="*/ 3137483 w 5461233"/>
              <a:gd name="connsiteY48" fmla="*/ 234892 h 1761688"/>
              <a:gd name="connsiteX49" fmla="*/ 4941116 w 5461233"/>
              <a:gd name="connsiteY49" fmla="*/ 234892 h 1761688"/>
              <a:gd name="connsiteX50" fmla="*/ 5058561 w 5461233"/>
              <a:gd name="connsiteY50" fmla="*/ 209725 h 1761688"/>
              <a:gd name="connsiteX51" fmla="*/ 5134062 w 5461233"/>
              <a:gd name="connsiteY51" fmla="*/ 192947 h 1761688"/>
              <a:gd name="connsiteX52" fmla="*/ 5167618 w 5461233"/>
              <a:gd name="connsiteY52" fmla="*/ 167780 h 1761688"/>
              <a:gd name="connsiteX53" fmla="*/ 5217952 w 5461233"/>
              <a:gd name="connsiteY53" fmla="*/ 151002 h 1761688"/>
              <a:gd name="connsiteX54" fmla="*/ 5259897 w 5461233"/>
              <a:gd name="connsiteY54" fmla="*/ 109057 h 1761688"/>
              <a:gd name="connsiteX55" fmla="*/ 5377343 w 5461233"/>
              <a:gd name="connsiteY55" fmla="*/ 58723 h 1761688"/>
              <a:gd name="connsiteX56" fmla="*/ 5410899 w 5461233"/>
              <a:gd name="connsiteY56" fmla="*/ 33556 h 1761688"/>
              <a:gd name="connsiteX57" fmla="*/ 5461233 w 5461233"/>
              <a:gd name="connsiteY57" fmla="*/ 8389 h 1761688"/>
              <a:gd name="connsiteX58" fmla="*/ 5461233 w 5461233"/>
              <a:gd name="connsiteY58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243281 w 5461233"/>
              <a:gd name="connsiteY7" fmla="*/ 1233182 h 1761688"/>
              <a:gd name="connsiteX8" fmla="*/ 251670 w 5461233"/>
              <a:gd name="connsiteY8" fmla="*/ 1208015 h 1761688"/>
              <a:gd name="connsiteX9" fmla="*/ 352338 w 5461233"/>
              <a:gd name="connsiteY9" fmla="*/ 1065402 h 1761688"/>
              <a:gd name="connsiteX10" fmla="*/ 377505 w 5461233"/>
              <a:gd name="connsiteY10" fmla="*/ 1040235 h 1761688"/>
              <a:gd name="connsiteX11" fmla="*/ 394283 w 5461233"/>
              <a:gd name="connsiteY11" fmla="*/ 1015068 h 1761688"/>
              <a:gd name="connsiteX12" fmla="*/ 444617 w 5461233"/>
              <a:gd name="connsiteY12" fmla="*/ 964734 h 1761688"/>
              <a:gd name="connsiteX13" fmla="*/ 494950 w 5461233"/>
              <a:gd name="connsiteY13" fmla="*/ 922789 h 1761688"/>
              <a:gd name="connsiteX14" fmla="*/ 536895 w 5461233"/>
              <a:gd name="connsiteY14" fmla="*/ 872455 h 1761688"/>
              <a:gd name="connsiteX15" fmla="*/ 562062 w 5461233"/>
              <a:gd name="connsiteY15" fmla="*/ 855677 h 1761688"/>
              <a:gd name="connsiteX16" fmla="*/ 587229 w 5461233"/>
              <a:gd name="connsiteY16" fmla="*/ 830510 h 1761688"/>
              <a:gd name="connsiteX17" fmla="*/ 637563 w 5461233"/>
              <a:gd name="connsiteY17" fmla="*/ 796954 h 1761688"/>
              <a:gd name="connsiteX18" fmla="*/ 662730 w 5461233"/>
              <a:gd name="connsiteY18" fmla="*/ 780176 h 1761688"/>
              <a:gd name="connsiteX19" fmla="*/ 687897 w 5461233"/>
              <a:gd name="connsiteY19" fmla="*/ 755009 h 1761688"/>
              <a:gd name="connsiteX20" fmla="*/ 755009 w 5461233"/>
              <a:gd name="connsiteY20" fmla="*/ 713064 h 1761688"/>
              <a:gd name="connsiteX21" fmla="*/ 771787 w 5461233"/>
              <a:gd name="connsiteY21" fmla="*/ 687897 h 1761688"/>
              <a:gd name="connsiteX22" fmla="*/ 805343 w 5461233"/>
              <a:gd name="connsiteY22" fmla="*/ 671119 h 1761688"/>
              <a:gd name="connsiteX23" fmla="*/ 855677 w 5461233"/>
              <a:gd name="connsiteY23" fmla="*/ 637563 h 1761688"/>
              <a:gd name="connsiteX24" fmla="*/ 880844 w 5461233"/>
              <a:gd name="connsiteY24" fmla="*/ 612396 h 1761688"/>
              <a:gd name="connsiteX25" fmla="*/ 931178 w 5461233"/>
              <a:gd name="connsiteY25" fmla="*/ 578840 h 1761688"/>
              <a:gd name="connsiteX26" fmla="*/ 956345 w 5461233"/>
              <a:gd name="connsiteY26" fmla="*/ 553673 h 1761688"/>
              <a:gd name="connsiteX27" fmla="*/ 989901 w 5461233"/>
              <a:gd name="connsiteY27" fmla="*/ 536895 h 1761688"/>
              <a:gd name="connsiteX28" fmla="*/ 1073791 w 5461233"/>
              <a:gd name="connsiteY28" fmla="*/ 478173 h 1761688"/>
              <a:gd name="connsiteX29" fmla="*/ 1132514 w 5461233"/>
              <a:gd name="connsiteY29" fmla="*/ 453006 h 1761688"/>
              <a:gd name="connsiteX30" fmla="*/ 1157681 w 5461233"/>
              <a:gd name="connsiteY30" fmla="*/ 436228 h 1761688"/>
              <a:gd name="connsiteX31" fmla="*/ 1199626 w 5461233"/>
              <a:gd name="connsiteY31" fmla="*/ 419450 h 1761688"/>
              <a:gd name="connsiteX32" fmla="*/ 1266738 w 5461233"/>
              <a:gd name="connsiteY32" fmla="*/ 394283 h 1761688"/>
              <a:gd name="connsiteX33" fmla="*/ 1333850 w 5461233"/>
              <a:gd name="connsiteY33" fmla="*/ 360727 h 1761688"/>
              <a:gd name="connsiteX34" fmla="*/ 1384183 w 5461233"/>
              <a:gd name="connsiteY34" fmla="*/ 335560 h 1761688"/>
              <a:gd name="connsiteX35" fmla="*/ 1493240 w 5461233"/>
              <a:gd name="connsiteY35" fmla="*/ 310393 h 1761688"/>
              <a:gd name="connsiteX36" fmla="*/ 1535185 w 5461233"/>
              <a:gd name="connsiteY36" fmla="*/ 302004 h 1761688"/>
              <a:gd name="connsiteX37" fmla="*/ 1560352 w 5461233"/>
              <a:gd name="connsiteY37" fmla="*/ 293615 h 1761688"/>
              <a:gd name="connsiteX38" fmla="*/ 1627464 w 5461233"/>
              <a:gd name="connsiteY38" fmla="*/ 285226 h 1761688"/>
              <a:gd name="connsiteX39" fmla="*/ 1669409 w 5461233"/>
              <a:gd name="connsiteY39" fmla="*/ 276837 h 1761688"/>
              <a:gd name="connsiteX40" fmla="*/ 1728132 w 5461233"/>
              <a:gd name="connsiteY40" fmla="*/ 268448 h 1761688"/>
              <a:gd name="connsiteX41" fmla="*/ 1770077 w 5461233"/>
              <a:gd name="connsiteY41" fmla="*/ 260059 h 1761688"/>
              <a:gd name="connsiteX42" fmla="*/ 1862356 w 5461233"/>
              <a:gd name="connsiteY42" fmla="*/ 251670 h 1761688"/>
              <a:gd name="connsiteX43" fmla="*/ 1912690 w 5461233"/>
              <a:gd name="connsiteY43" fmla="*/ 243281 h 1761688"/>
              <a:gd name="connsiteX44" fmla="*/ 1971413 w 5461233"/>
              <a:gd name="connsiteY44" fmla="*/ 234892 h 1761688"/>
              <a:gd name="connsiteX45" fmla="*/ 2063692 w 5461233"/>
              <a:gd name="connsiteY45" fmla="*/ 218114 h 1761688"/>
              <a:gd name="connsiteX46" fmla="*/ 2164360 w 5461233"/>
              <a:gd name="connsiteY46" fmla="*/ 209725 h 1761688"/>
              <a:gd name="connsiteX47" fmla="*/ 3137483 w 5461233"/>
              <a:gd name="connsiteY47" fmla="*/ 234892 h 1761688"/>
              <a:gd name="connsiteX48" fmla="*/ 4941116 w 5461233"/>
              <a:gd name="connsiteY48" fmla="*/ 234892 h 1761688"/>
              <a:gd name="connsiteX49" fmla="*/ 5058561 w 5461233"/>
              <a:gd name="connsiteY49" fmla="*/ 209725 h 1761688"/>
              <a:gd name="connsiteX50" fmla="*/ 5134062 w 5461233"/>
              <a:gd name="connsiteY50" fmla="*/ 192947 h 1761688"/>
              <a:gd name="connsiteX51" fmla="*/ 5167618 w 5461233"/>
              <a:gd name="connsiteY51" fmla="*/ 167780 h 1761688"/>
              <a:gd name="connsiteX52" fmla="*/ 5217952 w 5461233"/>
              <a:gd name="connsiteY52" fmla="*/ 151002 h 1761688"/>
              <a:gd name="connsiteX53" fmla="*/ 5259897 w 5461233"/>
              <a:gd name="connsiteY53" fmla="*/ 109057 h 1761688"/>
              <a:gd name="connsiteX54" fmla="*/ 5377343 w 5461233"/>
              <a:gd name="connsiteY54" fmla="*/ 58723 h 1761688"/>
              <a:gd name="connsiteX55" fmla="*/ 5410899 w 5461233"/>
              <a:gd name="connsiteY55" fmla="*/ 33556 h 1761688"/>
              <a:gd name="connsiteX56" fmla="*/ 5461233 w 5461233"/>
              <a:gd name="connsiteY56" fmla="*/ 8389 h 1761688"/>
              <a:gd name="connsiteX57" fmla="*/ 5461233 w 5461233"/>
              <a:gd name="connsiteY57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134224 w 5461233"/>
              <a:gd name="connsiteY3" fmla="*/ 1392573 h 1761688"/>
              <a:gd name="connsiteX4" fmla="*/ 151002 w 5461233"/>
              <a:gd name="connsiteY4" fmla="*/ 1367406 h 1761688"/>
              <a:gd name="connsiteX5" fmla="*/ 167780 w 5461233"/>
              <a:gd name="connsiteY5" fmla="*/ 1342239 h 1761688"/>
              <a:gd name="connsiteX6" fmla="*/ 243281 w 5461233"/>
              <a:gd name="connsiteY6" fmla="*/ 1233182 h 1761688"/>
              <a:gd name="connsiteX7" fmla="*/ 251670 w 5461233"/>
              <a:gd name="connsiteY7" fmla="*/ 1208015 h 1761688"/>
              <a:gd name="connsiteX8" fmla="*/ 352338 w 5461233"/>
              <a:gd name="connsiteY8" fmla="*/ 1065402 h 1761688"/>
              <a:gd name="connsiteX9" fmla="*/ 377505 w 5461233"/>
              <a:gd name="connsiteY9" fmla="*/ 1040235 h 1761688"/>
              <a:gd name="connsiteX10" fmla="*/ 394283 w 5461233"/>
              <a:gd name="connsiteY10" fmla="*/ 1015068 h 1761688"/>
              <a:gd name="connsiteX11" fmla="*/ 444617 w 5461233"/>
              <a:gd name="connsiteY11" fmla="*/ 964734 h 1761688"/>
              <a:gd name="connsiteX12" fmla="*/ 494950 w 5461233"/>
              <a:gd name="connsiteY12" fmla="*/ 922789 h 1761688"/>
              <a:gd name="connsiteX13" fmla="*/ 536895 w 5461233"/>
              <a:gd name="connsiteY13" fmla="*/ 872455 h 1761688"/>
              <a:gd name="connsiteX14" fmla="*/ 562062 w 5461233"/>
              <a:gd name="connsiteY14" fmla="*/ 855677 h 1761688"/>
              <a:gd name="connsiteX15" fmla="*/ 587229 w 5461233"/>
              <a:gd name="connsiteY15" fmla="*/ 830510 h 1761688"/>
              <a:gd name="connsiteX16" fmla="*/ 637563 w 5461233"/>
              <a:gd name="connsiteY16" fmla="*/ 796954 h 1761688"/>
              <a:gd name="connsiteX17" fmla="*/ 662730 w 5461233"/>
              <a:gd name="connsiteY17" fmla="*/ 780176 h 1761688"/>
              <a:gd name="connsiteX18" fmla="*/ 687897 w 5461233"/>
              <a:gd name="connsiteY18" fmla="*/ 755009 h 1761688"/>
              <a:gd name="connsiteX19" fmla="*/ 755009 w 5461233"/>
              <a:gd name="connsiteY19" fmla="*/ 713064 h 1761688"/>
              <a:gd name="connsiteX20" fmla="*/ 771787 w 5461233"/>
              <a:gd name="connsiteY20" fmla="*/ 687897 h 1761688"/>
              <a:gd name="connsiteX21" fmla="*/ 805343 w 5461233"/>
              <a:gd name="connsiteY21" fmla="*/ 671119 h 1761688"/>
              <a:gd name="connsiteX22" fmla="*/ 855677 w 5461233"/>
              <a:gd name="connsiteY22" fmla="*/ 637563 h 1761688"/>
              <a:gd name="connsiteX23" fmla="*/ 880844 w 5461233"/>
              <a:gd name="connsiteY23" fmla="*/ 612396 h 1761688"/>
              <a:gd name="connsiteX24" fmla="*/ 931178 w 5461233"/>
              <a:gd name="connsiteY24" fmla="*/ 578840 h 1761688"/>
              <a:gd name="connsiteX25" fmla="*/ 956345 w 5461233"/>
              <a:gd name="connsiteY25" fmla="*/ 553673 h 1761688"/>
              <a:gd name="connsiteX26" fmla="*/ 989901 w 5461233"/>
              <a:gd name="connsiteY26" fmla="*/ 536895 h 1761688"/>
              <a:gd name="connsiteX27" fmla="*/ 1073791 w 5461233"/>
              <a:gd name="connsiteY27" fmla="*/ 478173 h 1761688"/>
              <a:gd name="connsiteX28" fmla="*/ 1132514 w 5461233"/>
              <a:gd name="connsiteY28" fmla="*/ 453006 h 1761688"/>
              <a:gd name="connsiteX29" fmla="*/ 1157681 w 5461233"/>
              <a:gd name="connsiteY29" fmla="*/ 436228 h 1761688"/>
              <a:gd name="connsiteX30" fmla="*/ 1199626 w 5461233"/>
              <a:gd name="connsiteY30" fmla="*/ 419450 h 1761688"/>
              <a:gd name="connsiteX31" fmla="*/ 1266738 w 5461233"/>
              <a:gd name="connsiteY31" fmla="*/ 394283 h 1761688"/>
              <a:gd name="connsiteX32" fmla="*/ 1333850 w 5461233"/>
              <a:gd name="connsiteY32" fmla="*/ 360727 h 1761688"/>
              <a:gd name="connsiteX33" fmla="*/ 1384183 w 5461233"/>
              <a:gd name="connsiteY33" fmla="*/ 335560 h 1761688"/>
              <a:gd name="connsiteX34" fmla="*/ 1493240 w 5461233"/>
              <a:gd name="connsiteY34" fmla="*/ 310393 h 1761688"/>
              <a:gd name="connsiteX35" fmla="*/ 1535185 w 5461233"/>
              <a:gd name="connsiteY35" fmla="*/ 302004 h 1761688"/>
              <a:gd name="connsiteX36" fmla="*/ 1560352 w 5461233"/>
              <a:gd name="connsiteY36" fmla="*/ 293615 h 1761688"/>
              <a:gd name="connsiteX37" fmla="*/ 1627464 w 5461233"/>
              <a:gd name="connsiteY37" fmla="*/ 285226 h 1761688"/>
              <a:gd name="connsiteX38" fmla="*/ 1669409 w 5461233"/>
              <a:gd name="connsiteY38" fmla="*/ 276837 h 1761688"/>
              <a:gd name="connsiteX39" fmla="*/ 1728132 w 5461233"/>
              <a:gd name="connsiteY39" fmla="*/ 268448 h 1761688"/>
              <a:gd name="connsiteX40" fmla="*/ 1770077 w 5461233"/>
              <a:gd name="connsiteY40" fmla="*/ 260059 h 1761688"/>
              <a:gd name="connsiteX41" fmla="*/ 1862356 w 5461233"/>
              <a:gd name="connsiteY41" fmla="*/ 251670 h 1761688"/>
              <a:gd name="connsiteX42" fmla="*/ 1912690 w 5461233"/>
              <a:gd name="connsiteY42" fmla="*/ 243281 h 1761688"/>
              <a:gd name="connsiteX43" fmla="*/ 1971413 w 5461233"/>
              <a:gd name="connsiteY43" fmla="*/ 234892 h 1761688"/>
              <a:gd name="connsiteX44" fmla="*/ 2063692 w 5461233"/>
              <a:gd name="connsiteY44" fmla="*/ 218114 h 1761688"/>
              <a:gd name="connsiteX45" fmla="*/ 2164360 w 5461233"/>
              <a:gd name="connsiteY45" fmla="*/ 209725 h 1761688"/>
              <a:gd name="connsiteX46" fmla="*/ 3137483 w 5461233"/>
              <a:gd name="connsiteY46" fmla="*/ 234892 h 1761688"/>
              <a:gd name="connsiteX47" fmla="*/ 4941116 w 5461233"/>
              <a:gd name="connsiteY47" fmla="*/ 234892 h 1761688"/>
              <a:gd name="connsiteX48" fmla="*/ 5058561 w 5461233"/>
              <a:gd name="connsiteY48" fmla="*/ 209725 h 1761688"/>
              <a:gd name="connsiteX49" fmla="*/ 5134062 w 5461233"/>
              <a:gd name="connsiteY49" fmla="*/ 192947 h 1761688"/>
              <a:gd name="connsiteX50" fmla="*/ 5167618 w 5461233"/>
              <a:gd name="connsiteY50" fmla="*/ 167780 h 1761688"/>
              <a:gd name="connsiteX51" fmla="*/ 5217952 w 5461233"/>
              <a:gd name="connsiteY51" fmla="*/ 151002 h 1761688"/>
              <a:gd name="connsiteX52" fmla="*/ 5259897 w 5461233"/>
              <a:gd name="connsiteY52" fmla="*/ 109057 h 1761688"/>
              <a:gd name="connsiteX53" fmla="*/ 5377343 w 5461233"/>
              <a:gd name="connsiteY53" fmla="*/ 58723 h 1761688"/>
              <a:gd name="connsiteX54" fmla="*/ 5410899 w 5461233"/>
              <a:gd name="connsiteY54" fmla="*/ 33556 h 1761688"/>
              <a:gd name="connsiteX55" fmla="*/ 5461233 w 5461233"/>
              <a:gd name="connsiteY55" fmla="*/ 8389 h 1761688"/>
              <a:gd name="connsiteX56" fmla="*/ 5461233 w 5461233"/>
              <a:gd name="connsiteY56" fmla="*/ 0 h 176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461233" h="1761688">
                <a:moveTo>
                  <a:pt x="0" y="1761688"/>
                </a:moveTo>
                <a:cubicBezTo>
                  <a:pt x="4951" y="1712181"/>
                  <a:pt x="9246" y="1641671"/>
                  <a:pt x="25167" y="1593908"/>
                </a:cubicBezTo>
                <a:lnTo>
                  <a:pt x="41945" y="1543574"/>
                </a:lnTo>
                <a:cubicBezTo>
                  <a:pt x="60121" y="1510018"/>
                  <a:pt x="116048" y="1421934"/>
                  <a:pt x="134224" y="1392573"/>
                </a:cubicBezTo>
                <a:cubicBezTo>
                  <a:pt x="152400" y="1363212"/>
                  <a:pt x="145409" y="1375795"/>
                  <a:pt x="151002" y="1367406"/>
                </a:cubicBezTo>
                <a:cubicBezTo>
                  <a:pt x="156595" y="1359017"/>
                  <a:pt x="152400" y="1364610"/>
                  <a:pt x="167780" y="1342239"/>
                </a:cubicBezTo>
                <a:cubicBezTo>
                  <a:pt x="183160" y="1319868"/>
                  <a:pt x="229299" y="1255553"/>
                  <a:pt x="243281" y="1233182"/>
                </a:cubicBezTo>
                <a:cubicBezTo>
                  <a:pt x="257263" y="1210811"/>
                  <a:pt x="233494" y="1235978"/>
                  <a:pt x="251670" y="1208015"/>
                </a:cubicBezTo>
                <a:cubicBezTo>
                  <a:pt x="269846" y="1180052"/>
                  <a:pt x="331365" y="1093365"/>
                  <a:pt x="352338" y="1065402"/>
                </a:cubicBezTo>
                <a:cubicBezTo>
                  <a:pt x="373311" y="1037439"/>
                  <a:pt x="369910" y="1049349"/>
                  <a:pt x="377505" y="1040235"/>
                </a:cubicBezTo>
                <a:cubicBezTo>
                  <a:pt x="383960" y="1032490"/>
                  <a:pt x="387585" y="1022604"/>
                  <a:pt x="394283" y="1015068"/>
                </a:cubicBezTo>
                <a:cubicBezTo>
                  <a:pt x="410047" y="997334"/>
                  <a:pt x="427839" y="981512"/>
                  <a:pt x="444617" y="964734"/>
                </a:cubicBezTo>
                <a:cubicBezTo>
                  <a:pt x="476915" y="932436"/>
                  <a:pt x="459910" y="946149"/>
                  <a:pt x="494950" y="922789"/>
                </a:cubicBezTo>
                <a:cubicBezTo>
                  <a:pt x="511447" y="898043"/>
                  <a:pt x="512673" y="892640"/>
                  <a:pt x="536895" y="872455"/>
                </a:cubicBezTo>
                <a:cubicBezTo>
                  <a:pt x="544640" y="866000"/>
                  <a:pt x="554317" y="862132"/>
                  <a:pt x="562062" y="855677"/>
                </a:cubicBezTo>
                <a:cubicBezTo>
                  <a:pt x="571176" y="848082"/>
                  <a:pt x="577864" y="837794"/>
                  <a:pt x="587229" y="830510"/>
                </a:cubicBezTo>
                <a:cubicBezTo>
                  <a:pt x="603146" y="818130"/>
                  <a:pt x="620785" y="808139"/>
                  <a:pt x="637563" y="796954"/>
                </a:cubicBezTo>
                <a:cubicBezTo>
                  <a:pt x="645952" y="791361"/>
                  <a:pt x="655601" y="787305"/>
                  <a:pt x="662730" y="780176"/>
                </a:cubicBezTo>
                <a:cubicBezTo>
                  <a:pt x="671119" y="771787"/>
                  <a:pt x="678243" y="761905"/>
                  <a:pt x="687897" y="755009"/>
                </a:cubicBezTo>
                <a:cubicBezTo>
                  <a:pt x="734413" y="721783"/>
                  <a:pt x="710940" y="757133"/>
                  <a:pt x="755009" y="713064"/>
                </a:cubicBezTo>
                <a:cubicBezTo>
                  <a:pt x="762138" y="705935"/>
                  <a:pt x="764042" y="694352"/>
                  <a:pt x="771787" y="687897"/>
                </a:cubicBezTo>
                <a:cubicBezTo>
                  <a:pt x="781394" y="679891"/>
                  <a:pt x="795167" y="678388"/>
                  <a:pt x="805343" y="671119"/>
                </a:cubicBezTo>
                <a:cubicBezTo>
                  <a:pt x="860328" y="631844"/>
                  <a:pt x="801691" y="655558"/>
                  <a:pt x="855677" y="637563"/>
                </a:cubicBezTo>
                <a:cubicBezTo>
                  <a:pt x="864066" y="629174"/>
                  <a:pt x="871479" y="619680"/>
                  <a:pt x="880844" y="612396"/>
                </a:cubicBezTo>
                <a:cubicBezTo>
                  <a:pt x="896761" y="600016"/>
                  <a:pt x="916919" y="593099"/>
                  <a:pt x="931178" y="578840"/>
                </a:cubicBezTo>
                <a:cubicBezTo>
                  <a:pt x="939567" y="570451"/>
                  <a:pt x="946691" y="560569"/>
                  <a:pt x="956345" y="553673"/>
                </a:cubicBezTo>
                <a:cubicBezTo>
                  <a:pt x="966521" y="546404"/>
                  <a:pt x="979296" y="543523"/>
                  <a:pt x="989901" y="536895"/>
                </a:cubicBezTo>
                <a:cubicBezTo>
                  <a:pt x="1011781" y="523220"/>
                  <a:pt x="1051928" y="485461"/>
                  <a:pt x="1073791" y="478173"/>
                </a:cubicBezTo>
                <a:cubicBezTo>
                  <a:pt x="1102026" y="468761"/>
                  <a:pt x="1103488" y="469592"/>
                  <a:pt x="1132514" y="453006"/>
                </a:cubicBezTo>
                <a:cubicBezTo>
                  <a:pt x="1141268" y="448004"/>
                  <a:pt x="1148663" y="440737"/>
                  <a:pt x="1157681" y="436228"/>
                </a:cubicBezTo>
                <a:cubicBezTo>
                  <a:pt x="1171150" y="429494"/>
                  <a:pt x="1185865" y="425566"/>
                  <a:pt x="1199626" y="419450"/>
                </a:cubicBezTo>
                <a:cubicBezTo>
                  <a:pt x="1256028" y="394382"/>
                  <a:pt x="1209494" y="408594"/>
                  <a:pt x="1266738" y="394283"/>
                </a:cubicBezTo>
                <a:cubicBezTo>
                  <a:pt x="1314470" y="346551"/>
                  <a:pt x="1265270" y="386445"/>
                  <a:pt x="1333850" y="360727"/>
                </a:cubicBezTo>
                <a:cubicBezTo>
                  <a:pt x="1415863" y="329972"/>
                  <a:pt x="1357618" y="343949"/>
                  <a:pt x="1384183" y="335560"/>
                </a:cubicBezTo>
                <a:cubicBezTo>
                  <a:pt x="1410748" y="327171"/>
                  <a:pt x="1468073" y="315986"/>
                  <a:pt x="1493240" y="310393"/>
                </a:cubicBezTo>
                <a:cubicBezTo>
                  <a:pt x="1518407" y="304800"/>
                  <a:pt x="1521352" y="305462"/>
                  <a:pt x="1535185" y="302004"/>
                </a:cubicBezTo>
                <a:cubicBezTo>
                  <a:pt x="1543764" y="299859"/>
                  <a:pt x="1551652" y="295197"/>
                  <a:pt x="1560352" y="293615"/>
                </a:cubicBezTo>
                <a:cubicBezTo>
                  <a:pt x="1582533" y="289582"/>
                  <a:pt x="1605181" y="288654"/>
                  <a:pt x="1627464" y="285226"/>
                </a:cubicBezTo>
                <a:cubicBezTo>
                  <a:pt x="1641557" y="283058"/>
                  <a:pt x="1655344" y="279181"/>
                  <a:pt x="1669409" y="276837"/>
                </a:cubicBezTo>
                <a:cubicBezTo>
                  <a:pt x="1688913" y="273586"/>
                  <a:pt x="1708628" y="271699"/>
                  <a:pt x="1728132" y="268448"/>
                </a:cubicBezTo>
                <a:cubicBezTo>
                  <a:pt x="1742197" y="266104"/>
                  <a:pt x="1755929" y="261828"/>
                  <a:pt x="1770077" y="260059"/>
                </a:cubicBezTo>
                <a:cubicBezTo>
                  <a:pt x="1800725" y="256228"/>
                  <a:pt x="1831681" y="255279"/>
                  <a:pt x="1862356" y="251670"/>
                </a:cubicBezTo>
                <a:cubicBezTo>
                  <a:pt x="1879249" y="249683"/>
                  <a:pt x="1895878" y="245867"/>
                  <a:pt x="1912690" y="243281"/>
                </a:cubicBezTo>
                <a:cubicBezTo>
                  <a:pt x="1932233" y="240274"/>
                  <a:pt x="1951909" y="238143"/>
                  <a:pt x="1971413" y="234892"/>
                </a:cubicBezTo>
                <a:cubicBezTo>
                  <a:pt x="2011228" y="228256"/>
                  <a:pt x="2021731" y="222776"/>
                  <a:pt x="2063692" y="218114"/>
                </a:cubicBezTo>
                <a:cubicBezTo>
                  <a:pt x="2097158" y="214396"/>
                  <a:pt x="2130804" y="212521"/>
                  <a:pt x="2164360" y="209725"/>
                </a:cubicBezTo>
                <a:lnTo>
                  <a:pt x="3137483" y="234892"/>
                </a:lnTo>
                <a:cubicBezTo>
                  <a:pt x="3491219" y="237688"/>
                  <a:pt x="3350250" y="257194"/>
                  <a:pt x="4941116" y="234892"/>
                </a:cubicBezTo>
                <a:cubicBezTo>
                  <a:pt x="4971478" y="234466"/>
                  <a:pt x="5023552" y="217505"/>
                  <a:pt x="5058561" y="209725"/>
                </a:cubicBezTo>
                <a:cubicBezTo>
                  <a:pt x="5154412" y="188425"/>
                  <a:pt x="5052226" y="213406"/>
                  <a:pt x="5134062" y="192947"/>
                </a:cubicBezTo>
                <a:cubicBezTo>
                  <a:pt x="5145247" y="184558"/>
                  <a:pt x="5155112" y="174033"/>
                  <a:pt x="5167618" y="167780"/>
                </a:cubicBezTo>
                <a:cubicBezTo>
                  <a:pt x="5183436" y="159871"/>
                  <a:pt x="5217952" y="151002"/>
                  <a:pt x="5217952" y="151002"/>
                </a:cubicBezTo>
                <a:cubicBezTo>
                  <a:pt x="5231934" y="137020"/>
                  <a:pt x="5243640" y="120312"/>
                  <a:pt x="5259897" y="109057"/>
                </a:cubicBezTo>
                <a:cubicBezTo>
                  <a:pt x="5298400" y="82401"/>
                  <a:pt x="5334696" y="72939"/>
                  <a:pt x="5377343" y="58723"/>
                </a:cubicBezTo>
                <a:cubicBezTo>
                  <a:pt x="5388528" y="50334"/>
                  <a:pt x="5398760" y="40493"/>
                  <a:pt x="5410899" y="33556"/>
                </a:cubicBezTo>
                <a:cubicBezTo>
                  <a:pt x="5442740" y="15361"/>
                  <a:pt x="5432005" y="37617"/>
                  <a:pt x="5461233" y="8389"/>
                </a:cubicBezTo>
                <a:lnTo>
                  <a:pt x="5461233" y="0"/>
                </a:lnTo>
              </a:path>
            </a:pathLst>
          </a:custGeom>
          <a:ln w="31750">
            <a:solidFill>
              <a:schemeClr val="accent3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348259-7907-485E-B37C-08A2C46C84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3876" y="406476"/>
            <a:ext cx="7848868" cy="576057"/>
          </a:xfrm>
        </p:spPr>
        <p:txBody>
          <a:bodyPr/>
          <a:lstStyle/>
          <a:p>
            <a:r>
              <a:rPr lang="hu-HU" dirty="0" err="1"/>
              <a:t>Assume</a:t>
            </a:r>
            <a:r>
              <a:rPr lang="hu-HU" dirty="0"/>
              <a:t> a </a:t>
            </a:r>
            <a:r>
              <a:rPr lang="hu-HU" dirty="0" err="1"/>
              <a:t>desired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</a:t>
            </a:r>
            <a:r>
              <a:rPr lang="hu-HU" dirty="0" err="1"/>
              <a:t>field</a:t>
            </a:r>
            <a:r>
              <a:rPr lang="hu-HU" dirty="0"/>
              <a:t> in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space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7E0368-2818-4D1D-8267-D2B282BC4BBD}"/>
              </a:ext>
            </a:extLst>
          </p:cNvPr>
          <p:cNvCxnSpPr>
            <a:cxnSpLocks/>
          </p:cNvCxnSpPr>
          <p:nvPr/>
        </p:nvCxnSpPr>
        <p:spPr>
          <a:xfrm>
            <a:off x="2843808" y="2880316"/>
            <a:ext cx="1800200" cy="133342"/>
          </a:xfrm>
          <a:prstGeom prst="straightConnector1">
            <a:avLst/>
          </a:prstGeom>
          <a:ln>
            <a:solidFill>
              <a:srgbClr val="0044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5BD8AB-1DD9-42C1-AF60-04A14D151B68}"/>
              </a:ext>
            </a:extLst>
          </p:cNvPr>
          <p:cNvSpPr txBox="1"/>
          <p:nvPr/>
        </p:nvSpPr>
        <p:spPr>
          <a:xfrm>
            <a:off x="3635896" y="28014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4494"/>
                </a:solidFill>
              </a:rPr>
              <a:t>*</a:t>
            </a:r>
            <a:endParaRPr lang="en-US" dirty="0">
              <a:solidFill>
                <a:srgbClr val="00449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62722-856B-4C8E-8017-B549CA35D0B7}"/>
              </a:ext>
            </a:extLst>
          </p:cNvPr>
          <p:cNvSpPr txBox="1"/>
          <p:nvPr/>
        </p:nvSpPr>
        <p:spPr>
          <a:xfrm>
            <a:off x="4567805" y="3590488"/>
            <a:ext cx="398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Field</a:t>
            </a:r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hu-HU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prescribed</a:t>
            </a:r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direction</a:t>
            </a:r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at</a:t>
            </a:r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every</a:t>
            </a:r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point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9E1771-FD76-41AC-98D3-380215814203}"/>
              </a:ext>
            </a:extLst>
          </p:cNvPr>
          <p:cNvSpPr/>
          <p:nvPr/>
        </p:nvSpPr>
        <p:spPr>
          <a:xfrm>
            <a:off x="1989589" y="2862044"/>
            <a:ext cx="5461233" cy="1761688"/>
          </a:xfrm>
          <a:custGeom>
            <a:avLst/>
            <a:gdLst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26128 w 5461233"/>
              <a:gd name="connsiteY37" fmla="*/ 327171 h 1761688"/>
              <a:gd name="connsiteX38" fmla="*/ 1493240 w 5461233"/>
              <a:gd name="connsiteY38" fmla="*/ 310393 h 1761688"/>
              <a:gd name="connsiteX39" fmla="*/ 1535185 w 5461233"/>
              <a:gd name="connsiteY39" fmla="*/ 302004 h 1761688"/>
              <a:gd name="connsiteX40" fmla="*/ 1560352 w 5461233"/>
              <a:gd name="connsiteY40" fmla="*/ 293615 h 1761688"/>
              <a:gd name="connsiteX41" fmla="*/ 1627464 w 5461233"/>
              <a:gd name="connsiteY41" fmla="*/ 285226 h 1761688"/>
              <a:gd name="connsiteX42" fmla="*/ 1669409 w 5461233"/>
              <a:gd name="connsiteY42" fmla="*/ 276837 h 1761688"/>
              <a:gd name="connsiteX43" fmla="*/ 1728132 w 5461233"/>
              <a:gd name="connsiteY43" fmla="*/ 268448 h 1761688"/>
              <a:gd name="connsiteX44" fmla="*/ 1770077 w 5461233"/>
              <a:gd name="connsiteY44" fmla="*/ 260059 h 1761688"/>
              <a:gd name="connsiteX45" fmla="*/ 1862356 w 5461233"/>
              <a:gd name="connsiteY45" fmla="*/ 251670 h 1761688"/>
              <a:gd name="connsiteX46" fmla="*/ 1912690 w 5461233"/>
              <a:gd name="connsiteY46" fmla="*/ 243281 h 1761688"/>
              <a:gd name="connsiteX47" fmla="*/ 1971413 w 5461233"/>
              <a:gd name="connsiteY47" fmla="*/ 234892 h 1761688"/>
              <a:gd name="connsiteX48" fmla="*/ 2063692 w 5461233"/>
              <a:gd name="connsiteY48" fmla="*/ 218114 h 1761688"/>
              <a:gd name="connsiteX49" fmla="*/ 2164360 w 5461233"/>
              <a:gd name="connsiteY49" fmla="*/ 209725 h 1761688"/>
              <a:gd name="connsiteX50" fmla="*/ 2818701 w 5461233"/>
              <a:gd name="connsiteY50" fmla="*/ 218114 h 1761688"/>
              <a:gd name="connsiteX51" fmla="*/ 2885813 w 5461233"/>
              <a:gd name="connsiteY51" fmla="*/ 226503 h 1761688"/>
              <a:gd name="connsiteX52" fmla="*/ 3137483 w 5461233"/>
              <a:gd name="connsiteY52" fmla="*/ 234892 h 1761688"/>
              <a:gd name="connsiteX53" fmla="*/ 4941116 w 5461233"/>
              <a:gd name="connsiteY53" fmla="*/ 234892 h 1761688"/>
              <a:gd name="connsiteX54" fmla="*/ 5058561 w 5461233"/>
              <a:gd name="connsiteY54" fmla="*/ 209725 h 1761688"/>
              <a:gd name="connsiteX55" fmla="*/ 5134062 w 5461233"/>
              <a:gd name="connsiteY55" fmla="*/ 192947 h 1761688"/>
              <a:gd name="connsiteX56" fmla="*/ 5167618 w 5461233"/>
              <a:gd name="connsiteY56" fmla="*/ 167780 h 1761688"/>
              <a:gd name="connsiteX57" fmla="*/ 5217952 w 5461233"/>
              <a:gd name="connsiteY57" fmla="*/ 151002 h 1761688"/>
              <a:gd name="connsiteX58" fmla="*/ 5259897 w 5461233"/>
              <a:gd name="connsiteY58" fmla="*/ 109057 h 1761688"/>
              <a:gd name="connsiteX59" fmla="*/ 5377343 w 5461233"/>
              <a:gd name="connsiteY59" fmla="*/ 58723 h 1761688"/>
              <a:gd name="connsiteX60" fmla="*/ 5410899 w 5461233"/>
              <a:gd name="connsiteY60" fmla="*/ 33556 h 1761688"/>
              <a:gd name="connsiteX61" fmla="*/ 5461233 w 5461233"/>
              <a:gd name="connsiteY61" fmla="*/ 8389 h 1761688"/>
              <a:gd name="connsiteX62" fmla="*/ 5461233 w 5461233"/>
              <a:gd name="connsiteY62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26128 w 5461233"/>
              <a:gd name="connsiteY37" fmla="*/ 327171 h 1761688"/>
              <a:gd name="connsiteX38" fmla="*/ 1493240 w 5461233"/>
              <a:gd name="connsiteY38" fmla="*/ 310393 h 1761688"/>
              <a:gd name="connsiteX39" fmla="*/ 1535185 w 5461233"/>
              <a:gd name="connsiteY39" fmla="*/ 302004 h 1761688"/>
              <a:gd name="connsiteX40" fmla="*/ 1560352 w 5461233"/>
              <a:gd name="connsiteY40" fmla="*/ 293615 h 1761688"/>
              <a:gd name="connsiteX41" fmla="*/ 1627464 w 5461233"/>
              <a:gd name="connsiteY41" fmla="*/ 285226 h 1761688"/>
              <a:gd name="connsiteX42" fmla="*/ 1669409 w 5461233"/>
              <a:gd name="connsiteY42" fmla="*/ 276837 h 1761688"/>
              <a:gd name="connsiteX43" fmla="*/ 1728132 w 5461233"/>
              <a:gd name="connsiteY43" fmla="*/ 268448 h 1761688"/>
              <a:gd name="connsiteX44" fmla="*/ 1770077 w 5461233"/>
              <a:gd name="connsiteY44" fmla="*/ 260059 h 1761688"/>
              <a:gd name="connsiteX45" fmla="*/ 1862356 w 5461233"/>
              <a:gd name="connsiteY45" fmla="*/ 251670 h 1761688"/>
              <a:gd name="connsiteX46" fmla="*/ 1912690 w 5461233"/>
              <a:gd name="connsiteY46" fmla="*/ 243281 h 1761688"/>
              <a:gd name="connsiteX47" fmla="*/ 1971413 w 5461233"/>
              <a:gd name="connsiteY47" fmla="*/ 234892 h 1761688"/>
              <a:gd name="connsiteX48" fmla="*/ 2063692 w 5461233"/>
              <a:gd name="connsiteY48" fmla="*/ 218114 h 1761688"/>
              <a:gd name="connsiteX49" fmla="*/ 2164360 w 5461233"/>
              <a:gd name="connsiteY49" fmla="*/ 209725 h 1761688"/>
              <a:gd name="connsiteX50" fmla="*/ 2818701 w 5461233"/>
              <a:gd name="connsiteY50" fmla="*/ 218114 h 1761688"/>
              <a:gd name="connsiteX51" fmla="*/ 3137483 w 5461233"/>
              <a:gd name="connsiteY51" fmla="*/ 234892 h 1761688"/>
              <a:gd name="connsiteX52" fmla="*/ 4941116 w 5461233"/>
              <a:gd name="connsiteY52" fmla="*/ 234892 h 1761688"/>
              <a:gd name="connsiteX53" fmla="*/ 5058561 w 5461233"/>
              <a:gd name="connsiteY53" fmla="*/ 209725 h 1761688"/>
              <a:gd name="connsiteX54" fmla="*/ 5134062 w 5461233"/>
              <a:gd name="connsiteY54" fmla="*/ 192947 h 1761688"/>
              <a:gd name="connsiteX55" fmla="*/ 5167618 w 5461233"/>
              <a:gd name="connsiteY55" fmla="*/ 167780 h 1761688"/>
              <a:gd name="connsiteX56" fmla="*/ 5217952 w 5461233"/>
              <a:gd name="connsiteY56" fmla="*/ 151002 h 1761688"/>
              <a:gd name="connsiteX57" fmla="*/ 5259897 w 5461233"/>
              <a:gd name="connsiteY57" fmla="*/ 109057 h 1761688"/>
              <a:gd name="connsiteX58" fmla="*/ 5377343 w 5461233"/>
              <a:gd name="connsiteY58" fmla="*/ 58723 h 1761688"/>
              <a:gd name="connsiteX59" fmla="*/ 5410899 w 5461233"/>
              <a:gd name="connsiteY59" fmla="*/ 33556 h 1761688"/>
              <a:gd name="connsiteX60" fmla="*/ 5461233 w 5461233"/>
              <a:gd name="connsiteY60" fmla="*/ 8389 h 1761688"/>
              <a:gd name="connsiteX61" fmla="*/ 5461233 w 5461233"/>
              <a:gd name="connsiteY61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26128 w 5461233"/>
              <a:gd name="connsiteY37" fmla="*/ 327171 h 1761688"/>
              <a:gd name="connsiteX38" fmla="*/ 1493240 w 5461233"/>
              <a:gd name="connsiteY38" fmla="*/ 310393 h 1761688"/>
              <a:gd name="connsiteX39" fmla="*/ 1535185 w 5461233"/>
              <a:gd name="connsiteY39" fmla="*/ 302004 h 1761688"/>
              <a:gd name="connsiteX40" fmla="*/ 1560352 w 5461233"/>
              <a:gd name="connsiteY40" fmla="*/ 293615 h 1761688"/>
              <a:gd name="connsiteX41" fmla="*/ 1627464 w 5461233"/>
              <a:gd name="connsiteY41" fmla="*/ 285226 h 1761688"/>
              <a:gd name="connsiteX42" fmla="*/ 1669409 w 5461233"/>
              <a:gd name="connsiteY42" fmla="*/ 276837 h 1761688"/>
              <a:gd name="connsiteX43" fmla="*/ 1728132 w 5461233"/>
              <a:gd name="connsiteY43" fmla="*/ 268448 h 1761688"/>
              <a:gd name="connsiteX44" fmla="*/ 1770077 w 5461233"/>
              <a:gd name="connsiteY44" fmla="*/ 260059 h 1761688"/>
              <a:gd name="connsiteX45" fmla="*/ 1862356 w 5461233"/>
              <a:gd name="connsiteY45" fmla="*/ 251670 h 1761688"/>
              <a:gd name="connsiteX46" fmla="*/ 1912690 w 5461233"/>
              <a:gd name="connsiteY46" fmla="*/ 243281 h 1761688"/>
              <a:gd name="connsiteX47" fmla="*/ 1971413 w 5461233"/>
              <a:gd name="connsiteY47" fmla="*/ 234892 h 1761688"/>
              <a:gd name="connsiteX48" fmla="*/ 2063692 w 5461233"/>
              <a:gd name="connsiteY48" fmla="*/ 218114 h 1761688"/>
              <a:gd name="connsiteX49" fmla="*/ 2164360 w 5461233"/>
              <a:gd name="connsiteY49" fmla="*/ 209725 h 1761688"/>
              <a:gd name="connsiteX50" fmla="*/ 3137483 w 5461233"/>
              <a:gd name="connsiteY50" fmla="*/ 234892 h 1761688"/>
              <a:gd name="connsiteX51" fmla="*/ 4941116 w 5461233"/>
              <a:gd name="connsiteY51" fmla="*/ 234892 h 1761688"/>
              <a:gd name="connsiteX52" fmla="*/ 5058561 w 5461233"/>
              <a:gd name="connsiteY52" fmla="*/ 209725 h 1761688"/>
              <a:gd name="connsiteX53" fmla="*/ 5134062 w 5461233"/>
              <a:gd name="connsiteY53" fmla="*/ 192947 h 1761688"/>
              <a:gd name="connsiteX54" fmla="*/ 5167618 w 5461233"/>
              <a:gd name="connsiteY54" fmla="*/ 167780 h 1761688"/>
              <a:gd name="connsiteX55" fmla="*/ 5217952 w 5461233"/>
              <a:gd name="connsiteY55" fmla="*/ 151002 h 1761688"/>
              <a:gd name="connsiteX56" fmla="*/ 5259897 w 5461233"/>
              <a:gd name="connsiteY56" fmla="*/ 109057 h 1761688"/>
              <a:gd name="connsiteX57" fmla="*/ 5377343 w 5461233"/>
              <a:gd name="connsiteY57" fmla="*/ 58723 h 1761688"/>
              <a:gd name="connsiteX58" fmla="*/ 5410899 w 5461233"/>
              <a:gd name="connsiteY58" fmla="*/ 33556 h 1761688"/>
              <a:gd name="connsiteX59" fmla="*/ 5461233 w 5461233"/>
              <a:gd name="connsiteY59" fmla="*/ 8389 h 1761688"/>
              <a:gd name="connsiteX60" fmla="*/ 5461233 w 5461233"/>
              <a:gd name="connsiteY60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93240 w 5461233"/>
              <a:gd name="connsiteY37" fmla="*/ 310393 h 1761688"/>
              <a:gd name="connsiteX38" fmla="*/ 1535185 w 5461233"/>
              <a:gd name="connsiteY38" fmla="*/ 302004 h 1761688"/>
              <a:gd name="connsiteX39" fmla="*/ 1560352 w 5461233"/>
              <a:gd name="connsiteY39" fmla="*/ 293615 h 1761688"/>
              <a:gd name="connsiteX40" fmla="*/ 1627464 w 5461233"/>
              <a:gd name="connsiteY40" fmla="*/ 285226 h 1761688"/>
              <a:gd name="connsiteX41" fmla="*/ 1669409 w 5461233"/>
              <a:gd name="connsiteY41" fmla="*/ 276837 h 1761688"/>
              <a:gd name="connsiteX42" fmla="*/ 1728132 w 5461233"/>
              <a:gd name="connsiteY42" fmla="*/ 268448 h 1761688"/>
              <a:gd name="connsiteX43" fmla="*/ 1770077 w 5461233"/>
              <a:gd name="connsiteY43" fmla="*/ 260059 h 1761688"/>
              <a:gd name="connsiteX44" fmla="*/ 1862356 w 5461233"/>
              <a:gd name="connsiteY44" fmla="*/ 251670 h 1761688"/>
              <a:gd name="connsiteX45" fmla="*/ 1912690 w 5461233"/>
              <a:gd name="connsiteY45" fmla="*/ 243281 h 1761688"/>
              <a:gd name="connsiteX46" fmla="*/ 1971413 w 5461233"/>
              <a:gd name="connsiteY46" fmla="*/ 234892 h 1761688"/>
              <a:gd name="connsiteX47" fmla="*/ 2063692 w 5461233"/>
              <a:gd name="connsiteY47" fmla="*/ 218114 h 1761688"/>
              <a:gd name="connsiteX48" fmla="*/ 2164360 w 5461233"/>
              <a:gd name="connsiteY48" fmla="*/ 209725 h 1761688"/>
              <a:gd name="connsiteX49" fmla="*/ 3137483 w 5461233"/>
              <a:gd name="connsiteY49" fmla="*/ 234892 h 1761688"/>
              <a:gd name="connsiteX50" fmla="*/ 4941116 w 5461233"/>
              <a:gd name="connsiteY50" fmla="*/ 234892 h 1761688"/>
              <a:gd name="connsiteX51" fmla="*/ 5058561 w 5461233"/>
              <a:gd name="connsiteY51" fmla="*/ 209725 h 1761688"/>
              <a:gd name="connsiteX52" fmla="*/ 5134062 w 5461233"/>
              <a:gd name="connsiteY52" fmla="*/ 192947 h 1761688"/>
              <a:gd name="connsiteX53" fmla="*/ 5167618 w 5461233"/>
              <a:gd name="connsiteY53" fmla="*/ 167780 h 1761688"/>
              <a:gd name="connsiteX54" fmla="*/ 5217952 w 5461233"/>
              <a:gd name="connsiteY54" fmla="*/ 151002 h 1761688"/>
              <a:gd name="connsiteX55" fmla="*/ 5259897 w 5461233"/>
              <a:gd name="connsiteY55" fmla="*/ 109057 h 1761688"/>
              <a:gd name="connsiteX56" fmla="*/ 5377343 w 5461233"/>
              <a:gd name="connsiteY56" fmla="*/ 58723 h 1761688"/>
              <a:gd name="connsiteX57" fmla="*/ 5410899 w 5461233"/>
              <a:gd name="connsiteY57" fmla="*/ 33556 h 1761688"/>
              <a:gd name="connsiteX58" fmla="*/ 5461233 w 5461233"/>
              <a:gd name="connsiteY58" fmla="*/ 8389 h 1761688"/>
              <a:gd name="connsiteX59" fmla="*/ 5461233 w 5461233"/>
              <a:gd name="connsiteY59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352338 w 5461233"/>
              <a:gd name="connsiteY10" fmla="*/ 1065402 h 1761688"/>
              <a:gd name="connsiteX11" fmla="*/ 377505 w 5461233"/>
              <a:gd name="connsiteY11" fmla="*/ 1040235 h 1761688"/>
              <a:gd name="connsiteX12" fmla="*/ 394283 w 5461233"/>
              <a:gd name="connsiteY12" fmla="*/ 1015068 h 1761688"/>
              <a:gd name="connsiteX13" fmla="*/ 444617 w 5461233"/>
              <a:gd name="connsiteY13" fmla="*/ 964734 h 1761688"/>
              <a:gd name="connsiteX14" fmla="*/ 494950 w 5461233"/>
              <a:gd name="connsiteY14" fmla="*/ 922789 h 1761688"/>
              <a:gd name="connsiteX15" fmla="*/ 536895 w 5461233"/>
              <a:gd name="connsiteY15" fmla="*/ 872455 h 1761688"/>
              <a:gd name="connsiteX16" fmla="*/ 562062 w 5461233"/>
              <a:gd name="connsiteY16" fmla="*/ 855677 h 1761688"/>
              <a:gd name="connsiteX17" fmla="*/ 587229 w 5461233"/>
              <a:gd name="connsiteY17" fmla="*/ 830510 h 1761688"/>
              <a:gd name="connsiteX18" fmla="*/ 637563 w 5461233"/>
              <a:gd name="connsiteY18" fmla="*/ 796954 h 1761688"/>
              <a:gd name="connsiteX19" fmla="*/ 662730 w 5461233"/>
              <a:gd name="connsiteY19" fmla="*/ 780176 h 1761688"/>
              <a:gd name="connsiteX20" fmla="*/ 687897 w 5461233"/>
              <a:gd name="connsiteY20" fmla="*/ 755009 h 1761688"/>
              <a:gd name="connsiteX21" fmla="*/ 755009 w 5461233"/>
              <a:gd name="connsiteY21" fmla="*/ 713064 h 1761688"/>
              <a:gd name="connsiteX22" fmla="*/ 771787 w 5461233"/>
              <a:gd name="connsiteY22" fmla="*/ 687897 h 1761688"/>
              <a:gd name="connsiteX23" fmla="*/ 805343 w 5461233"/>
              <a:gd name="connsiteY23" fmla="*/ 671119 h 1761688"/>
              <a:gd name="connsiteX24" fmla="*/ 855677 w 5461233"/>
              <a:gd name="connsiteY24" fmla="*/ 637563 h 1761688"/>
              <a:gd name="connsiteX25" fmla="*/ 880844 w 5461233"/>
              <a:gd name="connsiteY25" fmla="*/ 612396 h 1761688"/>
              <a:gd name="connsiteX26" fmla="*/ 931178 w 5461233"/>
              <a:gd name="connsiteY26" fmla="*/ 578840 h 1761688"/>
              <a:gd name="connsiteX27" fmla="*/ 956345 w 5461233"/>
              <a:gd name="connsiteY27" fmla="*/ 553673 h 1761688"/>
              <a:gd name="connsiteX28" fmla="*/ 989901 w 5461233"/>
              <a:gd name="connsiteY28" fmla="*/ 536895 h 1761688"/>
              <a:gd name="connsiteX29" fmla="*/ 1073791 w 5461233"/>
              <a:gd name="connsiteY29" fmla="*/ 478173 h 1761688"/>
              <a:gd name="connsiteX30" fmla="*/ 1132514 w 5461233"/>
              <a:gd name="connsiteY30" fmla="*/ 453006 h 1761688"/>
              <a:gd name="connsiteX31" fmla="*/ 1157681 w 5461233"/>
              <a:gd name="connsiteY31" fmla="*/ 436228 h 1761688"/>
              <a:gd name="connsiteX32" fmla="*/ 1199626 w 5461233"/>
              <a:gd name="connsiteY32" fmla="*/ 419450 h 1761688"/>
              <a:gd name="connsiteX33" fmla="*/ 1266738 w 5461233"/>
              <a:gd name="connsiteY33" fmla="*/ 394283 h 1761688"/>
              <a:gd name="connsiteX34" fmla="*/ 1333850 w 5461233"/>
              <a:gd name="connsiteY34" fmla="*/ 360727 h 1761688"/>
              <a:gd name="connsiteX35" fmla="*/ 1384183 w 5461233"/>
              <a:gd name="connsiteY35" fmla="*/ 335560 h 1761688"/>
              <a:gd name="connsiteX36" fmla="*/ 1493240 w 5461233"/>
              <a:gd name="connsiteY36" fmla="*/ 310393 h 1761688"/>
              <a:gd name="connsiteX37" fmla="*/ 1535185 w 5461233"/>
              <a:gd name="connsiteY37" fmla="*/ 302004 h 1761688"/>
              <a:gd name="connsiteX38" fmla="*/ 1560352 w 5461233"/>
              <a:gd name="connsiteY38" fmla="*/ 293615 h 1761688"/>
              <a:gd name="connsiteX39" fmla="*/ 1627464 w 5461233"/>
              <a:gd name="connsiteY39" fmla="*/ 285226 h 1761688"/>
              <a:gd name="connsiteX40" fmla="*/ 1669409 w 5461233"/>
              <a:gd name="connsiteY40" fmla="*/ 276837 h 1761688"/>
              <a:gd name="connsiteX41" fmla="*/ 1728132 w 5461233"/>
              <a:gd name="connsiteY41" fmla="*/ 268448 h 1761688"/>
              <a:gd name="connsiteX42" fmla="*/ 1770077 w 5461233"/>
              <a:gd name="connsiteY42" fmla="*/ 260059 h 1761688"/>
              <a:gd name="connsiteX43" fmla="*/ 1862356 w 5461233"/>
              <a:gd name="connsiteY43" fmla="*/ 251670 h 1761688"/>
              <a:gd name="connsiteX44" fmla="*/ 1912690 w 5461233"/>
              <a:gd name="connsiteY44" fmla="*/ 243281 h 1761688"/>
              <a:gd name="connsiteX45" fmla="*/ 1971413 w 5461233"/>
              <a:gd name="connsiteY45" fmla="*/ 234892 h 1761688"/>
              <a:gd name="connsiteX46" fmla="*/ 2063692 w 5461233"/>
              <a:gd name="connsiteY46" fmla="*/ 218114 h 1761688"/>
              <a:gd name="connsiteX47" fmla="*/ 2164360 w 5461233"/>
              <a:gd name="connsiteY47" fmla="*/ 209725 h 1761688"/>
              <a:gd name="connsiteX48" fmla="*/ 3137483 w 5461233"/>
              <a:gd name="connsiteY48" fmla="*/ 234892 h 1761688"/>
              <a:gd name="connsiteX49" fmla="*/ 4941116 w 5461233"/>
              <a:gd name="connsiteY49" fmla="*/ 234892 h 1761688"/>
              <a:gd name="connsiteX50" fmla="*/ 5058561 w 5461233"/>
              <a:gd name="connsiteY50" fmla="*/ 209725 h 1761688"/>
              <a:gd name="connsiteX51" fmla="*/ 5134062 w 5461233"/>
              <a:gd name="connsiteY51" fmla="*/ 192947 h 1761688"/>
              <a:gd name="connsiteX52" fmla="*/ 5167618 w 5461233"/>
              <a:gd name="connsiteY52" fmla="*/ 167780 h 1761688"/>
              <a:gd name="connsiteX53" fmla="*/ 5217952 w 5461233"/>
              <a:gd name="connsiteY53" fmla="*/ 151002 h 1761688"/>
              <a:gd name="connsiteX54" fmla="*/ 5259897 w 5461233"/>
              <a:gd name="connsiteY54" fmla="*/ 109057 h 1761688"/>
              <a:gd name="connsiteX55" fmla="*/ 5377343 w 5461233"/>
              <a:gd name="connsiteY55" fmla="*/ 58723 h 1761688"/>
              <a:gd name="connsiteX56" fmla="*/ 5410899 w 5461233"/>
              <a:gd name="connsiteY56" fmla="*/ 33556 h 1761688"/>
              <a:gd name="connsiteX57" fmla="*/ 5461233 w 5461233"/>
              <a:gd name="connsiteY57" fmla="*/ 8389 h 1761688"/>
              <a:gd name="connsiteX58" fmla="*/ 5461233 w 5461233"/>
              <a:gd name="connsiteY58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243281 w 5461233"/>
              <a:gd name="connsiteY7" fmla="*/ 1233182 h 1761688"/>
              <a:gd name="connsiteX8" fmla="*/ 251670 w 5461233"/>
              <a:gd name="connsiteY8" fmla="*/ 1208015 h 1761688"/>
              <a:gd name="connsiteX9" fmla="*/ 352338 w 5461233"/>
              <a:gd name="connsiteY9" fmla="*/ 1065402 h 1761688"/>
              <a:gd name="connsiteX10" fmla="*/ 377505 w 5461233"/>
              <a:gd name="connsiteY10" fmla="*/ 1040235 h 1761688"/>
              <a:gd name="connsiteX11" fmla="*/ 394283 w 5461233"/>
              <a:gd name="connsiteY11" fmla="*/ 1015068 h 1761688"/>
              <a:gd name="connsiteX12" fmla="*/ 444617 w 5461233"/>
              <a:gd name="connsiteY12" fmla="*/ 964734 h 1761688"/>
              <a:gd name="connsiteX13" fmla="*/ 494950 w 5461233"/>
              <a:gd name="connsiteY13" fmla="*/ 922789 h 1761688"/>
              <a:gd name="connsiteX14" fmla="*/ 536895 w 5461233"/>
              <a:gd name="connsiteY14" fmla="*/ 872455 h 1761688"/>
              <a:gd name="connsiteX15" fmla="*/ 562062 w 5461233"/>
              <a:gd name="connsiteY15" fmla="*/ 855677 h 1761688"/>
              <a:gd name="connsiteX16" fmla="*/ 587229 w 5461233"/>
              <a:gd name="connsiteY16" fmla="*/ 830510 h 1761688"/>
              <a:gd name="connsiteX17" fmla="*/ 637563 w 5461233"/>
              <a:gd name="connsiteY17" fmla="*/ 796954 h 1761688"/>
              <a:gd name="connsiteX18" fmla="*/ 662730 w 5461233"/>
              <a:gd name="connsiteY18" fmla="*/ 780176 h 1761688"/>
              <a:gd name="connsiteX19" fmla="*/ 687897 w 5461233"/>
              <a:gd name="connsiteY19" fmla="*/ 755009 h 1761688"/>
              <a:gd name="connsiteX20" fmla="*/ 755009 w 5461233"/>
              <a:gd name="connsiteY20" fmla="*/ 713064 h 1761688"/>
              <a:gd name="connsiteX21" fmla="*/ 771787 w 5461233"/>
              <a:gd name="connsiteY21" fmla="*/ 687897 h 1761688"/>
              <a:gd name="connsiteX22" fmla="*/ 805343 w 5461233"/>
              <a:gd name="connsiteY22" fmla="*/ 671119 h 1761688"/>
              <a:gd name="connsiteX23" fmla="*/ 855677 w 5461233"/>
              <a:gd name="connsiteY23" fmla="*/ 637563 h 1761688"/>
              <a:gd name="connsiteX24" fmla="*/ 880844 w 5461233"/>
              <a:gd name="connsiteY24" fmla="*/ 612396 h 1761688"/>
              <a:gd name="connsiteX25" fmla="*/ 931178 w 5461233"/>
              <a:gd name="connsiteY25" fmla="*/ 578840 h 1761688"/>
              <a:gd name="connsiteX26" fmla="*/ 956345 w 5461233"/>
              <a:gd name="connsiteY26" fmla="*/ 553673 h 1761688"/>
              <a:gd name="connsiteX27" fmla="*/ 989901 w 5461233"/>
              <a:gd name="connsiteY27" fmla="*/ 536895 h 1761688"/>
              <a:gd name="connsiteX28" fmla="*/ 1073791 w 5461233"/>
              <a:gd name="connsiteY28" fmla="*/ 478173 h 1761688"/>
              <a:gd name="connsiteX29" fmla="*/ 1132514 w 5461233"/>
              <a:gd name="connsiteY29" fmla="*/ 453006 h 1761688"/>
              <a:gd name="connsiteX30" fmla="*/ 1157681 w 5461233"/>
              <a:gd name="connsiteY30" fmla="*/ 436228 h 1761688"/>
              <a:gd name="connsiteX31" fmla="*/ 1199626 w 5461233"/>
              <a:gd name="connsiteY31" fmla="*/ 419450 h 1761688"/>
              <a:gd name="connsiteX32" fmla="*/ 1266738 w 5461233"/>
              <a:gd name="connsiteY32" fmla="*/ 394283 h 1761688"/>
              <a:gd name="connsiteX33" fmla="*/ 1333850 w 5461233"/>
              <a:gd name="connsiteY33" fmla="*/ 360727 h 1761688"/>
              <a:gd name="connsiteX34" fmla="*/ 1384183 w 5461233"/>
              <a:gd name="connsiteY34" fmla="*/ 335560 h 1761688"/>
              <a:gd name="connsiteX35" fmla="*/ 1493240 w 5461233"/>
              <a:gd name="connsiteY35" fmla="*/ 310393 h 1761688"/>
              <a:gd name="connsiteX36" fmla="*/ 1535185 w 5461233"/>
              <a:gd name="connsiteY36" fmla="*/ 302004 h 1761688"/>
              <a:gd name="connsiteX37" fmla="*/ 1560352 w 5461233"/>
              <a:gd name="connsiteY37" fmla="*/ 293615 h 1761688"/>
              <a:gd name="connsiteX38" fmla="*/ 1627464 w 5461233"/>
              <a:gd name="connsiteY38" fmla="*/ 285226 h 1761688"/>
              <a:gd name="connsiteX39" fmla="*/ 1669409 w 5461233"/>
              <a:gd name="connsiteY39" fmla="*/ 276837 h 1761688"/>
              <a:gd name="connsiteX40" fmla="*/ 1728132 w 5461233"/>
              <a:gd name="connsiteY40" fmla="*/ 268448 h 1761688"/>
              <a:gd name="connsiteX41" fmla="*/ 1770077 w 5461233"/>
              <a:gd name="connsiteY41" fmla="*/ 260059 h 1761688"/>
              <a:gd name="connsiteX42" fmla="*/ 1862356 w 5461233"/>
              <a:gd name="connsiteY42" fmla="*/ 251670 h 1761688"/>
              <a:gd name="connsiteX43" fmla="*/ 1912690 w 5461233"/>
              <a:gd name="connsiteY43" fmla="*/ 243281 h 1761688"/>
              <a:gd name="connsiteX44" fmla="*/ 1971413 w 5461233"/>
              <a:gd name="connsiteY44" fmla="*/ 234892 h 1761688"/>
              <a:gd name="connsiteX45" fmla="*/ 2063692 w 5461233"/>
              <a:gd name="connsiteY45" fmla="*/ 218114 h 1761688"/>
              <a:gd name="connsiteX46" fmla="*/ 2164360 w 5461233"/>
              <a:gd name="connsiteY46" fmla="*/ 209725 h 1761688"/>
              <a:gd name="connsiteX47" fmla="*/ 3137483 w 5461233"/>
              <a:gd name="connsiteY47" fmla="*/ 234892 h 1761688"/>
              <a:gd name="connsiteX48" fmla="*/ 4941116 w 5461233"/>
              <a:gd name="connsiteY48" fmla="*/ 234892 h 1761688"/>
              <a:gd name="connsiteX49" fmla="*/ 5058561 w 5461233"/>
              <a:gd name="connsiteY49" fmla="*/ 209725 h 1761688"/>
              <a:gd name="connsiteX50" fmla="*/ 5134062 w 5461233"/>
              <a:gd name="connsiteY50" fmla="*/ 192947 h 1761688"/>
              <a:gd name="connsiteX51" fmla="*/ 5167618 w 5461233"/>
              <a:gd name="connsiteY51" fmla="*/ 167780 h 1761688"/>
              <a:gd name="connsiteX52" fmla="*/ 5217952 w 5461233"/>
              <a:gd name="connsiteY52" fmla="*/ 151002 h 1761688"/>
              <a:gd name="connsiteX53" fmla="*/ 5259897 w 5461233"/>
              <a:gd name="connsiteY53" fmla="*/ 109057 h 1761688"/>
              <a:gd name="connsiteX54" fmla="*/ 5377343 w 5461233"/>
              <a:gd name="connsiteY54" fmla="*/ 58723 h 1761688"/>
              <a:gd name="connsiteX55" fmla="*/ 5410899 w 5461233"/>
              <a:gd name="connsiteY55" fmla="*/ 33556 h 1761688"/>
              <a:gd name="connsiteX56" fmla="*/ 5461233 w 5461233"/>
              <a:gd name="connsiteY56" fmla="*/ 8389 h 1761688"/>
              <a:gd name="connsiteX57" fmla="*/ 5461233 w 5461233"/>
              <a:gd name="connsiteY57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134224 w 5461233"/>
              <a:gd name="connsiteY3" fmla="*/ 1392573 h 1761688"/>
              <a:gd name="connsiteX4" fmla="*/ 151002 w 5461233"/>
              <a:gd name="connsiteY4" fmla="*/ 1367406 h 1761688"/>
              <a:gd name="connsiteX5" fmla="*/ 167780 w 5461233"/>
              <a:gd name="connsiteY5" fmla="*/ 1342239 h 1761688"/>
              <a:gd name="connsiteX6" fmla="*/ 243281 w 5461233"/>
              <a:gd name="connsiteY6" fmla="*/ 1233182 h 1761688"/>
              <a:gd name="connsiteX7" fmla="*/ 251670 w 5461233"/>
              <a:gd name="connsiteY7" fmla="*/ 1208015 h 1761688"/>
              <a:gd name="connsiteX8" fmla="*/ 352338 w 5461233"/>
              <a:gd name="connsiteY8" fmla="*/ 1065402 h 1761688"/>
              <a:gd name="connsiteX9" fmla="*/ 377505 w 5461233"/>
              <a:gd name="connsiteY9" fmla="*/ 1040235 h 1761688"/>
              <a:gd name="connsiteX10" fmla="*/ 394283 w 5461233"/>
              <a:gd name="connsiteY10" fmla="*/ 1015068 h 1761688"/>
              <a:gd name="connsiteX11" fmla="*/ 444617 w 5461233"/>
              <a:gd name="connsiteY11" fmla="*/ 964734 h 1761688"/>
              <a:gd name="connsiteX12" fmla="*/ 494950 w 5461233"/>
              <a:gd name="connsiteY12" fmla="*/ 922789 h 1761688"/>
              <a:gd name="connsiteX13" fmla="*/ 536895 w 5461233"/>
              <a:gd name="connsiteY13" fmla="*/ 872455 h 1761688"/>
              <a:gd name="connsiteX14" fmla="*/ 562062 w 5461233"/>
              <a:gd name="connsiteY14" fmla="*/ 855677 h 1761688"/>
              <a:gd name="connsiteX15" fmla="*/ 587229 w 5461233"/>
              <a:gd name="connsiteY15" fmla="*/ 830510 h 1761688"/>
              <a:gd name="connsiteX16" fmla="*/ 637563 w 5461233"/>
              <a:gd name="connsiteY16" fmla="*/ 796954 h 1761688"/>
              <a:gd name="connsiteX17" fmla="*/ 662730 w 5461233"/>
              <a:gd name="connsiteY17" fmla="*/ 780176 h 1761688"/>
              <a:gd name="connsiteX18" fmla="*/ 687897 w 5461233"/>
              <a:gd name="connsiteY18" fmla="*/ 755009 h 1761688"/>
              <a:gd name="connsiteX19" fmla="*/ 755009 w 5461233"/>
              <a:gd name="connsiteY19" fmla="*/ 713064 h 1761688"/>
              <a:gd name="connsiteX20" fmla="*/ 771787 w 5461233"/>
              <a:gd name="connsiteY20" fmla="*/ 687897 h 1761688"/>
              <a:gd name="connsiteX21" fmla="*/ 805343 w 5461233"/>
              <a:gd name="connsiteY21" fmla="*/ 671119 h 1761688"/>
              <a:gd name="connsiteX22" fmla="*/ 855677 w 5461233"/>
              <a:gd name="connsiteY22" fmla="*/ 637563 h 1761688"/>
              <a:gd name="connsiteX23" fmla="*/ 880844 w 5461233"/>
              <a:gd name="connsiteY23" fmla="*/ 612396 h 1761688"/>
              <a:gd name="connsiteX24" fmla="*/ 931178 w 5461233"/>
              <a:gd name="connsiteY24" fmla="*/ 578840 h 1761688"/>
              <a:gd name="connsiteX25" fmla="*/ 956345 w 5461233"/>
              <a:gd name="connsiteY25" fmla="*/ 553673 h 1761688"/>
              <a:gd name="connsiteX26" fmla="*/ 989901 w 5461233"/>
              <a:gd name="connsiteY26" fmla="*/ 536895 h 1761688"/>
              <a:gd name="connsiteX27" fmla="*/ 1073791 w 5461233"/>
              <a:gd name="connsiteY27" fmla="*/ 478173 h 1761688"/>
              <a:gd name="connsiteX28" fmla="*/ 1132514 w 5461233"/>
              <a:gd name="connsiteY28" fmla="*/ 453006 h 1761688"/>
              <a:gd name="connsiteX29" fmla="*/ 1157681 w 5461233"/>
              <a:gd name="connsiteY29" fmla="*/ 436228 h 1761688"/>
              <a:gd name="connsiteX30" fmla="*/ 1199626 w 5461233"/>
              <a:gd name="connsiteY30" fmla="*/ 419450 h 1761688"/>
              <a:gd name="connsiteX31" fmla="*/ 1266738 w 5461233"/>
              <a:gd name="connsiteY31" fmla="*/ 394283 h 1761688"/>
              <a:gd name="connsiteX32" fmla="*/ 1333850 w 5461233"/>
              <a:gd name="connsiteY32" fmla="*/ 360727 h 1761688"/>
              <a:gd name="connsiteX33" fmla="*/ 1384183 w 5461233"/>
              <a:gd name="connsiteY33" fmla="*/ 335560 h 1761688"/>
              <a:gd name="connsiteX34" fmla="*/ 1493240 w 5461233"/>
              <a:gd name="connsiteY34" fmla="*/ 310393 h 1761688"/>
              <a:gd name="connsiteX35" fmla="*/ 1535185 w 5461233"/>
              <a:gd name="connsiteY35" fmla="*/ 302004 h 1761688"/>
              <a:gd name="connsiteX36" fmla="*/ 1560352 w 5461233"/>
              <a:gd name="connsiteY36" fmla="*/ 293615 h 1761688"/>
              <a:gd name="connsiteX37" fmla="*/ 1627464 w 5461233"/>
              <a:gd name="connsiteY37" fmla="*/ 285226 h 1761688"/>
              <a:gd name="connsiteX38" fmla="*/ 1669409 w 5461233"/>
              <a:gd name="connsiteY38" fmla="*/ 276837 h 1761688"/>
              <a:gd name="connsiteX39" fmla="*/ 1728132 w 5461233"/>
              <a:gd name="connsiteY39" fmla="*/ 268448 h 1761688"/>
              <a:gd name="connsiteX40" fmla="*/ 1770077 w 5461233"/>
              <a:gd name="connsiteY40" fmla="*/ 260059 h 1761688"/>
              <a:gd name="connsiteX41" fmla="*/ 1862356 w 5461233"/>
              <a:gd name="connsiteY41" fmla="*/ 251670 h 1761688"/>
              <a:gd name="connsiteX42" fmla="*/ 1912690 w 5461233"/>
              <a:gd name="connsiteY42" fmla="*/ 243281 h 1761688"/>
              <a:gd name="connsiteX43" fmla="*/ 1971413 w 5461233"/>
              <a:gd name="connsiteY43" fmla="*/ 234892 h 1761688"/>
              <a:gd name="connsiteX44" fmla="*/ 2063692 w 5461233"/>
              <a:gd name="connsiteY44" fmla="*/ 218114 h 1761688"/>
              <a:gd name="connsiteX45" fmla="*/ 2164360 w 5461233"/>
              <a:gd name="connsiteY45" fmla="*/ 209725 h 1761688"/>
              <a:gd name="connsiteX46" fmla="*/ 3137483 w 5461233"/>
              <a:gd name="connsiteY46" fmla="*/ 234892 h 1761688"/>
              <a:gd name="connsiteX47" fmla="*/ 4941116 w 5461233"/>
              <a:gd name="connsiteY47" fmla="*/ 234892 h 1761688"/>
              <a:gd name="connsiteX48" fmla="*/ 5058561 w 5461233"/>
              <a:gd name="connsiteY48" fmla="*/ 209725 h 1761688"/>
              <a:gd name="connsiteX49" fmla="*/ 5134062 w 5461233"/>
              <a:gd name="connsiteY49" fmla="*/ 192947 h 1761688"/>
              <a:gd name="connsiteX50" fmla="*/ 5167618 w 5461233"/>
              <a:gd name="connsiteY50" fmla="*/ 167780 h 1761688"/>
              <a:gd name="connsiteX51" fmla="*/ 5217952 w 5461233"/>
              <a:gd name="connsiteY51" fmla="*/ 151002 h 1761688"/>
              <a:gd name="connsiteX52" fmla="*/ 5259897 w 5461233"/>
              <a:gd name="connsiteY52" fmla="*/ 109057 h 1761688"/>
              <a:gd name="connsiteX53" fmla="*/ 5377343 w 5461233"/>
              <a:gd name="connsiteY53" fmla="*/ 58723 h 1761688"/>
              <a:gd name="connsiteX54" fmla="*/ 5410899 w 5461233"/>
              <a:gd name="connsiteY54" fmla="*/ 33556 h 1761688"/>
              <a:gd name="connsiteX55" fmla="*/ 5461233 w 5461233"/>
              <a:gd name="connsiteY55" fmla="*/ 8389 h 1761688"/>
              <a:gd name="connsiteX56" fmla="*/ 5461233 w 5461233"/>
              <a:gd name="connsiteY56" fmla="*/ 0 h 176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461233" h="1761688">
                <a:moveTo>
                  <a:pt x="0" y="1761688"/>
                </a:moveTo>
                <a:cubicBezTo>
                  <a:pt x="4951" y="1712181"/>
                  <a:pt x="9246" y="1641671"/>
                  <a:pt x="25167" y="1593908"/>
                </a:cubicBezTo>
                <a:lnTo>
                  <a:pt x="41945" y="1543574"/>
                </a:lnTo>
                <a:cubicBezTo>
                  <a:pt x="60121" y="1510018"/>
                  <a:pt x="116048" y="1421934"/>
                  <a:pt x="134224" y="1392573"/>
                </a:cubicBezTo>
                <a:cubicBezTo>
                  <a:pt x="152400" y="1363212"/>
                  <a:pt x="145409" y="1375795"/>
                  <a:pt x="151002" y="1367406"/>
                </a:cubicBezTo>
                <a:cubicBezTo>
                  <a:pt x="156595" y="1359017"/>
                  <a:pt x="152400" y="1364610"/>
                  <a:pt x="167780" y="1342239"/>
                </a:cubicBezTo>
                <a:cubicBezTo>
                  <a:pt x="183160" y="1319868"/>
                  <a:pt x="229299" y="1255553"/>
                  <a:pt x="243281" y="1233182"/>
                </a:cubicBezTo>
                <a:cubicBezTo>
                  <a:pt x="257263" y="1210811"/>
                  <a:pt x="233494" y="1235978"/>
                  <a:pt x="251670" y="1208015"/>
                </a:cubicBezTo>
                <a:cubicBezTo>
                  <a:pt x="269846" y="1180052"/>
                  <a:pt x="331365" y="1093365"/>
                  <a:pt x="352338" y="1065402"/>
                </a:cubicBezTo>
                <a:cubicBezTo>
                  <a:pt x="373311" y="1037439"/>
                  <a:pt x="369910" y="1049349"/>
                  <a:pt x="377505" y="1040235"/>
                </a:cubicBezTo>
                <a:cubicBezTo>
                  <a:pt x="383960" y="1032490"/>
                  <a:pt x="387585" y="1022604"/>
                  <a:pt x="394283" y="1015068"/>
                </a:cubicBezTo>
                <a:cubicBezTo>
                  <a:pt x="410047" y="997334"/>
                  <a:pt x="427839" y="981512"/>
                  <a:pt x="444617" y="964734"/>
                </a:cubicBezTo>
                <a:cubicBezTo>
                  <a:pt x="476915" y="932436"/>
                  <a:pt x="459910" y="946149"/>
                  <a:pt x="494950" y="922789"/>
                </a:cubicBezTo>
                <a:cubicBezTo>
                  <a:pt x="511447" y="898043"/>
                  <a:pt x="512673" y="892640"/>
                  <a:pt x="536895" y="872455"/>
                </a:cubicBezTo>
                <a:cubicBezTo>
                  <a:pt x="544640" y="866000"/>
                  <a:pt x="554317" y="862132"/>
                  <a:pt x="562062" y="855677"/>
                </a:cubicBezTo>
                <a:cubicBezTo>
                  <a:pt x="571176" y="848082"/>
                  <a:pt x="577864" y="837794"/>
                  <a:pt x="587229" y="830510"/>
                </a:cubicBezTo>
                <a:cubicBezTo>
                  <a:pt x="603146" y="818130"/>
                  <a:pt x="620785" y="808139"/>
                  <a:pt x="637563" y="796954"/>
                </a:cubicBezTo>
                <a:cubicBezTo>
                  <a:pt x="645952" y="791361"/>
                  <a:pt x="655601" y="787305"/>
                  <a:pt x="662730" y="780176"/>
                </a:cubicBezTo>
                <a:cubicBezTo>
                  <a:pt x="671119" y="771787"/>
                  <a:pt x="678243" y="761905"/>
                  <a:pt x="687897" y="755009"/>
                </a:cubicBezTo>
                <a:cubicBezTo>
                  <a:pt x="734413" y="721783"/>
                  <a:pt x="710940" y="757133"/>
                  <a:pt x="755009" y="713064"/>
                </a:cubicBezTo>
                <a:cubicBezTo>
                  <a:pt x="762138" y="705935"/>
                  <a:pt x="764042" y="694352"/>
                  <a:pt x="771787" y="687897"/>
                </a:cubicBezTo>
                <a:cubicBezTo>
                  <a:pt x="781394" y="679891"/>
                  <a:pt x="795167" y="678388"/>
                  <a:pt x="805343" y="671119"/>
                </a:cubicBezTo>
                <a:cubicBezTo>
                  <a:pt x="860328" y="631844"/>
                  <a:pt x="801691" y="655558"/>
                  <a:pt x="855677" y="637563"/>
                </a:cubicBezTo>
                <a:cubicBezTo>
                  <a:pt x="864066" y="629174"/>
                  <a:pt x="871479" y="619680"/>
                  <a:pt x="880844" y="612396"/>
                </a:cubicBezTo>
                <a:cubicBezTo>
                  <a:pt x="896761" y="600016"/>
                  <a:pt x="916919" y="593099"/>
                  <a:pt x="931178" y="578840"/>
                </a:cubicBezTo>
                <a:cubicBezTo>
                  <a:pt x="939567" y="570451"/>
                  <a:pt x="946691" y="560569"/>
                  <a:pt x="956345" y="553673"/>
                </a:cubicBezTo>
                <a:cubicBezTo>
                  <a:pt x="966521" y="546404"/>
                  <a:pt x="979296" y="543523"/>
                  <a:pt x="989901" y="536895"/>
                </a:cubicBezTo>
                <a:cubicBezTo>
                  <a:pt x="1011781" y="523220"/>
                  <a:pt x="1051928" y="485461"/>
                  <a:pt x="1073791" y="478173"/>
                </a:cubicBezTo>
                <a:cubicBezTo>
                  <a:pt x="1102026" y="468761"/>
                  <a:pt x="1103488" y="469592"/>
                  <a:pt x="1132514" y="453006"/>
                </a:cubicBezTo>
                <a:cubicBezTo>
                  <a:pt x="1141268" y="448004"/>
                  <a:pt x="1148663" y="440737"/>
                  <a:pt x="1157681" y="436228"/>
                </a:cubicBezTo>
                <a:cubicBezTo>
                  <a:pt x="1171150" y="429494"/>
                  <a:pt x="1185865" y="425566"/>
                  <a:pt x="1199626" y="419450"/>
                </a:cubicBezTo>
                <a:cubicBezTo>
                  <a:pt x="1256028" y="394382"/>
                  <a:pt x="1209494" y="408594"/>
                  <a:pt x="1266738" y="394283"/>
                </a:cubicBezTo>
                <a:cubicBezTo>
                  <a:pt x="1314470" y="346551"/>
                  <a:pt x="1265270" y="386445"/>
                  <a:pt x="1333850" y="360727"/>
                </a:cubicBezTo>
                <a:cubicBezTo>
                  <a:pt x="1415863" y="329972"/>
                  <a:pt x="1357618" y="343949"/>
                  <a:pt x="1384183" y="335560"/>
                </a:cubicBezTo>
                <a:cubicBezTo>
                  <a:pt x="1410748" y="327171"/>
                  <a:pt x="1468073" y="315986"/>
                  <a:pt x="1493240" y="310393"/>
                </a:cubicBezTo>
                <a:cubicBezTo>
                  <a:pt x="1518407" y="304800"/>
                  <a:pt x="1521352" y="305462"/>
                  <a:pt x="1535185" y="302004"/>
                </a:cubicBezTo>
                <a:cubicBezTo>
                  <a:pt x="1543764" y="299859"/>
                  <a:pt x="1551652" y="295197"/>
                  <a:pt x="1560352" y="293615"/>
                </a:cubicBezTo>
                <a:cubicBezTo>
                  <a:pt x="1582533" y="289582"/>
                  <a:pt x="1605181" y="288654"/>
                  <a:pt x="1627464" y="285226"/>
                </a:cubicBezTo>
                <a:cubicBezTo>
                  <a:pt x="1641557" y="283058"/>
                  <a:pt x="1655344" y="279181"/>
                  <a:pt x="1669409" y="276837"/>
                </a:cubicBezTo>
                <a:cubicBezTo>
                  <a:pt x="1688913" y="273586"/>
                  <a:pt x="1708628" y="271699"/>
                  <a:pt x="1728132" y="268448"/>
                </a:cubicBezTo>
                <a:cubicBezTo>
                  <a:pt x="1742197" y="266104"/>
                  <a:pt x="1755929" y="261828"/>
                  <a:pt x="1770077" y="260059"/>
                </a:cubicBezTo>
                <a:cubicBezTo>
                  <a:pt x="1800725" y="256228"/>
                  <a:pt x="1831681" y="255279"/>
                  <a:pt x="1862356" y="251670"/>
                </a:cubicBezTo>
                <a:cubicBezTo>
                  <a:pt x="1879249" y="249683"/>
                  <a:pt x="1895878" y="245867"/>
                  <a:pt x="1912690" y="243281"/>
                </a:cubicBezTo>
                <a:cubicBezTo>
                  <a:pt x="1932233" y="240274"/>
                  <a:pt x="1951909" y="238143"/>
                  <a:pt x="1971413" y="234892"/>
                </a:cubicBezTo>
                <a:cubicBezTo>
                  <a:pt x="2011228" y="228256"/>
                  <a:pt x="2021731" y="222776"/>
                  <a:pt x="2063692" y="218114"/>
                </a:cubicBezTo>
                <a:cubicBezTo>
                  <a:pt x="2097158" y="214396"/>
                  <a:pt x="2130804" y="212521"/>
                  <a:pt x="2164360" y="209725"/>
                </a:cubicBezTo>
                <a:lnTo>
                  <a:pt x="3137483" y="234892"/>
                </a:lnTo>
                <a:cubicBezTo>
                  <a:pt x="3491219" y="237688"/>
                  <a:pt x="3350250" y="257194"/>
                  <a:pt x="4941116" y="234892"/>
                </a:cubicBezTo>
                <a:cubicBezTo>
                  <a:pt x="4971478" y="234466"/>
                  <a:pt x="5023552" y="217505"/>
                  <a:pt x="5058561" y="209725"/>
                </a:cubicBezTo>
                <a:cubicBezTo>
                  <a:pt x="5154412" y="188425"/>
                  <a:pt x="5052226" y="213406"/>
                  <a:pt x="5134062" y="192947"/>
                </a:cubicBezTo>
                <a:cubicBezTo>
                  <a:pt x="5145247" y="184558"/>
                  <a:pt x="5155112" y="174033"/>
                  <a:pt x="5167618" y="167780"/>
                </a:cubicBezTo>
                <a:cubicBezTo>
                  <a:pt x="5183436" y="159871"/>
                  <a:pt x="5217952" y="151002"/>
                  <a:pt x="5217952" y="151002"/>
                </a:cubicBezTo>
                <a:cubicBezTo>
                  <a:pt x="5231934" y="137020"/>
                  <a:pt x="5243640" y="120312"/>
                  <a:pt x="5259897" y="109057"/>
                </a:cubicBezTo>
                <a:cubicBezTo>
                  <a:pt x="5298400" y="82401"/>
                  <a:pt x="5334696" y="72939"/>
                  <a:pt x="5377343" y="58723"/>
                </a:cubicBezTo>
                <a:cubicBezTo>
                  <a:pt x="5388528" y="50334"/>
                  <a:pt x="5398760" y="40493"/>
                  <a:pt x="5410899" y="33556"/>
                </a:cubicBezTo>
                <a:cubicBezTo>
                  <a:pt x="5442740" y="15361"/>
                  <a:pt x="5432005" y="37617"/>
                  <a:pt x="5461233" y="8389"/>
                </a:cubicBezTo>
                <a:lnTo>
                  <a:pt x="5461233" y="0"/>
                </a:lnTo>
              </a:path>
            </a:pathLst>
          </a:custGeom>
          <a:ln w="31750">
            <a:solidFill>
              <a:schemeClr val="accent3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B931EC2-FF66-4269-9623-A2A23302EBDD}"/>
              </a:ext>
            </a:extLst>
          </p:cNvPr>
          <p:cNvSpPr/>
          <p:nvPr/>
        </p:nvSpPr>
        <p:spPr>
          <a:xfrm>
            <a:off x="2141989" y="3014444"/>
            <a:ext cx="5461233" cy="1761688"/>
          </a:xfrm>
          <a:custGeom>
            <a:avLst/>
            <a:gdLst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26128 w 5461233"/>
              <a:gd name="connsiteY37" fmla="*/ 327171 h 1761688"/>
              <a:gd name="connsiteX38" fmla="*/ 1493240 w 5461233"/>
              <a:gd name="connsiteY38" fmla="*/ 310393 h 1761688"/>
              <a:gd name="connsiteX39" fmla="*/ 1535185 w 5461233"/>
              <a:gd name="connsiteY39" fmla="*/ 302004 h 1761688"/>
              <a:gd name="connsiteX40" fmla="*/ 1560352 w 5461233"/>
              <a:gd name="connsiteY40" fmla="*/ 293615 h 1761688"/>
              <a:gd name="connsiteX41" fmla="*/ 1627464 w 5461233"/>
              <a:gd name="connsiteY41" fmla="*/ 285226 h 1761688"/>
              <a:gd name="connsiteX42" fmla="*/ 1669409 w 5461233"/>
              <a:gd name="connsiteY42" fmla="*/ 276837 h 1761688"/>
              <a:gd name="connsiteX43" fmla="*/ 1728132 w 5461233"/>
              <a:gd name="connsiteY43" fmla="*/ 268448 h 1761688"/>
              <a:gd name="connsiteX44" fmla="*/ 1770077 w 5461233"/>
              <a:gd name="connsiteY44" fmla="*/ 260059 h 1761688"/>
              <a:gd name="connsiteX45" fmla="*/ 1862356 w 5461233"/>
              <a:gd name="connsiteY45" fmla="*/ 251670 h 1761688"/>
              <a:gd name="connsiteX46" fmla="*/ 1912690 w 5461233"/>
              <a:gd name="connsiteY46" fmla="*/ 243281 h 1761688"/>
              <a:gd name="connsiteX47" fmla="*/ 1971413 w 5461233"/>
              <a:gd name="connsiteY47" fmla="*/ 234892 h 1761688"/>
              <a:gd name="connsiteX48" fmla="*/ 2063692 w 5461233"/>
              <a:gd name="connsiteY48" fmla="*/ 218114 h 1761688"/>
              <a:gd name="connsiteX49" fmla="*/ 2164360 w 5461233"/>
              <a:gd name="connsiteY49" fmla="*/ 209725 h 1761688"/>
              <a:gd name="connsiteX50" fmla="*/ 2818701 w 5461233"/>
              <a:gd name="connsiteY50" fmla="*/ 218114 h 1761688"/>
              <a:gd name="connsiteX51" fmla="*/ 2885813 w 5461233"/>
              <a:gd name="connsiteY51" fmla="*/ 226503 h 1761688"/>
              <a:gd name="connsiteX52" fmla="*/ 3137483 w 5461233"/>
              <a:gd name="connsiteY52" fmla="*/ 234892 h 1761688"/>
              <a:gd name="connsiteX53" fmla="*/ 4941116 w 5461233"/>
              <a:gd name="connsiteY53" fmla="*/ 234892 h 1761688"/>
              <a:gd name="connsiteX54" fmla="*/ 5058561 w 5461233"/>
              <a:gd name="connsiteY54" fmla="*/ 209725 h 1761688"/>
              <a:gd name="connsiteX55" fmla="*/ 5134062 w 5461233"/>
              <a:gd name="connsiteY55" fmla="*/ 192947 h 1761688"/>
              <a:gd name="connsiteX56" fmla="*/ 5167618 w 5461233"/>
              <a:gd name="connsiteY56" fmla="*/ 167780 h 1761688"/>
              <a:gd name="connsiteX57" fmla="*/ 5217952 w 5461233"/>
              <a:gd name="connsiteY57" fmla="*/ 151002 h 1761688"/>
              <a:gd name="connsiteX58" fmla="*/ 5259897 w 5461233"/>
              <a:gd name="connsiteY58" fmla="*/ 109057 h 1761688"/>
              <a:gd name="connsiteX59" fmla="*/ 5377343 w 5461233"/>
              <a:gd name="connsiteY59" fmla="*/ 58723 h 1761688"/>
              <a:gd name="connsiteX60" fmla="*/ 5410899 w 5461233"/>
              <a:gd name="connsiteY60" fmla="*/ 33556 h 1761688"/>
              <a:gd name="connsiteX61" fmla="*/ 5461233 w 5461233"/>
              <a:gd name="connsiteY61" fmla="*/ 8389 h 1761688"/>
              <a:gd name="connsiteX62" fmla="*/ 5461233 w 5461233"/>
              <a:gd name="connsiteY62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26128 w 5461233"/>
              <a:gd name="connsiteY37" fmla="*/ 327171 h 1761688"/>
              <a:gd name="connsiteX38" fmla="*/ 1493240 w 5461233"/>
              <a:gd name="connsiteY38" fmla="*/ 310393 h 1761688"/>
              <a:gd name="connsiteX39" fmla="*/ 1535185 w 5461233"/>
              <a:gd name="connsiteY39" fmla="*/ 302004 h 1761688"/>
              <a:gd name="connsiteX40" fmla="*/ 1560352 w 5461233"/>
              <a:gd name="connsiteY40" fmla="*/ 293615 h 1761688"/>
              <a:gd name="connsiteX41" fmla="*/ 1627464 w 5461233"/>
              <a:gd name="connsiteY41" fmla="*/ 285226 h 1761688"/>
              <a:gd name="connsiteX42" fmla="*/ 1669409 w 5461233"/>
              <a:gd name="connsiteY42" fmla="*/ 276837 h 1761688"/>
              <a:gd name="connsiteX43" fmla="*/ 1728132 w 5461233"/>
              <a:gd name="connsiteY43" fmla="*/ 268448 h 1761688"/>
              <a:gd name="connsiteX44" fmla="*/ 1770077 w 5461233"/>
              <a:gd name="connsiteY44" fmla="*/ 260059 h 1761688"/>
              <a:gd name="connsiteX45" fmla="*/ 1862356 w 5461233"/>
              <a:gd name="connsiteY45" fmla="*/ 251670 h 1761688"/>
              <a:gd name="connsiteX46" fmla="*/ 1912690 w 5461233"/>
              <a:gd name="connsiteY46" fmla="*/ 243281 h 1761688"/>
              <a:gd name="connsiteX47" fmla="*/ 1971413 w 5461233"/>
              <a:gd name="connsiteY47" fmla="*/ 234892 h 1761688"/>
              <a:gd name="connsiteX48" fmla="*/ 2063692 w 5461233"/>
              <a:gd name="connsiteY48" fmla="*/ 218114 h 1761688"/>
              <a:gd name="connsiteX49" fmla="*/ 2164360 w 5461233"/>
              <a:gd name="connsiteY49" fmla="*/ 209725 h 1761688"/>
              <a:gd name="connsiteX50" fmla="*/ 2818701 w 5461233"/>
              <a:gd name="connsiteY50" fmla="*/ 218114 h 1761688"/>
              <a:gd name="connsiteX51" fmla="*/ 3137483 w 5461233"/>
              <a:gd name="connsiteY51" fmla="*/ 234892 h 1761688"/>
              <a:gd name="connsiteX52" fmla="*/ 4941116 w 5461233"/>
              <a:gd name="connsiteY52" fmla="*/ 234892 h 1761688"/>
              <a:gd name="connsiteX53" fmla="*/ 5058561 w 5461233"/>
              <a:gd name="connsiteY53" fmla="*/ 209725 h 1761688"/>
              <a:gd name="connsiteX54" fmla="*/ 5134062 w 5461233"/>
              <a:gd name="connsiteY54" fmla="*/ 192947 h 1761688"/>
              <a:gd name="connsiteX55" fmla="*/ 5167618 w 5461233"/>
              <a:gd name="connsiteY55" fmla="*/ 167780 h 1761688"/>
              <a:gd name="connsiteX56" fmla="*/ 5217952 w 5461233"/>
              <a:gd name="connsiteY56" fmla="*/ 151002 h 1761688"/>
              <a:gd name="connsiteX57" fmla="*/ 5259897 w 5461233"/>
              <a:gd name="connsiteY57" fmla="*/ 109057 h 1761688"/>
              <a:gd name="connsiteX58" fmla="*/ 5377343 w 5461233"/>
              <a:gd name="connsiteY58" fmla="*/ 58723 h 1761688"/>
              <a:gd name="connsiteX59" fmla="*/ 5410899 w 5461233"/>
              <a:gd name="connsiteY59" fmla="*/ 33556 h 1761688"/>
              <a:gd name="connsiteX60" fmla="*/ 5461233 w 5461233"/>
              <a:gd name="connsiteY60" fmla="*/ 8389 h 1761688"/>
              <a:gd name="connsiteX61" fmla="*/ 5461233 w 5461233"/>
              <a:gd name="connsiteY61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26128 w 5461233"/>
              <a:gd name="connsiteY37" fmla="*/ 327171 h 1761688"/>
              <a:gd name="connsiteX38" fmla="*/ 1493240 w 5461233"/>
              <a:gd name="connsiteY38" fmla="*/ 310393 h 1761688"/>
              <a:gd name="connsiteX39" fmla="*/ 1535185 w 5461233"/>
              <a:gd name="connsiteY39" fmla="*/ 302004 h 1761688"/>
              <a:gd name="connsiteX40" fmla="*/ 1560352 w 5461233"/>
              <a:gd name="connsiteY40" fmla="*/ 293615 h 1761688"/>
              <a:gd name="connsiteX41" fmla="*/ 1627464 w 5461233"/>
              <a:gd name="connsiteY41" fmla="*/ 285226 h 1761688"/>
              <a:gd name="connsiteX42" fmla="*/ 1669409 w 5461233"/>
              <a:gd name="connsiteY42" fmla="*/ 276837 h 1761688"/>
              <a:gd name="connsiteX43" fmla="*/ 1728132 w 5461233"/>
              <a:gd name="connsiteY43" fmla="*/ 268448 h 1761688"/>
              <a:gd name="connsiteX44" fmla="*/ 1770077 w 5461233"/>
              <a:gd name="connsiteY44" fmla="*/ 260059 h 1761688"/>
              <a:gd name="connsiteX45" fmla="*/ 1862356 w 5461233"/>
              <a:gd name="connsiteY45" fmla="*/ 251670 h 1761688"/>
              <a:gd name="connsiteX46" fmla="*/ 1912690 w 5461233"/>
              <a:gd name="connsiteY46" fmla="*/ 243281 h 1761688"/>
              <a:gd name="connsiteX47" fmla="*/ 1971413 w 5461233"/>
              <a:gd name="connsiteY47" fmla="*/ 234892 h 1761688"/>
              <a:gd name="connsiteX48" fmla="*/ 2063692 w 5461233"/>
              <a:gd name="connsiteY48" fmla="*/ 218114 h 1761688"/>
              <a:gd name="connsiteX49" fmla="*/ 2164360 w 5461233"/>
              <a:gd name="connsiteY49" fmla="*/ 209725 h 1761688"/>
              <a:gd name="connsiteX50" fmla="*/ 3137483 w 5461233"/>
              <a:gd name="connsiteY50" fmla="*/ 234892 h 1761688"/>
              <a:gd name="connsiteX51" fmla="*/ 4941116 w 5461233"/>
              <a:gd name="connsiteY51" fmla="*/ 234892 h 1761688"/>
              <a:gd name="connsiteX52" fmla="*/ 5058561 w 5461233"/>
              <a:gd name="connsiteY52" fmla="*/ 209725 h 1761688"/>
              <a:gd name="connsiteX53" fmla="*/ 5134062 w 5461233"/>
              <a:gd name="connsiteY53" fmla="*/ 192947 h 1761688"/>
              <a:gd name="connsiteX54" fmla="*/ 5167618 w 5461233"/>
              <a:gd name="connsiteY54" fmla="*/ 167780 h 1761688"/>
              <a:gd name="connsiteX55" fmla="*/ 5217952 w 5461233"/>
              <a:gd name="connsiteY55" fmla="*/ 151002 h 1761688"/>
              <a:gd name="connsiteX56" fmla="*/ 5259897 w 5461233"/>
              <a:gd name="connsiteY56" fmla="*/ 109057 h 1761688"/>
              <a:gd name="connsiteX57" fmla="*/ 5377343 w 5461233"/>
              <a:gd name="connsiteY57" fmla="*/ 58723 h 1761688"/>
              <a:gd name="connsiteX58" fmla="*/ 5410899 w 5461233"/>
              <a:gd name="connsiteY58" fmla="*/ 33556 h 1761688"/>
              <a:gd name="connsiteX59" fmla="*/ 5461233 w 5461233"/>
              <a:gd name="connsiteY59" fmla="*/ 8389 h 1761688"/>
              <a:gd name="connsiteX60" fmla="*/ 5461233 w 5461233"/>
              <a:gd name="connsiteY60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93240 w 5461233"/>
              <a:gd name="connsiteY37" fmla="*/ 310393 h 1761688"/>
              <a:gd name="connsiteX38" fmla="*/ 1535185 w 5461233"/>
              <a:gd name="connsiteY38" fmla="*/ 302004 h 1761688"/>
              <a:gd name="connsiteX39" fmla="*/ 1560352 w 5461233"/>
              <a:gd name="connsiteY39" fmla="*/ 293615 h 1761688"/>
              <a:gd name="connsiteX40" fmla="*/ 1627464 w 5461233"/>
              <a:gd name="connsiteY40" fmla="*/ 285226 h 1761688"/>
              <a:gd name="connsiteX41" fmla="*/ 1669409 w 5461233"/>
              <a:gd name="connsiteY41" fmla="*/ 276837 h 1761688"/>
              <a:gd name="connsiteX42" fmla="*/ 1728132 w 5461233"/>
              <a:gd name="connsiteY42" fmla="*/ 268448 h 1761688"/>
              <a:gd name="connsiteX43" fmla="*/ 1770077 w 5461233"/>
              <a:gd name="connsiteY43" fmla="*/ 260059 h 1761688"/>
              <a:gd name="connsiteX44" fmla="*/ 1862356 w 5461233"/>
              <a:gd name="connsiteY44" fmla="*/ 251670 h 1761688"/>
              <a:gd name="connsiteX45" fmla="*/ 1912690 w 5461233"/>
              <a:gd name="connsiteY45" fmla="*/ 243281 h 1761688"/>
              <a:gd name="connsiteX46" fmla="*/ 1971413 w 5461233"/>
              <a:gd name="connsiteY46" fmla="*/ 234892 h 1761688"/>
              <a:gd name="connsiteX47" fmla="*/ 2063692 w 5461233"/>
              <a:gd name="connsiteY47" fmla="*/ 218114 h 1761688"/>
              <a:gd name="connsiteX48" fmla="*/ 2164360 w 5461233"/>
              <a:gd name="connsiteY48" fmla="*/ 209725 h 1761688"/>
              <a:gd name="connsiteX49" fmla="*/ 3137483 w 5461233"/>
              <a:gd name="connsiteY49" fmla="*/ 234892 h 1761688"/>
              <a:gd name="connsiteX50" fmla="*/ 4941116 w 5461233"/>
              <a:gd name="connsiteY50" fmla="*/ 234892 h 1761688"/>
              <a:gd name="connsiteX51" fmla="*/ 5058561 w 5461233"/>
              <a:gd name="connsiteY51" fmla="*/ 209725 h 1761688"/>
              <a:gd name="connsiteX52" fmla="*/ 5134062 w 5461233"/>
              <a:gd name="connsiteY52" fmla="*/ 192947 h 1761688"/>
              <a:gd name="connsiteX53" fmla="*/ 5167618 w 5461233"/>
              <a:gd name="connsiteY53" fmla="*/ 167780 h 1761688"/>
              <a:gd name="connsiteX54" fmla="*/ 5217952 w 5461233"/>
              <a:gd name="connsiteY54" fmla="*/ 151002 h 1761688"/>
              <a:gd name="connsiteX55" fmla="*/ 5259897 w 5461233"/>
              <a:gd name="connsiteY55" fmla="*/ 109057 h 1761688"/>
              <a:gd name="connsiteX56" fmla="*/ 5377343 w 5461233"/>
              <a:gd name="connsiteY56" fmla="*/ 58723 h 1761688"/>
              <a:gd name="connsiteX57" fmla="*/ 5410899 w 5461233"/>
              <a:gd name="connsiteY57" fmla="*/ 33556 h 1761688"/>
              <a:gd name="connsiteX58" fmla="*/ 5461233 w 5461233"/>
              <a:gd name="connsiteY58" fmla="*/ 8389 h 1761688"/>
              <a:gd name="connsiteX59" fmla="*/ 5461233 w 5461233"/>
              <a:gd name="connsiteY59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352338 w 5461233"/>
              <a:gd name="connsiteY10" fmla="*/ 1065402 h 1761688"/>
              <a:gd name="connsiteX11" fmla="*/ 377505 w 5461233"/>
              <a:gd name="connsiteY11" fmla="*/ 1040235 h 1761688"/>
              <a:gd name="connsiteX12" fmla="*/ 394283 w 5461233"/>
              <a:gd name="connsiteY12" fmla="*/ 1015068 h 1761688"/>
              <a:gd name="connsiteX13" fmla="*/ 444617 w 5461233"/>
              <a:gd name="connsiteY13" fmla="*/ 964734 h 1761688"/>
              <a:gd name="connsiteX14" fmla="*/ 494950 w 5461233"/>
              <a:gd name="connsiteY14" fmla="*/ 922789 h 1761688"/>
              <a:gd name="connsiteX15" fmla="*/ 536895 w 5461233"/>
              <a:gd name="connsiteY15" fmla="*/ 872455 h 1761688"/>
              <a:gd name="connsiteX16" fmla="*/ 562062 w 5461233"/>
              <a:gd name="connsiteY16" fmla="*/ 855677 h 1761688"/>
              <a:gd name="connsiteX17" fmla="*/ 587229 w 5461233"/>
              <a:gd name="connsiteY17" fmla="*/ 830510 h 1761688"/>
              <a:gd name="connsiteX18" fmla="*/ 637563 w 5461233"/>
              <a:gd name="connsiteY18" fmla="*/ 796954 h 1761688"/>
              <a:gd name="connsiteX19" fmla="*/ 662730 w 5461233"/>
              <a:gd name="connsiteY19" fmla="*/ 780176 h 1761688"/>
              <a:gd name="connsiteX20" fmla="*/ 687897 w 5461233"/>
              <a:gd name="connsiteY20" fmla="*/ 755009 h 1761688"/>
              <a:gd name="connsiteX21" fmla="*/ 755009 w 5461233"/>
              <a:gd name="connsiteY21" fmla="*/ 713064 h 1761688"/>
              <a:gd name="connsiteX22" fmla="*/ 771787 w 5461233"/>
              <a:gd name="connsiteY22" fmla="*/ 687897 h 1761688"/>
              <a:gd name="connsiteX23" fmla="*/ 805343 w 5461233"/>
              <a:gd name="connsiteY23" fmla="*/ 671119 h 1761688"/>
              <a:gd name="connsiteX24" fmla="*/ 855677 w 5461233"/>
              <a:gd name="connsiteY24" fmla="*/ 637563 h 1761688"/>
              <a:gd name="connsiteX25" fmla="*/ 880844 w 5461233"/>
              <a:gd name="connsiteY25" fmla="*/ 612396 h 1761688"/>
              <a:gd name="connsiteX26" fmla="*/ 931178 w 5461233"/>
              <a:gd name="connsiteY26" fmla="*/ 578840 h 1761688"/>
              <a:gd name="connsiteX27" fmla="*/ 956345 w 5461233"/>
              <a:gd name="connsiteY27" fmla="*/ 553673 h 1761688"/>
              <a:gd name="connsiteX28" fmla="*/ 989901 w 5461233"/>
              <a:gd name="connsiteY28" fmla="*/ 536895 h 1761688"/>
              <a:gd name="connsiteX29" fmla="*/ 1073791 w 5461233"/>
              <a:gd name="connsiteY29" fmla="*/ 478173 h 1761688"/>
              <a:gd name="connsiteX30" fmla="*/ 1132514 w 5461233"/>
              <a:gd name="connsiteY30" fmla="*/ 453006 h 1761688"/>
              <a:gd name="connsiteX31" fmla="*/ 1157681 w 5461233"/>
              <a:gd name="connsiteY31" fmla="*/ 436228 h 1761688"/>
              <a:gd name="connsiteX32" fmla="*/ 1199626 w 5461233"/>
              <a:gd name="connsiteY32" fmla="*/ 419450 h 1761688"/>
              <a:gd name="connsiteX33" fmla="*/ 1266738 w 5461233"/>
              <a:gd name="connsiteY33" fmla="*/ 394283 h 1761688"/>
              <a:gd name="connsiteX34" fmla="*/ 1333850 w 5461233"/>
              <a:gd name="connsiteY34" fmla="*/ 360727 h 1761688"/>
              <a:gd name="connsiteX35" fmla="*/ 1384183 w 5461233"/>
              <a:gd name="connsiteY35" fmla="*/ 335560 h 1761688"/>
              <a:gd name="connsiteX36" fmla="*/ 1493240 w 5461233"/>
              <a:gd name="connsiteY36" fmla="*/ 310393 h 1761688"/>
              <a:gd name="connsiteX37" fmla="*/ 1535185 w 5461233"/>
              <a:gd name="connsiteY37" fmla="*/ 302004 h 1761688"/>
              <a:gd name="connsiteX38" fmla="*/ 1560352 w 5461233"/>
              <a:gd name="connsiteY38" fmla="*/ 293615 h 1761688"/>
              <a:gd name="connsiteX39" fmla="*/ 1627464 w 5461233"/>
              <a:gd name="connsiteY39" fmla="*/ 285226 h 1761688"/>
              <a:gd name="connsiteX40" fmla="*/ 1669409 w 5461233"/>
              <a:gd name="connsiteY40" fmla="*/ 276837 h 1761688"/>
              <a:gd name="connsiteX41" fmla="*/ 1728132 w 5461233"/>
              <a:gd name="connsiteY41" fmla="*/ 268448 h 1761688"/>
              <a:gd name="connsiteX42" fmla="*/ 1770077 w 5461233"/>
              <a:gd name="connsiteY42" fmla="*/ 260059 h 1761688"/>
              <a:gd name="connsiteX43" fmla="*/ 1862356 w 5461233"/>
              <a:gd name="connsiteY43" fmla="*/ 251670 h 1761688"/>
              <a:gd name="connsiteX44" fmla="*/ 1912690 w 5461233"/>
              <a:gd name="connsiteY44" fmla="*/ 243281 h 1761688"/>
              <a:gd name="connsiteX45" fmla="*/ 1971413 w 5461233"/>
              <a:gd name="connsiteY45" fmla="*/ 234892 h 1761688"/>
              <a:gd name="connsiteX46" fmla="*/ 2063692 w 5461233"/>
              <a:gd name="connsiteY46" fmla="*/ 218114 h 1761688"/>
              <a:gd name="connsiteX47" fmla="*/ 2164360 w 5461233"/>
              <a:gd name="connsiteY47" fmla="*/ 209725 h 1761688"/>
              <a:gd name="connsiteX48" fmla="*/ 3137483 w 5461233"/>
              <a:gd name="connsiteY48" fmla="*/ 234892 h 1761688"/>
              <a:gd name="connsiteX49" fmla="*/ 4941116 w 5461233"/>
              <a:gd name="connsiteY49" fmla="*/ 234892 h 1761688"/>
              <a:gd name="connsiteX50" fmla="*/ 5058561 w 5461233"/>
              <a:gd name="connsiteY50" fmla="*/ 209725 h 1761688"/>
              <a:gd name="connsiteX51" fmla="*/ 5134062 w 5461233"/>
              <a:gd name="connsiteY51" fmla="*/ 192947 h 1761688"/>
              <a:gd name="connsiteX52" fmla="*/ 5167618 w 5461233"/>
              <a:gd name="connsiteY52" fmla="*/ 167780 h 1761688"/>
              <a:gd name="connsiteX53" fmla="*/ 5217952 w 5461233"/>
              <a:gd name="connsiteY53" fmla="*/ 151002 h 1761688"/>
              <a:gd name="connsiteX54" fmla="*/ 5259897 w 5461233"/>
              <a:gd name="connsiteY54" fmla="*/ 109057 h 1761688"/>
              <a:gd name="connsiteX55" fmla="*/ 5377343 w 5461233"/>
              <a:gd name="connsiteY55" fmla="*/ 58723 h 1761688"/>
              <a:gd name="connsiteX56" fmla="*/ 5410899 w 5461233"/>
              <a:gd name="connsiteY56" fmla="*/ 33556 h 1761688"/>
              <a:gd name="connsiteX57" fmla="*/ 5461233 w 5461233"/>
              <a:gd name="connsiteY57" fmla="*/ 8389 h 1761688"/>
              <a:gd name="connsiteX58" fmla="*/ 5461233 w 5461233"/>
              <a:gd name="connsiteY58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243281 w 5461233"/>
              <a:gd name="connsiteY7" fmla="*/ 1233182 h 1761688"/>
              <a:gd name="connsiteX8" fmla="*/ 251670 w 5461233"/>
              <a:gd name="connsiteY8" fmla="*/ 1208015 h 1761688"/>
              <a:gd name="connsiteX9" fmla="*/ 352338 w 5461233"/>
              <a:gd name="connsiteY9" fmla="*/ 1065402 h 1761688"/>
              <a:gd name="connsiteX10" fmla="*/ 377505 w 5461233"/>
              <a:gd name="connsiteY10" fmla="*/ 1040235 h 1761688"/>
              <a:gd name="connsiteX11" fmla="*/ 394283 w 5461233"/>
              <a:gd name="connsiteY11" fmla="*/ 1015068 h 1761688"/>
              <a:gd name="connsiteX12" fmla="*/ 444617 w 5461233"/>
              <a:gd name="connsiteY12" fmla="*/ 964734 h 1761688"/>
              <a:gd name="connsiteX13" fmla="*/ 494950 w 5461233"/>
              <a:gd name="connsiteY13" fmla="*/ 922789 h 1761688"/>
              <a:gd name="connsiteX14" fmla="*/ 536895 w 5461233"/>
              <a:gd name="connsiteY14" fmla="*/ 872455 h 1761688"/>
              <a:gd name="connsiteX15" fmla="*/ 562062 w 5461233"/>
              <a:gd name="connsiteY15" fmla="*/ 855677 h 1761688"/>
              <a:gd name="connsiteX16" fmla="*/ 587229 w 5461233"/>
              <a:gd name="connsiteY16" fmla="*/ 830510 h 1761688"/>
              <a:gd name="connsiteX17" fmla="*/ 637563 w 5461233"/>
              <a:gd name="connsiteY17" fmla="*/ 796954 h 1761688"/>
              <a:gd name="connsiteX18" fmla="*/ 662730 w 5461233"/>
              <a:gd name="connsiteY18" fmla="*/ 780176 h 1761688"/>
              <a:gd name="connsiteX19" fmla="*/ 687897 w 5461233"/>
              <a:gd name="connsiteY19" fmla="*/ 755009 h 1761688"/>
              <a:gd name="connsiteX20" fmla="*/ 755009 w 5461233"/>
              <a:gd name="connsiteY20" fmla="*/ 713064 h 1761688"/>
              <a:gd name="connsiteX21" fmla="*/ 771787 w 5461233"/>
              <a:gd name="connsiteY21" fmla="*/ 687897 h 1761688"/>
              <a:gd name="connsiteX22" fmla="*/ 805343 w 5461233"/>
              <a:gd name="connsiteY22" fmla="*/ 671119 h 1761688"/>
              <a:gd name="connsiteX23" fmla="*/ 855677 w 5461233"/>
              <a:gd name="connsiteY23" fmla="*/ 637563 h 1761688"/>
              <a:gd name="connsiteX24" fmla="*/ 880844 w 5461233"/>
              <a:gd name="connsiteY24" fmla="*/ 612396 h 1761688"/>
              <a:gd name="connsiteX25" fmla="*/ 931178 w 5461233"/>
              <a:gd name="connsiteY25" fmla="*/ 578840 h 1761688"/>
              <a:gd name="connsiteX26" fmla="*/ 956345 w 5461233"/>
              <a:gd name="connsiteY26" fmla="*/ 553673 h 1761688"/>
              <a:gd name="connsiteX27" fmla="*/ 989901 w 5461233"/>
              <a:gd name="connsiteY27" fmla="*/ 536895 h 1761688"/>
              <a:gd name="connsiteX28" fmla="*/ 1073791 w 5461233"/>
              <a:gd name="connsiteY28" fmla="*/ 478173 h 1761688"/>
              <a:gd name="connsiteX29" fmla="*/ 1132514 w 5461233"/>
              <a:gd name="connsiteY29" fmla="*/ 453006 h 1761688"/>
              <a:gd name="connsiteX30" fmla="*/ 1157681 w 5461233"/>
              <a:gd name="connsiteY30" fmla="*/ 436228 h 1761688"/>
              <a:gd name="connsiteX31" fmla="*/ 1199626 w 5461233"/>
              <a:gd name="connsiteY31" fmla="*/ 419450 h 1761688"/>
              <a:gd name="connsiteX32" fmla="*/ 1266738 w 5461233"/>
              <a:gd name="connsiteY32" fmla="*/ 394283 h 1761688"/>
              <a:gd name="connsiteX33" fmla="*/ 1333850 w 5461233"/>
              <a:gd name="connsiteY33" fmla="*/ 360727 h 1761688"/>
              <a:gd name="connsiteX34" fmla="*/ 1384183 w 5461233"/>
              <a:gd name="connsiteY34" fmla="*/ 335560 h 1761688"/>
              <a:gd name="connsiteX35" fmla="*/ 1493240 w 5461233"/>
              <a:gd name="connsiteY35" fmla="*/ 310393 h 1761688"/>
              <a:gd name="connsiteX36" fmla="*/ 1535185 w 5461233"/>
              <a:gd name="connsiteY36" fmla="*/ 302004 h 1761688"/>
              <a:gd name="connsiteX37" fmla="*/ 1560352 w 5461233"/>
              <a:gd name="connsiteY37" fmla="*/ 293615 h 1761688"/>
              <a:gd name="connsiteX38" fmla="*/ 1627464 w 5461233"/>
              <a:gd name="connsiteY38" fmla="*/ 285226 h 1761688"/>
              <a:gd name="connsiteX39" fmla="*/ 1669409 w 5461233"/>
              <a:gd name="connsiteY39" fmla="*/ 276837 h 1761688"/>
              <a:gd name="connsiteX40" fmla="*/ 1728132 w 5461233"/>
              <a:gd name="connsiteY40" fmla="*/ 268448 h 1761688"/>
              <a:gd name="connsiteX41" fmla="*/ 1770077 w 5461233"/>
              <a:gd name="connsiteY41" fmla="*/ 260059 h 1761688"/>
              <a:gd name="connsiteX42" fmla="*/ 1862356 w 5461233"/>
              <a:gd name="connsiteY42" fmla="*/ 251670 h 1761688"/>
              <a:gd name="connsiteX43" fmla="*/ 1912690 w 5461233"/>
              <a:gd name="connsiteY43" fmla="*/ 243281 h 1761688"/>
              <a:gd name="connsiteX44" fmla="*/ 1971413 w 5461233"/>
              <a:gd name="connsiteY44" fmla="*/ 234892 h 1761688"/>
              <a:gd name="connsiteX45" fmla="*/ 2063692 w 5461233"/>
              <a:gd name="connsiteY45" fmla="*/ 218114 h 1761688"/>
              <a:gd name="connsiteX46" fmla="*/ 2164360 w 5461233"/>
              <a:gd name="connsiteY46" fmla="*/ 209725 h 1761688"/>
              <a:gd name="connsiteX47" fmla="*/ 3137483 w 5461233"/>
              <a:gd name="connsiteY47" fmla="*/ 234892 h 1761688"/>
              <a:gd name="connsiteX48" fmla="*/ 4941116 w 5461233"/>
              <a:gd name="connsiteY48" fmla="*/ 234892 h 1761688"/>
              <a:gd name="connsiteX49" fmla="*/ 5058561 w 5461233"/>
              <a:gd name="connsiteY49" fmla="*/ 209725 h 1761688"/>
              <a:gd name="connsiteX50" fmla="*/ 5134062 w 5461233"/>
              <a:gd name="connsiteY50" fmla="*/ 192947 h 1761688"/>
              <a:gd name="connsiteX51" fmla="*/ 5167618 w 5461233"/>
              <a:gd name="connsiteY51" fmla="*/ 167780 h 1761688"/>
              <a:gd name="connsiteX52" fmla="*/ 5217952 w 5461233"/>
              <a:gd name="connsiteY52" fmla="*/ 151002 h 1761688"/>
              <a:gd name="connsiteX53" fmla="*/ 5259897 w 5461233"/>
              <a:gd name="connsiteY53" fmla="*/ 109057 h 1761688"/>
              <a:gd name="connsiteX54" fmla="*/ 5377343 w 5461233"/>
              <a:gd name="connsiteY54" fmla="*/ 58723 h 1761688"/>
              <a:gd name="connsiteX55" fmla="*/ 5410899 w 5461233"/>
              <a:gd name="connsiteY55" fmla="*/ 33556 h 1761688"/>
              <a:gd name="connsiteX56" fmla="*/ 5461233 w 5461233"/>
              <a:gd name="connsiteY56" fmla="*/ 8389 h 1761688"/>
              <a:gd name="connsiteX57" fmla="*/ 5461233 w 5461233"/>
              <a:gd name="connsiteY57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134224 w 5461233"/>
              <a:gd name="connsiteY3" fmla="*/ 1392573 h 1761688"/>
              <a:gd name="connsiteX4" fmla="*/ 151002 w 5461233"/>
              <a:gd name="connsiteY4" fmla="*/ 1367406 h 1761688"/>
              <a:gd name="connsiteX5" fmla="*/ 167780 w 5461233"/>
              <a:gd name="connsiteY5" fmla="*/ 1342239 h 1761688"/>
              <a:gd name="connsiteX6" fmla="*/ 243281 w 5461233"/>
              <a:gd name="connsiteY6" fmla="*/ 1233182 h 1761688"/>
              <a:gd name="connsiteX7" fmla="*/ 251670 w 5461233"/>
              <a:gd name="connsiteY7" fmla="*/ 1208015 h 1761688"/>
              <a:gd name="connsiteX8" fmla="*/ 352338 w 5461233"/>
              <a:gd name="connsiteY8" fmla="*/ 1065402 h 1761688"/>
              <a:gd name="connsiteX9" fmla="*/ 377505 w 5461233"/>
              <a:gd name="connsiteY9" fmla="*/ 1040235 h 1761688"/>
              <a:gd name="connsiteX10" fmla="*/ 394283 w 5461233"/>
              <a:gd name="connsiteY10" fmla="*/ 1015068 h 1761688"/>
              <a:gd name="connsiteX11" fmla="*/ 444617 w 5461233"/>
              <a:gd name="connsiteY11" fmla="*/ 964734 h 1761688"/>
              <a:gd name="connsiteX12" fmla="*/ 494950 w 5461233"/>
              <a:gd name="connsiteY12" fmla="*/ 922789 h 1761688"/>
              <a:gd name="connsiteX13" fmla="*/ 536895 w 5461233"/>
              <a:gd name="connsiteY13" fmla="*/ 872455 h 1761688"/>
              <a:gd name="connsiteX14" fmla="*/ 562062 w 5461233"/>
              <a:gd name="connsiteY14" fmla="*/ 855677 h 1761688"/>
              <a:gd name="connsiteX15" fmla="*/ 587229 w 5461233"/>
              <a:gd name="connsiteY15" fmla="*/ 830510 h 1761688"/>
              <a:gd name="connsiteX16" fmla="*/ 637563 w 5461233"/>
              <a:gd name="connsiteY16" fmla="*/ 796954 h 1761688"/>
              <a:gd name="connsiteX17" fmla="*/ 662730 w 5461233"/>
              <a:gd name="connsiteY17" fmla="*/ 780176 h 1761688"/>
              <a:gd name="connsiteX18" fmla="*/ 687897 w 5461233"/>
              <a:gd name="connsiteY18" fmla="*/ 755009 h 1761688"/>
              <a:gd name="connsiteX19" fmla="*/ 755009 w 5461233"/>
              <a:gd name="connsiteY19" fmla="*/ 713064 h 1761688"/>
              <a:gd name="connsiteX20" fmla="*/ 771787 w 5461233"/>
              <a:gd name="connsiteY20" fmla="*/ 687897 h 1761688"/>
              <a:gd name="connsiteX21" fmla="*/ 805343 w 5461233"/>
              <a:gd name="connsiteY21" fmla="*/ 671119 h 1761688"/>
              <a:gd name="connsiteX22" fmla="*/ 855677 w 5461233"/>
              <a:gd name="connsiteY22" fmla="*/ 637563 h 1761688"/>
              <a:gd name="connsiteX23" fmla="*/ 880844 w 5461233"/>
              <a:gd name="connsiteY23" fmla="*/ 612396 h 1761688"/>
              <a:gd name="connsiteX24" fmla="*/ 931178 w 5461233"/>
              <a:gd name="connsiteY24" fmla="*/ 578840 h 1761688"/>
              <a:gd name="connsiteX25" fmla="*/ 956345 w 5461233"/>
              <a:gd name="connsiteY25" fmla="*/ 553673 h 1761688"/>
              <a:gd name="connsiteX26" fmla="*/ 989901 w 5461233"/>
              <a:gd name="connsiteY26" fmla="*/ 536895 h 1761688"/>
              <a:gd name="connsiteX27" fmla="*/ 1073791 w 5461233"/>
              <a:gd name="connsiteY27" fmla="*/ 478173 h 1761688"/>
              <a:gd name="connsiteX28" fmla="*/ 1132514 w 5461233"/>
              <a:gd name="connsiteY28" fmla="*/ 453006 h 1761688"/>
              <a:gd name="connsiteX29" fmla="*/ 1157681 w 5461233"/>
              <a:gd name="connsiteY29" fmla="*/ 436228 h 1761688"/>
              <a:gd name="connsiteX30" fmla="*/ 1199626 w 5461233"/>
              <a:gd name="connsiteY30" fmla="*/ 419450 h 1761688"/>
              <a:gd name="connsiteX31" fmla="*/ 1266738 w 5461233"/>
              <a:gd name="connsiteY31" fmla="*/ 394283 h 1761688"/>
              <a:gd name="connsiteX32" fmla="*/ 1333850 w 5461233"/>
              <a:gd name="connsiteY32" fmla="*/ 360727 h 1761688"/>
              <a:gd name="connsiteX33" fmla="*/ 1384183 w 5461233"/>
              <a:gd name="connsiteY33" fmla="*/ 335560 h 1761688"/>
              <a:gd name="connsiteX34" fmla="*/ 1493240 w 5461233"/>
              <a:gd name="connsiteY34" fmla="*/ 310393 h 1761688"/>
              <a:gd name="connsiteX35" fmla="*/ 1535185 w 5461233"/>
              <a:gd name="connsiteY35" fmla="*/ 302004 h 1761688"/>
              <a:gd name="connsiteX36" fmla="*/ 1560352 w 5461233"/>
              <a:gd name="connsiteY36" fmla="*/ 293615 h 1761688"/>
              <a:gd name="connsiteX37" fmla="*/ 1627464 w 5461233"/>
              <a:gd name="connsiteY37" fmla="*/ 285226 h 1761688"/>
              <a:gd name="connsiteX38" fmla="*/ 1669409 w 5461233"/>
              <a:gd name="connsiteY38" fmla="*/ 276837 h 1761688"/>
              <a:gd name="connsiteX39" fmla="*/ 1728132 w 5461233"/>
              <a:gd name="connsiteY39" fmla="*/ 268448 h 1761688"/>
              <a:gd name="connsiteX40" fmla="*/ 1770077 w 5461233"/>
              <a:gd name="connsiteY40" fmla="*/ 260059 h 1761688"/>
              <a:gd name="connsiteX41" fmla="*/ 1862356 w 5461233"/>
              <a:gd name="connsiteY41" fmla="*/ 251670 h 1761688"/>
              <a:gd name="connsiteX42" fmla="*/ 1912690 w 5461233"/>
              <a:gd name="connsiteY42" fmla="*/ 243281 h 1761688"/>
              <a:gd name="connsiteX43" fmla="*/ 1971413 w 5461233"/>
              <a:gd name="connsiteY43" fmla="*/ 234892 h 1761688"/>
              <a:gd name="connsiteX44" fmla="*/ 2063692 w 5461233"/>
              <a:gd name="connsiteY44" fmla="*/ 218114 h 1761688"/>
              <a:gd name="connsiteX45" fmla="*/ 2164360 w 5461233"/>
              <a:gd name="connsiteY45" fmla="*/ 209725 h 1761688"/>
              <a:gd name="connsiteX46" fmla="*/ 3137483 w 5461233"/>
              <a:gd name="connsiteY46" fmla="*/ 234892 h 1761688"/>
              <a:gd name="connsiteX47" fmla="*/ 4941116 w 5461233"/>
              <a:gd name="connsiteY47" fmla="*/ 234892 h 1761688"/>
              <a:gd name="connsiteX48" fmla="*/ 5058561 w 5461233"/>
              <a:gd name="connsiteY48" fmla="*/ 209725 h 1761688"/>
              <a:gd name="connsiteX49" fmla="*/ 5134062 w 5461233"/>
              <a:gd name="connsiteY49" fmla="*/ 192947 h 1761688"/>
              <a:gd name="connsiteX50" fmla="*/ 5167618 w 5461233"/>
              <a:gd name="connsiteY50" fmla="*/ 167780 h 1761688"/>
              <a:gd name="connsiteX51" fmla="*/ 5217952 w 5461233"/>
              <a:gd name="connsiteY51" fmla="*/ 151002 h 1761688"/>
              <a:gd name="connsiteX52" fmla="*/ 5259897 w 5461233"/>
              <a:gd name="connsiteY52" fmla="*/ 109057 h 1761688"/>
              <a:gd name="connsiteX53" fmla="*/ 5377343 w 5461233"/>
              <a:gd name="connsiteY53" fmla="*/ 58723 h 1761688"/>
              <a:gd name="connsiteX54" fmla="*/ 5410899 w 5461233"/>
              <a:gd name="connsiteY54" fmla="*/ 33556 h 1761688"/>
              <a:gd name="connsiteX55" fmla="*/ 5461233 w 5461233"/>
              <a:gd name="connsiteY55" fmla="*/ 8389 h 1761688"/>
              <a:gd name="connsiteX56" fmla="*/ 5461233 w 5461233"/>
              <a:gd name="connsiteY56" fmla="*/ 0 h 176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461233" h="1761688">
                <a:moveTo>
                  <a:pt x="0" y="1761688"/>
                </a:moveTo>
                <a:cubicBezTo>
                  <a:pt x="4951" y="1712181"/>
                  <a:pt x="9246" y="1641671"/>
                  <a:pt x="25167" y="1593908"/>
                </a:cubicBezTo>
                <a:lnTo>
                  <a:pt x="41945" y="1543574"/>
                </a:lnTo>
                <a:cubicBezTo>
                  <a:pt x="60121" y="1510018"/>
                  <a:pt x="116048" y="1421934"/>
                  <a:pt x="134224" y="1392573"/>
                </a:cubicBezTo>
                <a:cubicBezTo>
                  <a:pt x="152400" y="1363212"/>
                  <a:pt x="145409" y="1375795"/>
                  <a:pt x="151002" y="1367406"/>
                </a:cubicBezTo>
                <a:cubicBezTo>
                  <a:pt x="156595" y="1359017"/>
                  <a:pt x="152400" y="1364610"/>
                  <a:pt x="167780" y="1342239"/>
                </a:cubicBezTo>
                <a:cubicBezTo>
                  <a:pt x="183160" y="1319868"/>
                  <a:pt x="229299" y="1255553"/>
                  <a:pt x="243281" y="1233182"/>
                </a:cubicBezTo>
                <a:cubicBezTo>
                  <a:pt x="257263" y="1210811"/>
                  <a:pt x="233494" y="1235978"/>
                  <a:pt x="251670" y="1208015"/>
                </a:cubicBezTo>
                <a:cubicBezTo>
                  <a:pt x="269846" y="1180052"/>
                  <a:pt x="331365" y="1093365"/>
                  <a:pt x="352338" y="1065402"/>
                </a:cubicBezTo>
                <a:cubicBezTo>
                  <a:pt x="373311" y="1037439"/>
                  <a:pt x="369910" y="1049349"/>
                  <a:pt x="377505" y="1040235"/>
                </a:cubicBezTo>
                <a:cubicBezTo>
                  <a:pt x="383960" y="1032490"/>
                  <a:pt x="387585" y="1022604"/>
                  <a:pt x="394283" y="1015068"/>
                </a:cubicBezTo>
                <a:cubicBezTo>
                  <a:pt x="410047" y="997334"/>
                  <a:pt x="427839" y="981512"/>
                  <a:pt x="444617" y="964734"/>
                </a:cubicBezTo>
                <a:cubicBezTo>
                  <a:pt x="476915" y="932436"/>
                  <a:pt x="459910" y="946149"/>
                  <a:pt x="494950" y="922789"/>
                </a:cubicBezTo>
                <a:cubicBezTo>
                  <a:pt x="511447" y="898043"/>
                  <a:pt x="512673" y="892640"/>
                  <a:pt x="536895" y="872455"/>
                </a:cubicBezTo>
                <a:cubicBezTo>
                  <a:pt x="544640" y="866000"/>
                  <a:pt x="554317" y="862132"/>
                  <a:pt x="562062" y="855677"/>
                </a:cubicBezTo>
                <a:cubicBezTo>
                  <a:pt x="571176" y="848082"/>
                  <a:pt x="577864" y="837794"/>
                  <a:pt x="587229" y="830510"/>
                </a:cubicBezTo>
                <a:cubicBezTo>
                  <a:pt x="603146" y="818130"/>
                  <a:pt x="620785" y="808139"/>
                  <a:pt x="637563" y="796954"/>
                </a:cubicBezTo>
                <a:cubicBezTo>
                  <a:pt x="645952" y="791361"/>
                  <a:pt x="655601" y="787305"/>
                  <a:pt x="662730" y="780176"/>
                </a:cubicBezTo>
                <a:cubicBezTo>
                  <a:pt x="671119" y="771787"/>
                  <a:pt x="678243" y="761905"/>
                  <a:pt x="687897" y="755009"/>
                </a:cubicBezTo>
                <a:cubicBezTo>
                  <a:pt x="734413" y="721783"/>
                  <a:pt x="710940" y="757133"/>
                  <a:pt x="755009" y="713064"/>
                </a:cubicBezTo>
                <a:cubicBezTo>
                  <a:pt x="762138" y="705935"/>
                  <a:pt x="764042" y="694352"/>
                  <a:pt x="771787" y="687897"/>
                </a:cubicBezTo>
                <a:cubicBezTo>
                  <a:pt x="781394" y="679891"/>
                  <a:pt x="795167" y="678388"/>
                  <a:pt x="805343" y="671119"/>
                </a:cubicBezTo>
                <a:cubicBezTo>
                  <a:pt x="860328" y="631844"/>
                  <a:pt x="801691" y="655558"/>
                  <a:pt x="855677" y="637563"/>
                </a:cubicBezTo>
                <a:cubicBezTo>
                  <a:pt x="864066" y="629174"/>
                  <a:pt x="871479" y="619680"/>
                  <a:pt x="880844" y="612396"/>
                </a:cubicBezTo>
                <a:cubicBezTo>
                  <a:pt x="896761" y="600016"/>
                  <a:pt x="916919" y="593099"/>
                  <a:pt x="931178" y="578840"/>
                </a:cubicBezTo>
                <a:cubicBezTo>
                  <a:pt x="939567" y="570451"/>
                  <a:pt x="946691" y="560569"/>
                  <a:pt x="956345" y="553673"/>
                </a:cubicBezTo>
                <a:cubicBezTo>
                  <a:pt x="966521" y="546404"/>
                  <a:pt x="979296" y="543523"/>
                  <a:pt x="989901" y="536895"/>
                </a:cubicBezTo>
                <a:cubicBezTo>
                  <a:pt x="1011781" y="523220"/>
                  <a:pt x="1051928" y="485461"/>
                  <a:pt x="1073791" y="478173"/>
                </a:cubicBezTo>
                <a:cubicBezTo>
                  <a:pt x="1102026" y="468761"/>
                  <a:pt x="1103488" y="469592"/>
                  <a:pt x="1132514" y="453006"/>
                </a:cubicBezTo>
                <a:cubicBezTo>
                  <a:pt x="1141268" y="448004"/>
                  <a:pt x="1148663" y="440737"/>
                  <a:pt x="1157681" y="436228"/>
                </a:cubicBezTo>
                <a:cubicBezTo>
                  <a:pt x="1171150" y="429494"/>
                  <a:pt x="1185865" y="425566"/>
                  <a:pt x="1199626" y="419450"/>
                </a:cubicBezTo>
                <a:cubicBezTo>
                  <a:pt x="1256028" y="394382"/>
                  <a:pt x="1209494" y="408594"/>
                  <a:pt x="1266738" y="394283"/>
                </a:cubicBezTo>
                <a:cubicBezTo>
                  <a:pt x="1314470" y="346551"/>
                  <a:pt x="1265270" y="386445"/>
                  <a:pt x="1333850" y="360727"/>
                </a:cubicBezTo>
                <a:cubicBezTo>
                  <a:pt x="1415863" y="329972"/>
                  <a:pt x="1357618" y="343949"/>
                  <a:pt x="1384183" y="335560"/>
                </a:cubicBezTo>
                <a:cubicBezTo>
                  <a:pt x="1410748" y="327171"/>
                  <a:pt x="1468073" y="315986"/>
                  <a:pt x="1493240" y="310393"/>
                </a:cubicBezTo>
                <a:cubicBezTo>
                  <a:pt x="1518407" y="304800"/>
                  <a:pt x="1521352" y="305462"/>
                  <a:pt x="1535185" y="302004"/>
                </a:cubicBezTo>
                <a:cubicBezTo>
                  <a:pt x="1543764" y="299859"/>
                  <a:pt x="1551652" y="295197"/>
                  <a:pt x="1560352" y="293615"/>
                </a:cubicBezTo>
                <a:cubicBezTo>
                  <a:pt x="1582533" y="289582"/>
                  <a:pt x="1605181" y="288654"/>
                  <a:pt x="1627464" y="285226"/>
                </a:cubicBezTo>
                <a:cubicBezTo>
                  <a:pt x="1641557" y="283058"/>
                  <a:pt x="1655344" y="279181"/>
                  <a:pt x="1669409" y="276837"/>
                </a:cubicBezTo>
                <a:cubicBezTo>
                  <a:pt x="1688913" y="273586"/>
                  <a:pt x="1708628" y="271699"/>
                  <a:pt x="1728132" y="268448"/>
                </a:cubicBezTo>
                <a:cubicBezTo>
                  <a:pt x="1742197" y="266104"/>
                  <a:pt x="1755929" y="261828"/>
                  <a:pt x="1770077" y="260059"/>
                </a:cubicBezTo>
                <a:cubicBezTo>
                  <a:pt x="1800725" y="256228"/>
                  <a:pt x="1831681" y="255279"/>
                  <a:pt x="1862356" y="251670"/>
                </a:cubicBezTo>
                <a:cubicBezTo>
                  <a:pt x="1879249" y="249683"/>
                  <a:pt x="1895878" y="245867"/>
                  <a:pt x="1912690" y="243281"/>
                </a:cubicBezTo>
                <a:cubicBezTo>
                  <a:pt x="1932233" y="240274"/>
                  <a:pt x="1951909" y="238143"/>
                  <a:pt x="1971413" y="234892"/>
                </a:cubicBezTo>
                <a:cubicBezTo>
                  <a:pt x="2011228" y="228256"/>
                  <a:pt x="2021731" y="222776"/>
                  <a:pt x="2063692" y="218114"/>
                </a:cubicBezTo>
                <a:cubicBezTo>
                  <a:pt x="2097158" y="214396"/>
                  <a:pt x="2130804" y="212521"/>
                  <a:pt x="2164360" y="209725"/>
                </a:cubicBezTo>
                <a:lnTo>
                  <a:pt x="3137483" y="234892"/>
                </a:lnTo>
                <a:cubicBezTo>
                  <a:pt x="3491219" y="237688"/>
                  <a:pt x="3350250" y="257194"/>
                  <a:pt x="4941116" y="234892"/>
                </a:cubicBezTo>
                <a:cubicBezTo>
                  <a:pt x="4971478" y="234466"/>
                  <a:pt x="5023552" y="217505"/>
                  <a:pt x="5058561" y="209725"/>
                </a:cubicBezTo>
                <a:cubicBezTo>
                  <a:pt x="5154412" y="188425"/>
                  <a:pt x="5052226" y="213406"/>
                  <a:pt x="5134062" y="192947"/>
                </a:cubicBezTo>
                <a:cubicBezTo>
                  <a:pt x="5145247" y="184558"/>
                  <a:pt x="5155112" y="174033"/>
                  <a:pt x="5167618" y="167780"/>
                </a:cubicBezTo>
                <a:cubicBezTo>
                  <a:pt x="5183436" y="159871"/>
                  <a:pt x="5217952" y="151002"/>
                  <a:pt x="5217952" y="151002"/>
                </a:cubicBezTo>
                <a:cubicBezTo>
                  <a:pt x="5231934" y="137020"/>
                  <a:pt x="5243640" y="120312"/>
                  <a:pt x="5259897" y="109057"/>
                </a:cubicBezTo>
                <a:cubicBezTo>
                  <a:pt x="5298400" y="82401"/>
                  <a:pt x="5334696" y="72939"/>
                  <a:pt x="5377343" y="58723"/>
                </a:cubicBezTo>
                <a:cubicBezTo>
                  <a:pt x="5388528" y="50334"/>
                  <a:pt x="5398760" y="40493"/>
                  <a:pt x="5410899" y="33556"/>
                </a:cubicBezTo>
                <a:cubicBezTo>
                  <a:pt x="5442740" y="15361"/>
                  <a:pt x="5432005" y="37617"/>
                  <a:pt x="5461233" y="8389"/>
                </a:cubicBezTo>
                <a:lnTo>
                  <a:pt x="5461233" y="0"/>
                </a:lnTo>
              </a:path>
            </a:pathLst>
          </a:custGeom>
          <a:ln w="31750">
            <a:solidFill>
              <a:schemeClr val="accent3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8DFCC8-DCF1-4EBD-BCC9-C14F7307842E}"/>
              </a:ext>
            </a:extLst>
          </p:cNvPr>
          <p:cNvSpPr/>
          <p:nvPr/>
        </p:nvSpPr>
        <p:spPr>
          <a:xfrm>
            <a:off x="2294389" y="3166844"/>
            <a:ext cx="5461233" cy="1761688"/>
          </a:xfrm>
          <a:custGeom>
            <a:avLst/>
            <a:gdLst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26128 w 5461233"/>
              <a:gd name="connsiteY37" fmla="*/ 327171 h 1761688"/>
              <a:gd name="connsiteX38" fmla="*/ 1493240 w 5461233"/>
              <a:gd name="connsiteY38" fmla="*/ 310393 h 1761688"/>
              <a:gd name="connsiteX39" fmla="*/ 1535185 w 5461233"/>
              <a:gd name="connsiteY39" fmla="*/ 302004 h 1761688"/>
              <a:gd name="connsiteX40" fmla="*/ 1560352 w 5461233"/>
              <a:gd name="connsiteY40" fmla="*/ 293615 h 1761688"/>
              <a:gd name="connsiteX41" fmla="*/ 1627464 w 5461233"/>
              <a:gd name="connsiteY41" fmla="*/ 285226 h 1761688"/>
              <a:gd name="connsiteX42" fmla="*/ 1669409 w 5461233"/>
              <a:gd name="connsiteY42" fmla="*/ 276837 h 1761688"/>
              <a:gd name="connsiteX43" fmla="*/ 1728132 w 5461233"/>
              <a:gd name="connsiteY43" fmla="*/ 268448 h 1761688"/>
              <a:gd name="connsiteX44" fmla="*/ 1770077 w 5461233"/>
              <a:gd name="connsiteY44" fmla="*/ 260059 h 1761688"/>
              <a:gd name="connsiteX45" fmla="*/ 1862356 w 5461233"/>
              <a:gd name="connsiteY45" fmla="*/ 251670 h 1761688"/>
              <a:gd name="connsiteX46" fmla="*/ 1912690 w 5461233"/>
              <a:gd name="connsiteY46" fmla="*/ 243281 h 1761688"/>
              <a:gd name="connsiteX47" fmla="*/ 1971413 w 5461233"/>
              <a:gd name="connsiteY47" fmla="*/ 234892 h 1761688"/>
              <a:gd name="connsiteX48" fmla="*/ 2063692 w 5461233"/>
              <a:gd name="connsiteY48" fmla="*/ 218114 h 1761688"/>
              <a:gd name="connsiteX49" fmla="*/ 2164360 w 5461233"/>
              <a:gd name="connsiteY49" fmla="*/ 209725 h 1761688"/>
              <a:gd name="connsiteX50" fmla="*/ 2818701 w 5461233"/>
              <a:gd name="connsiteY50" fmla="*/ 218114 h 1761688"/>
              <a:gd name="connsiteX51" fmla="*/ 2885813 w 5461233"/>
              <a:gd name="connsiteY51" fmla="*/ 226503 h 1761688"/>
              <a:gd name="connsiteX52" fmla="*/ 3137483 w 5461233"/>
              <a:gd name="connsiteY52" fmla="*/ 234892 h 1761688"/>
              <a:gd name="connsiteX53" fmla="*/ 4941116 w 5461233"/>
              <a:gd name="connsiteY53" fmla="*/ 234892 h 1761688"/>
              <a:gd name="connsiteX54" fmla="*/ 5058561 w 5461233"/>
              <a:gd name="connsiteY54" fmla="*/ 209725 h 1761688"/>
              <a:gd name="connsiteX55" fmla="*/ 5134062 w 5461233"/>
              <a:gd name="connsiteY55" fmla="*/ 192947 h 1761688"/>
              <a:gd name="connsiteX56" fmla="*/ 5167618 w 5461233"/>
              <a:gd name="connsiteY56" fmla="*/ 167780 h 1761688"/>
              <a:gd name="connsiteX57" fmla="*/ 5217952 w 5461233"/>
              <a:gd name="connsiteY57" fmla="*/ 151002 h 1761688"/>
              <a:gd name="connsiteX58" fmla="*/ 5259897 w 5461233"/>
              <a:gd name="connsiteY58" fmla="*/ 109057 h 1761688"/>
              <a:gd name="connsiteX59" fmla="*/ 5377343 w 5461233"/>
              <a:gd name="connsiteY59" fmla="*/ 58723 h 1761688"/>
              <a:gd name="connsiteX60" fmla="*/ 5410899 w 5461233"/>
              <a:gd name="connsiteY60" fmla="*/ 33556 h 1761688"/>
              <a:gd name="connsiteX61" fmla="*/ 5461233 w 5461233"/>
              <a:gd name="connsiteY61" fmla="*/ 8389 h 1761688"/>
              <a:gd name="connsiteX62" fmla="*/ 5461233 w 5461233"/>
              <a:gd name="connsiteY62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26128 w 5461233"/>
              <a:gd name="connsiteY37" fmla="*/ 327171 h 1761688"/>
              <a:gd name="connsiteX38" fmla="*/ 1493240 w 5461233"/>
              <a:gd name="connsiteY38" fmla="*/ 310393 h 1761688"/>
              <a:gd name="connsiteX39" fmla="*/ 1535185 w 5461233"/>
              <a:gd name="connsiteY39" fmla="*/ 302004 h 1761688"/>
              <a:gd name="connsiteX40" fmla="*/ 1560352 w 5461233"/>
              <a:gd name="connsiteY40" fmla="*/ 293615 h 1761688"/>
              <a:gd name="connsiteX41" fmla="*/ 1627464 w 5461233"/>
              <a:gd name="connsiteY41" fmla="*/ 285226 h 1761688"/>
              <a:gd name="connsiteX42" fmla="*/ 1669409 w 5461233"/>
              <a:gd name="connsiteY42" fmla="*/ 276837 h 1761688"/>
              <a:gd name="connsiteX43" fmla="*/ 1728132 w 5461233"/>
              <a:gd name="connsiteY43" fmla="*/ 268448 h 1761688"/>
              <a:gd name="connsiteX44" fmla="*/ 1770077 w 5461233"/>
              <a:gd name="connsiteY44" fmla="*/ 260059 h 1761688"/>
              <a:gd name="connsiteX45" fmla="*/ 1862356 w 5461233"/>
              <a:gd name="connsiteY45" fmla="*/ 251670 h 1761688"/>
              <a:gd name="connsiteX46" fmla="*/ 1912690 w 5461233"/>
              <a:gd name="connsiteY46" fmla="*/ 243281 h 1761688"/>
              <a:gd name="connsiteX47" fmla="*/ 1971413 w 5461233"/>
              <a:gd name="connsiteY47" fmla="*/ 234892 h 1761688"/>
              <a:gd name="connsiteX48" fmla="*/ 2063692 w 5461233"/>
              <a:gd name="connsiteY48" fmla="*/ 218114 h 1761688"/>
              <a:gd name="connsiteX49" fmla="*/ 2164360 w 5461233"/>
              <a:gd name="connsiteY49" fmla="*/ 209725 h 1761688"/>
              <a:gd name="connsiteX50" fmla="*/ 2818701 w 5461233"/>
              <a:gd name="connsiteY50" fmla="*/ 218114 h 1761688"/>
              <a:gd name="connsiteX51" fmla="*/ 3137483 w 5461233"/>
              <a:gd name="connsiteY51" fmla="*/ 234892 h 1761688"/>
              <a:gd name="connsiteX52" fmla="*/ 4941116 w 5461233"/>
              <a:gd name="connsiteY52" fmla="*/ 234892 h 1761688"/>
              <a:gd name="connsiteX53" fmla="*/ 5058561 w 5461233"/>
              <a:gd name="connsiteY53" fmla="*/ 209725 h 1761688"/>
              <a:gd name="connsiteX54" fmla="*/ 5134062 w 5461233"/>
              <a:gd name="connsiteY54" fmla="*/ 192947 h 1761688"/>
              <a:gd name="connsiteX55" fmla="*/ 5167618 w 5461233"/>
              <a:gd name="connsiteY55" fmla="*/ 167780 h 1761688"/>
              <a:gd name="connsiteX56" fmla="*/ 5217952 w 5461233"/>
              <a:gd name="connsiteY56" fmla="*/ 151002 h 1761688"/>
              <a:gd name="connsiteX57" fmla="*/ 5259897 w 5461233"/>
              <a:gd name="connsiteY57" fmla="*/ 109057 h 1761688"/>
              <a:gd name="connsiteX58" fmla="*/ 5377343 w 5461233"/>
              <a:gd name="connsiteY58" fmla="*/ 58723 h 1761688"/>
              <a:gd name="connsiteX59" fmla="*/ 5410899 w 5461233"/>
              <a:gd name="connsiteY59" fmla="*/ 33556 h 1761688"/>
              <a:gd name="connsiteX60" fmla="*/ 5461233 w 5461233"/>
              <a:gd name="connsiteY60" fmla="*/ 8389 h 1761688"/>
              <a:gd name="connsiteX61" fmla="*/ 5461233 w 5461233"/>
              <a:gd name="connsiteY61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26128 w 5461233"/>
              <a:gd name="connsiteY37" fmla="*/ 327171 h 1761688"/>
              <a:gd name="connsiteX38" fmla="*/ 1493240 w 5461233"/>
              <a:gd name="connsiteY38" fmla="*/ 310393 h 1761688"/>
              <a:gd name="connsiteX39" fmla="*/ 1535185 w 5461233"/>
              <a:gd name="connsiteY39" fmla="*/ 302004 h 1761688"/>
              <a:gd name="connsiteX40" fmla="*/ 1560352 w 5461233"/>
              <a:gd name="connsiteY40" fmla="*/ 293615 h 1761688"/>
              <a:gd name="connsiteX41" fmla="*/ 1627464 w 5461233"/>
              <a:gd name="connsiteY41" fmla="*/ 285226 h 1761688"/>
              <a:gd name="connsiteX42" fmla="*/ 1669409 w 5461233"/>
              <a:gd name="connsiteY42" fmla="*/ 276837 h 1761688"/>
              <a:gd name="connsiteX43" fmla="*/ 1728132 w 5461233"/>
              <a:gd name="connsiteY43" fmla="*/ 268448 h 1761688"/>
              <a:gd name="connsiteX44" fmla="*/ 1770077 w 5461233"/>
              <a:gd name="connsiteY44" fmla="*/ 260059 h 1761688"/>
              <a:gd name="connsiteX45" fmla="*/ 1862356 w 5461233"/>
              <a:gd name="connsiteY45" fmla="*/ 251670 h 1761688"/>
              <a:gd name="connsiteX46" fmla="*/ 1912690 w 5461233"/>
              <a:gd name="connsiteY46" fmla="*/ 243281 h 1761688"/>
              <a:gd name="connsiteX47" fmla="*/ 1971413 w 5461233"/>
              <a:gd name="connsiteY47" fmla="*/ 234892 h 1761688"/>
              <a:gd name="connsiteX48" fmla="*/ 2063692 w 5461233"/>
              <a:gd name="connsiteY48" fmla="*/ 218114 h 1761688"/>
              <a:gd name="connsiteX49" fmla="*/ 2164360 w 5461233"/>
              <a:gd name="connsiteY49" fmla="*/ 209725 h 1761688"/>
              <a:gd name="connsiteX50" fmla="*/ 3137483 w 5461233"/>
              <a:gd name="connsiteY50" fmla="*/ 234892 h 1761688"/>
              <a:gd name="connsiteX51" fmla="*/ 4941116 w 5461233"/>
              <a:gd name="connsiteY51" fmla="*/ 234892 h 1761688"/>
              <a:gd name="connsiteX52" fmla="*/ 5058561 w 5461233"/>
              <a:gd name="connsiteY52" fmla="*/ 209725 h 1761688"/>
              <a:gd name="connsiteX53" fmla="*/ 5134062 w 5461233"/>
              <a:gd name="connsiteY53" fmla="*/ 192947 h 1761688"/>
              <a:gd name="connsiteX54" fmla="*/ 5167618 w 5461233"/>
              <a:gd name="connsiteY54" fmla="*/ 167780 h 1761688"/>
              <a:gd name="connsiteX55" fmla="*/ 5217952 w 5461233"/>
              <a:gd name="connsiteY55" fmla="*/ 151002 h 1761688"/>
              <a:gd name="connsiteX56" fmla="*/ 5259897 w 5461233"/>
              <a:gd name="connsiteY56" fmla="*/ 109057 h 1761688"/>
              <a:gd name="connsiteX57" fmla="*/ 5377343 w 5461233"/>
              <a:gd name="connsiteY57" fmla="*/ 58723 h 1761688"/>
              <a:gd name="connsiteX58" fmla="*/ 5410899 w 5461233"/>
              <a:gd name="connsiteY58" fmla="*/ 33556 h 1761688"/>
              <a:gd name="connsiteX59" fmla="*/ 5461233 w 5461233"/>
              <a:gd name="connsiteY59" fmla="*/ 8389 h 1761688"/>
              <a:gd name="connsiteX60" fmla="*/ 5461233 w 5461233"/>
              <a:gd name="connsiteY60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285226 w 5461233"/>
              <a:gd name="connsiteY10" fmla="*/ 1157681 h 1761688"/>
              <a:gd name="connsiteX11" fmla="*/ 352338 w 5461233"/>
              <a:gd name="connsiteY11" fmla="*/ 1065402 h 1761688"/>
              <a:gd name="connsiteX12" fmla="*/ 377505 w 5461233"/>
              <a:gd name="connsiteY12" fmla="*/ 1040235 h 1761688"/>
              <a:gd name="connsiteX13" fmla="*/ 394283 w 5461233"/>
              <a:gd name="connsiteY13" fmla="*/ 1015068 h 1761688"/>
              <a:gd name="connsiteX14" fmla="*/ 444617 w 5461233"/>
              <a:gd name="connsiteY14" fmla="*/ 964734 h 1761688"/>
              <a:gd name="connsiteX15" fmla="*/ 494950 w 5461233"/>
              <a:gd name="connsiteY15" fmla="*/ 922789 h 1761688"/>
              <a:gd name="connsiteX16" fmla="*/ 536895 w 5461233"/>
              <a:gd name="connsiteY16" fmla="*/ 872455 h 1761688"/>
              <a:gd name="connsiteX17" fmla="*/ 562062 w 5461233"/>
              <a:gd name="connsiteY17" fmla="*/ 855677 h 1761688"/>
              <a:gd name="connsiteX18" fmla="*/ 587229 w 5461233"/>
              <a:gd name="connsiteY18" fmla="*/ 830510 h 1761688"/>
              <a:gd name="connsiteX19" fmla="*/ 637563 w 5461233"/>
              <a:gd name="connsiteY19" fmla="*/ 796954 h 1761688"/>
              <a:gd name="connsiteX20" fmla="*/ 662730 w 5461233"/>
              <a:gd name="connsiteY20" fmla="*/ 780176 h 1761688"/>
              <a:gd name="connsiteX21" fmla="*/ 687897 w 5461233"/>
              <a:gd name="connsiteY21" fmla="*/ 755009 h 1761688"/>
              <a:gd name="connsiteX22" fmla="*/ 755009 w 5461233"/>
              <a:gd name="connsiteY22" fmla="*/ 713064 h 1761688"/>
              <a:gd name="connsiteX23" fmla="*/ 771787 w 5461233"/>
              <a:gd name="connsiteY23" fmla="*/ 687897 h 1761688"/>
              <a:gd name="connsiteX24" fmla="*/ 805343 w 5461233"/>
              <a:gd name="connsiteY24" fmla="*/ 671119 h 1761688"/>
              <a:gd name="connsiteX25" fmla="*/ 855677 w 5461233"/>
              <a:gd name="connsiteY25" fmla="*/ 637563 h 1761688"/>
              <a:gd name="connsiteX26" fmla="*/ 880844 w 5461233"/>
              <a:gd name="connsiteY26" fmla="*/ 612396 h 1761688"/>
              <a:gd name="connsiteX27" fmla="*/ 931178 w 5461233"/>
              <a:gd name="connsiteY27" fmla="*/ 578840 h 1761688"/>
              <a:gd name="connsiteX28" fmla="*/ 956345 w 5461233"/>
              <a:gd name="connsiteY28" fmla="*/ 553673 h 1761688"/>
              <a:gd name="connsiteX29" fmla="*/ 989901 w 5461233"/>
              <a:gd name="connsiteY29" fmla="*/ 536895 h 1761688"/>
              <a:gd name="connsiteX30" fmla="*/ 1073791 w 5461233"/>
              <a:gd name="connsiteY30" fmla="*/ 478173 h 1761688"/>
              <a:gd name="connsiteX31" fmla="*/ 1132514 w 5461233"/>
              <a:gd name="connsiteY31" fmla="*/ 453006 h 1761688"/>
              <a:gd name="connsiteX32" fmla="*/ 1157681 w 5461233"/>
              <a:gd name="connsiteY32" fmla="*/ 436228 h 1761688"/>
              <a:gd name="connsiteX33" fmla="*/ 1199626 w 5461233"/>
              <a:gd name="connsiteY33" fmla="*/ 419450 h 1761688"/>
              <a:gd name="connsiteX34" fmla="*/ 1266738 w 5461233"/>
              <a:gd name="connsiteY34" fmla="*/ 394283 h 1761688"/>
              <a:gd name="connsiteX35" fmla="*/ 1333850 w 5461233"/>
              <a:gd name="connsiteY35" fmla="*/ 360727 h 1761688"/>
              <a:gd name="connsiteX36" fmla="*/ 1384183 w 5461233"/>
              <a:gd name="connsiteY36" fmla="*/ 335560 h 1761688"/>
              <a:gd name="connsiteX37" fmla="*/ 1493240 w 5461233"/>
              <a:gd name="connsiteY37" fmla="*/ 310393 h 1761688"/>
              <a:gd name="connsiteX38" fmla="*/ 1535185 w 5461233"/>
              <a:gd name="connsiteY38" fmla="*/ 302004 h 1761688"/>
              <a:gd name="connsiteX39" fmla="*/ 1560352 w 5461233"/>
              <a:gd name="connsiteY39" fmla="*/ 293615 h 1761688"/>
              <a:gd name="connsiteX40" fmla="*/ 1627464 w 5461233"/>
              <a:gd name="connsiteY40" fmla="*/ 285226 h 1761688"/>
              <a:gd name="connsiteX41" fmla="*/ 1669409 w 5461233"/>
              <a:gd name="connsiteY41" fmla="*/ 276837 h 1761688"/>
              <a:gd name="connsiteX42" fmla="*/ 1728132 w 5461233"/>
              <a:gd name="connsiteY42" fmla="*/ 268448 h 1761688"/>
              <a:gd name="connsiteX43" fmla="*/ 1770077 w 5461233"/>
              <a:gd name="connsiteY43" fmla="*/ 260059 h 1761688"/>
              <a:gd name="connsiteX44" fmla="*/ 1862356 w 5461233"/>
              <a:gd name="connsiteY44" fmla="*/ 251670 h 1761688"/>
              <a:gd name="connsiteX45" fmla="*/ 1912690 w 5461233"/>
              <a:gd name="connsiteY45" fmla="*/ 243281 h 1761688"/>
              <a:gd name="connsiteX46" fmla="*/ 1971413 w 5461233"/>
              <a:gd name="connsiteY46" fmla="*/ 234892 h 1761688"/>
              <a:gd name="connsiteX47" fmla="*/ 2063692 w 5461233"/>
              <a:gd name="connsiteY47" fmla="*/ 218114 h 1761688"/>
              <a:gd name="connsiteX48" fmla="*/ 2164360 w 5461233"/>
              <a:gd name="connsiteY48" fmla="*/ 209725 h 1761688"/>
              <a:gd name="connsiteX49" fmla="*/ 3137483 w 5461233"/>
              <a:gd name="connsiteY49" fmla="*/ 234892 h 1761688"/>
              <a:gd name="connsiteX50" fmla="*/ 4941116 w 5461233"/>
              <a:gd name="connsiteY50" fmla="*/ 234892 h 1761688"/>
              <a:gd name="connsiteX51" fmla="*/ 5058561 w 5461233"/>
              <a:gd name="connsiteY51" fmla="*/ 209725 h 1761688"/>
              <a:gd name="connsiteX52" fmla="*/ 5134062 w 5461233"/>
              <a:gd name="connsiteY52" fmla="*/ 192947 h 1761688"/>
              <a:gd name="connsiteX53" fmla="*/ 5167618 w 5461233"/>
              <a:gd name="connsiteY53" fmla="*/ 167780 h 1761688"/>
              <a:gd name="connsiteX54" fmla="*/ 5217952 w 5461233"/>
              <a:gd name="connsiteY54" fmla="*/ 151002 h 1761688"/>
              <a:gd name="connsiteX55" fmla="*/ 5259897 w 5461233"/>
              <a:gd name="connsiteY55" fmla="*/ 109057 h 1761688"/>
              <a:gd name="connsiteX56" fmla="*/ 5377343 w 5461233"/>
              <a:gd name="connsiteY56" fmla="*/ 58723 h 1761688"/>
              <a:gd name="connsiteX57" fmla="*/ 5410899 w 5461233"/>
              <a:gd name="connsiteY57" fmla="*/ 33556 h 1761688"/>
              <a:gd name="connsiteX58" fmla="*/ 5461233 w 5461233"/>
              <a:gd name="connsiteY58" fmla="*/ 8389 h 1761688"/>
              <a:gd name="connsiteX59" fmla="*/ 5461233 w 5461233"/>
              <a:gd name="connsiteY59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176169 w 5461233"/>
              <a:gd name="connsiteY7" fmla="*/ 1317072 h 1761688"/>
              <a:gd name="connsiteX8" fmla="*/ 243281 w 5461233"/>
              <a:gd name="connsiteY8" fmla="*/ 1233182 h 1761688"/>
              <a:gd name="connsiteX9" fmla="*/ 251670 w 5461233"/>
              <a:gd name="connsiteY9" fmla="*/ 1208015 h 1761688"/>
              <a:gd name="connsiteX10" fmla="*/ 352338 w 5461233"/>
              <a:gd name="connsiteY10" fmla="*/ 1065402 h 1761688"/>
              <a:gd name="connsiteX11" fmla="*/ 377505 w 5461233"/>
              <a:gd name="connsiteY11" fmla="*/ 1040235 h 1761688"/>
              <a:gd name="connsiteX12" fmla="*/ 394283 w 5461233"/>
              <a:gd name="connsiteY12" fmla="*/ 1015068 h 1761688"/>
              <a:gd name="connsiteX13" fmla="*/ 444617 w 5461233"/>
              <a:gd name="connsiteY13" fmla="*/ 964734 h 1761688"/>
              <a:gd name="connsiteX14" fmla="*/ 494950 w 5461233"/>
              <a:gd name="connsiteY14" fmla="*/ 922789 h 1761688"/>
              <a:gd name="connsiteX15" fmla="*/ 536895 w 5461233"/>
              <a:gd name="connsiteY15" fmla="*/ 872455 h 1761688"/>
              <a:gd name="connsiteX16" fmla="*/ 562062 w 5461233"/>
              <a:gd name="connsiteY16" fmla="*/ 855677 h 1761688"/>
              <a:gd name="connsiteX17" fmla="*/ 587229 w 5461233"/>
              <a:gd name="connsiteY17" fmla="*/ 830510 h 1761688"/>
              <a:gd name="connsiteX18" fmla="*/ 637563 w 5461233"/>
              <a:gd name="connsiteY18" fmla="*/ 796954 h 1761688"/>
              <a:gd name="connsiteX19" fmla="*/ 662730 w 5461233"/>
              <a:gd name="connsiteY19" fmla="*/ 780176 h 1761688"/>
              <a:gd name="connsiteX20" fmla="*/ 687897 w 5461233"/>
              <a:gd name="connsiteY20" fmla="*/ 755009 h 1761688"/>
              <a:gd name="connsiteX21" fmla="*/ 755009 w 5461233"/>
              <a:gd name="connsiteY21" fmla="*/ 713064 h 1761688"/>
              <a:gd name="connsiteX22" fmla="*/ 771787 w 5461233"/>
              <a:gd name="connsiteY22" fmla="*/ 687897 h 1761688"/>
              <a:gd name="connsiteX23" fmla="*/ 805343 w 5461233"/>
              <a:gd name="connsiteY23" fmla="*/ 671119 h 1761688"/>
              <a:gd name="connsiteX24" fmla="*/ 855677 w 5461233"/>
              <a:gd name="connsiteY24" fmla="*/ 637563 h 1761688"/>
              <a:gd name="connsiteX25" fmla="*/ 880844 w 5461233"/>
              <a:gd name="connsiteY25" fmla="*/ 612396 h 1761688"/>
              <a:gd name="connsiteX26" fmla="*/ 931178 w 5461233"/>
              <a:gd name="connsiteY26" fmla="*/ 578840 h 1761688"/>
              <a:gd name="connsiteX27" fmla="*/ 956345 w 5461233"/>
              <a:gd name="connsiteY27" fmla="*/ 553673 h 1761688"/>
              <a:gd name="connsiteX28" fmla="*/ 989901 w 5461233"/>
              <a:gd name="connsiteY28" fmla="*/ 536895 h 1761688"/>
              <a:gd name="connsiteX29" fmla="*/ 1073791 w 5461233"/>
              <a:gd name="connsiteY29" fmla="*/ 478173 h 1761688"/>
              <a:gd name="connsiteX30" fmla="*/ 1132514 w 5461233"/>
              <a:gd name="connsiteY30" fmla="*/ 453006 h 1761688"/>
              <a:gd name="connsiteX31" fmla="*/ 1157681 w 5461233"/>
              <a:gd name="connsiteY31" fmla="*/ 436228 h 1761688"/>
              <a:gd name="connsiteX32" fmla="*/ 1199626 w 5461233"/>
              <a:gd name="connsiteY32" fmla="*/ 419450 h 1761688"/>
              <a:gd name="connsiteX33" fmla="*/ 1266738 w 5461233"/>
              <a:gd name="connsiteY33" fmla="*/ 394283 h 1761688"/>
              <a:gd name="connsiteX34" fmla="*/ 1333850 w 5461233"/>
              <a:gd name="connsiteY34" fmla="*/ 360727 h 1761688"/>
              <a:gd name="connsiteX35" fmla="*/ 1384183 w 5461233"/>
              <a:gd name="connsiteY35" fmla="*/ 335560 h 1761688"/>
              <a:gd name="connsiteX36" fmla="*/ 1493240 w 5461233"/>
              <a:gd name="connsiteY36" fmla="*/ 310393 h 1761688"/>
              <a:gd name="connsiteX37" fmla="*/ 1535185 w 5461233"/>
              <a:gd name="connsiteY37" fmla="*/ 302004 h 1761688"/>
              <a:gd name="connsiteX38" fmla="*/ 1560352 w 5461233"/>
              <a:gd name="connsiteY38" fmla="*/ 293615 h 1761688"/>
              <a:gd name="connsiteX39" fmla="*/ 1627464 w 5461233"/>
              <a:gd name="connsiteY39" fmla="*/ 285226 h 1761688"/>
              <a:gd name="connsiteX40" fmla="*/ 1669409 w 5461233"/>
              <a:gd name="connsiteY40" fmla="*/ 276837 h 1761688"/>
              <a:gd name="connsiteX41" fmla="*/ 1728132 w 5461233"/>
              <a:gd name="connsiteY41" fmla="*/ 268448 h 1761688"/>
              <a:gd name="connsiteX42" fmla="*/ 1770077 w 5461233"/>
              <a:gd name="connsiteY42" fmla="*/ 260059 h 1761688"/>
              <a:gd name="connsiteX43" fmla="*/ 1862356 w 5461233"/>
              <a:gd name="connsiteY43" fmla="*/ 251670 h 1761688"/>
              <a:gd name="connsiteX44" fmla="*/ 1912690 w 5461233"/>
              <a:gd name="connsiteY44" fmla="*/ 243281 h 1761688"/>
              <a:gd name="connsiteX45" fmla="*/ 1971413 w 5461233"/>
              <a:gd name="connsiteY45" fmla="*/ 234892 h 1761688"/>
              <a:gd name="connsiteX46" fmla="*/ 2063692 w 5461233"/>
              <a:gd name="connsiteY46" fmla="*/ 218114 h 1761688"/>
              <a:gd name="connsiteX47" fmla="*/ 2164360 w 5461233"/>
              <a:gd name="connsiteY47" fmla="*/ 209725 h 1761688"/>
              <a:gd name="connsiteX48" fmla="*/ 3137483 w 5461233"/>
              <a:gd name="connsiteY48" fmla="*/ 234892 h 1761688"/>
              <a:gd name="connsiteX49" fmla="*/ 4941116 w 5461233"/>
              <a:gd name="connsiteY49" fmla="*/ 234892 h 1761688"/>
              <a:gd name="connsiteX50" fmla="*/ 5058561 w 5461233"/>
              <a:gd name="connsiteY50" fmla="*/ 209725 h 1761688"/>
              <a:gd name="connsiteX51" fmla="*/ 5134062 w 5461233"/>
              <a:gd name="connsiteY51" fmla="*/ 192947 h 1761688"/>
              <a:gd name="connsiteX52" fmla="*/ 5167618 w 5461233"/>
              <a:gd name="connsiteY52" fmla="*/ 167780 h 1761688"/>
              <a:gd name="connsiteX53" fmla="*/ 5217952 w 5461233"/>
              <a:gd name="connsiteY53" fmla="*/ 151002 h 1761688"/>
              <a:gd name="connsiteX54" fmla="*/ 5259897 w 5461233"/>
              <a:gd name="connsiteY54" fmla="*/ 109057 h 1761688"/>
              <a:gd name="connsiteX55" fmla="*/ 5377343 w 5461233"/>
              <a:gd name="connsiteY55" fmla="*/ 58723 h 1761688"/>
              <a:gd name="connsiteX56" fmla="*/ 5410899 w 5461233"/>
              <a:gd name="connsiteY56" fmla="*/ 33556 h 1761688"/>
              <a:gd name="connsiteX57" fmla="*/ 5461233 w 5461233"/>
              <a:gd name="connsiteY57" fmla="*/ 8389 h 1761688"/>
              <a:gd name="connsiteX58" fmla="*/ 5461233 w 5461233"/>
              <a:gd name="connsiteY58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50334 w 5461233"/>
              <a:gd name="connsiteY3" fmla="*/ 1518407 h 1761688"/>
              <a:gd name="connsiteX4" fmla="*/ 134224 w 5461233"/>
              <a:gd name="connsiteY4" fmla="*/ 1392573 h 1761688"/>
              <a:gd name="connsiteX5" fmla="*/ 151002 w 5461233"/>
              <a:gd name="connsiteY5" fmla="*/ 1367406 h 1761688"/>
              <a:gd name="connsiteX6" fmla="*/ 167780 w 5461233"/>
              <a:gd name="connsiteY6" fmla="*/ 1342239 h 1761688"/>
              <a:gd name="connsiteX7" fmla="*/ 243281 w 5461233"/>
              <a:gd name="connsiteY7" fmla="*/ 1233182 h 1761688"/>
              <a:gd name="connsiteX8" fmla="*/ 251670 w 5461233"/>
              <a:gd name="connsiteY8" fmla="*/ 1208015 h 1761688"/>
              <a:gd name="connsiteX9" fmla="*/ 352338 w 5461233"/>
              <a:gd name="connsiteY9" fmla="*/ 1065402 h 1761688"/>
              <a:gd name="connsiteX10" fmla="*/ 377505 w 5461233"/>
              <a:gd name="connsiteY10" fmla="*/ 1040235 h 1761688"/>
              <a:gd name="connsiteX11" fmla="*/ 394283 w 5461233"/>
              <a:gd name="connsiteY11" fmla="*/ 1015068 h 1761688"/>
              <a:gd name="connsiteX12" fmla="*/ 444617 w 5461233"/>
              <a:gd name="connsiteY12" fmla="*/ 964734 h 1761688"/>
              <a:gd name="connsiteX13" fmla="*/ 494950 w 5461233"/>
              <a:gd name="connsiteY13" fmla="*/ 922789 h 1761688"/>
              <a:gd name="connsiteX14" fmla="*/ 536895 w 5461233"/>
              <a:gd name="connsiteY14" fmla="*/ 872455 h 1761688"/>
              <a:gd name="connsiteX15" fmla="*/ 562062 w 5461233"/>
              <a:gd name="connsiteY15" fmla="*/ 855677 h 1761688"/>
              <a:gd name="connsiteX16" fmla="*/ 587229 w 5461233"/>
              <a:gd name="connsiteY16" fmla="*/ 830510 h 1761688"/>
              <a:gd name="connsiteX17" fmla="*/ 637563 w 5461233"/>
              <a:gd name="connsiteY17" fmla="*/ 796954 h 1761688"/>
              <a:gd name="connsiteX18" fmla="*/ 662730 w 5461233"/>
              <a:gd name="connsiteY18" fmla="*/ 780176 h 1761688"/>
              <a:gd name="connsiteX19" fmla="*/ 687897 w 5461233"/>
              <a:gd name="connsiteY19" fmla="*/ 755009 h 1761688"/>
              <a:gd name="connsiteX20" fmla="*/ 755009 w 5461233"/>
              <a:gd name="connsiteY20" fmla="*/ 713064 h 1761688"/>
              <a:gd name="connsiteX21" fmla="*/ 771787 w 5461233"/>
              <a:gd name="connsiteY21" fmla="*/ 687897 h 1761688"/>
              <a:gd name="connsiteX22" fmla="*/ 805343 w 5461233"/>
              <a:gd name="connsiteY22" fmla="*/ 671119 h 1761688"/>
              <a:gd name="connsiteX23" fmla="*/ 855677 w 5461233"/>
              <a:gd name="connsiteY23" fmla="*/ 637563 h 1761688"/>
              <a:gd name="connsiteX24" fmla="*/ 880844 w 5461233"/>
              <a:gd name="connsiteY24" fmla="*/ 612396 h 1761688"/>
              <a:gd name="connsiteX25" fmla="*/ 931178 w 5461233"/>
              <a:gd name="connsiteY25" fmla="*/ 578840 h 1761688"/>
              <a:gd name="connsiteX26" fmla="*/ 956345 w 5461233"/>
              <a:gd name="connsiteY26" fmla="*/ 553673 h 1761688"/>
              <a:gd name="connsiteX27" fmla="*/ 989901 w 5461233"/>
              <a:gd name="connsiteY27" fmla="*/ 536895 h 1761688"/>
              <a:gd name="connsiteX28" fmla="*/ 1073791 w 5461233"/>
              <a:gd name="connsiteY28" fmla="*/ 478173 h 1761688"/>
              <a:gd name="connsiteX29" fmla="*/ 1132514 w 5461233"/>
              <a:gd name="connsiteY29" fmla="*/ 453006 h 1761688"/>
              <a:gd name="connsiteX30" fmla="*/ 1157681 w 5461233"/>
              <a:gd name="connsiteY30" fmla="*/ 436228 h 1761688"/>
              <a:gd name="connsiteX31" fmla="*/ 1199626 w 5461233"/>
              <a:gd name="connsiteY31" fmla="*/ 419450 h 1761688"/>
              <a:gd name="connsiteX32" fmla="*/ 1266738 w 5461233"/>
              <a:gd name="connsiteY32" fmla="*/ 394283 h 1761688"/>
              <a:gd name="connsiteX33" fmla="*/ 1333850 w 5461233"/>
              <a:gd name="connsiteY33" fmla="*/ 360727 h 1761688"/>
              <a:gd name="connsiteX34" fmla="*/ 1384183 w 5461233"/>
              <a:gd name="connsiteY34" fmla="*/ 335560 h 1761688"/>
              <a:gd name="connsiteX35" fmla="*/ 1493240 w 5461233"/>
              <a:gd name="connsiteY35" fmla="*/ 310393 h 1761688"/>
              <a:gd name="connsiteX36" fmla="*/ 1535185 w 5461233"/>
              <a:gd name="connsiteY36" fmla="*/ 302004 h 1761688"/>
              <a:gd name="connsiteX37" fmla="*/ 1560352 w 5461233"/>
              <a:gd name="connsiteY37" fmla="*/ 293615 h 1761688"/>
              <a:gd name="connsiteX38" fmla="*/ 1627464 w 5461233"/>
              <a:gd name="connsiteY38" fmla="*/ 285226 h 1761688"/>
              <a:gd name="connsiteX39" fmla="*/ 1669409 w 5461233"/>
              <a:gd name="connsiteY39" fmla="*/ 276837 h 1761688"/>
              <a:gd name="connsiteX40" fmla="*/ 1728132 w 5461233"/>
              <a:gd name="connsiteY40" fmla="*/ 268448 h 1761688"/>
              <a:gd name="connsiteX41" fmla="*/ 1770077 w 5461233"/>
              <a:gd name="connsiteY41" fmla="*/ 260059 h 1761688"/>
              <a:gd name="connsiteX42" fmla="*/ 1862356 w 5461233"/>
              <a:gd name="connsiteY42" fmla="*/ 251670 h 1761688"/>
              <a:gd name="connsiteX43" fmla="*/ 1912690 w 5461233"/>
              <a:gd name="connsiteY43" fmla="*/ 243281 h 1761688"/>
              <a:gd name="connsiteX44" fmla="*/ 1971413 w 5461233"/>
              <a:gd name="connsiteY44" fmla="*/ 234892 h 1761688"/>
              <a:gd name="connsiteX45" fmla="*/ 2063692 w 5461233"/>
              <a:gd name="connsiteY45" fmla="*/ 218114 h 1761688"/>
              <a:gd name="connsiteX46" fmla="*/ 2164360 w 5461233"/>
              <a:gd name="connsiteY46" fmla="*/ 209725 h 1761688"/>
              <a:gd name="connsiteX47" fmla="*/ 3137483 w 5461233"/>
              <a:gd name="connsiteY47" fmla="*/ 234892 h 1761688"/>
              <a:gd name="connsiteX48" fmla="*/ 4941116 w 5461233"/>
              <a:gd name="connsiteY48" fmla="*/ 234892 h 1761688"/>
              <a:gd name="connsiteX49" fmla="*/ 5058561 w 5461233"/>
              <a:gd name="connsiteY49" fmla="*/ 209725 h 1761688"/>
              <a:gd name="connsiteX50" fmla="*/ 5134062 w 5461233"/>
              <a:gd name="connsiteY50" fmla="*/ 192947 h 1761688"/>
              <a:gd name="connsiteX51" fmla="*/ 5167618 w 5461233"/>
              <a:gd name="connsiteY51" fmla="*/ 167780 h 1761688"/>
              <a:gd name="connsiteX52" fmla="*/ 5217952 w 5461233"/>
              <a:gd name="connsiteY52" fmla="*/ 151002 h 1761688"/>
              <a:gd name="connsiteX53" fmla="*/ 5259897 w 5461233"/>
              <a:gd name="connsiteY53" fmla="*/ 109057 h 1761688"/>
              <a:gd name="connsiteX54" fmla="*/ 5377343 w 5461233"/>
              <a:gd name="connsiteY54" fmla="*/ 58723 h 1761688"/>
              <a:gd name="connsiteX55" fmla="*/ 5410899 w 5461233"/>
              <a:gd name="connsiteY55" fmla="*/ 33556 h 1761688"/>
              <a:gd name="connsiteX56" fmla="*/ 5461233 w 5461233"/>
              <a:gd name="connsiteY56" fmla="*/ 8389 h 1761688"/>
              <a:gd name="connsiteX57" fmla="*/ 5461233 w 5461233"/>
              <a:gd name="connsiteY57" fmla="*/ 0 h 1761688"/>
              <a:gd name="connsiteX0" fmla="*/ 0 w 5461233"/>
              <a:gd name="connsiteY0" fmla="*/ 1761688 h 1761688"/>
              <a:gd name="connsiteX1" fmla="*/ 25167 w 5461233"/>
              <a:gd name="connsiteY1" fmla="*/ 1593908 h 1761688"/>
              <a:gd name="connsiteX2" fmla="*/ 41945 w 5461233"/>
              <a:gd name="connsiteY2" fmla="*/ 1543574 h 1761688"/>
              <a:gd name="connsiteX3" fmla="*/ 134224 w 5461233"/>
              <a:gd name="connsiteY3" fmla="*/ 1392573 h 1761688"/>
              <a:gd name="connsiteX4" fmla="*/ 151002 w 5461233"/>
              <a:gd name="connsiteY4" fmla="*/ 1367406 h 1761688"/>
              <a:gd name="connsiteX5" fmla="*/ 167780 w 5461233"/>
              <a:gd name="connsiteY5" fmla="*/ 1342239 h 1761688"/>
              <a:gd name="connsiteX6" fmla="*/ 243281 w 5461233"/>
              <a:gd name="connsiteY6" fmla="*/ 1233182 h 1761688"/>
              <a:gd name="connsiteX7" fmla="*/ 251670 w 5461233"/>
              <a:gd name="connsiteY7" fmla="*/ 1208015 h 1761688"/>
              <a:gd name="connsiteX8" fmla="*/ 352338 w 5461233"/>
              <a:gd name="connsiteY8" fmla="*/ 1065402 h 1761688"/>
              <a:gd name="connsiteX9" fmla="*/ 377505 w 5461233"/>
              <a:gd name="connsiteY9" fmla="*/ 1040235 h 1761688"/>
              <a:gd name="connsiteX10" fmla="*/ 394283 w 5461233"/>
              <a:gd name="connsiteY10" fmla="*/ 1015068 h 1761688"/>
              <a:gd name="connsiteX11" fmla="*/ 444617 w 5461233"/>
              <a:gd name="connsiteY11" fmla="*/ 964734 h 1761688"/>
              <a:gd name="connsiteX12" fmla="*/ 494950 w 5461233"/>
              <a:gd name="connsiteY12" fmla="*/ 922789 h 1761688"/>
              <a:gd name="connsiteX13" fmla="*/ 536895 w 5461233"/>
              <a:gd name="connsiteY13" fmla="*/ 872455 h 1761688"/>
              <a:gd name="connsiteX14" fmla="*/ 562062 w 5461233"/>
              <a:gd name="connsiteY14" fmla="*/ 855677 h 1761688"/>
              <a:gd name="connsiteX15" fmla="*/ 587229 w 5461233"/>
              <a:gd name="connsiteY15" fmla="*/ 830510 h 1761688"/>
              <a:gd name="connsiteX16" fmla="*/ 637563 w 5461233"/>
              <a:gd name="connsiteY16" fmla="*/ 796954 h 1761688"/>
              <a:gd name="connsiteX17" fmla="*/ 662730 w 5461233"/>
              <a:gd name="connsiteY17" fmla="*/ 780176 h 1761688"/>
              <a:gd name="connsiteX18" fmla="*/ 687897 w 5461233"/>
              <a:gd name="connsiteY18" fmla="*/ 755009 h 1761688"/>
              <a:gd name="connsiteX19" fmla="*/ 755009 w 5461233"/>
              <a:gd name="connsiteY19" fmla="*/ 713064 h 1761688"/>
              <a:gd name="connsiteX20" fmla="*/ 771787 w 5461233"/>
              <a:gd name="connsiteY20" fmla="*/ 687897 h 1761688"/>
              <a:gd name="connsiteX21" fmla="*/ 805343 w 5461233"/>
              <a:gd name="connsiteY21" fmla="*/ 671119 h 1761688"/>
              <a:gd name="connsiteX22" fmla="*/ 855677 w 5461233"/>
              <a:gd name="connsiteY22" fmla="*/ 637563 h 1761688"/>
              <a:gd name="connsiteX23" fmla="*/ 880844 w 5461233"/>
              <a:gd name="connsiteY23" fmla="*/ 612396 h 1761688"/>
              <a:gd name="connsiteX24" fmla="*/ 931178 w 5461233"/>
              <a:gd name="connsiteY24" fmla="*/ 578840 h 1761688"/>
              <a:gd name="connsiteX25" fmla="*/ 956345 w 5461233"/>
              <a:gd name="connsiteY25" fmla="*/ 553673 h 1761688"/>
              <a:gd name="connsiteX26" fmla="*/ 989901 w 5461233"/>
              <a:gd name="connsiteY26" fmla="*/ 536895 h 1761688"/>
              <a:gd name="connsiteX27" fmla="*/ 1073791 w 5461233"/>
              <a:gd name="connsiteY27" fmla="*/ 478173 h 1761688"/>
              <a:gd name="connsiteX28" fmla="*/ 1132514 w 5461233"/>
              <a:gd name="connsiteY28" fmla="*/ 453006 h 1761688"/>
              <a:gd name="connsiteX29" fmla="*/ 1157681 w 5461233"/>
              <a:gd name="connsiteY29" fmla="*/ 436228 h 1761688"/>
              <a:gd name="connsiteX30" fmla="*/ 1199626 w 5461233"/>
              <a:gd name="connsiteY30" fmla="*/ 419450 h 1761688"/>
              <a:gd name="connsiteX31" fmla="*/ 1266738 w 5461233"/>
              <a:gd name="connsiteY31" fmla="*/ 394283 h 1761688"/>
              <a:gd name="connsiteX32" fmla="*/ 1333850 w 5461233"/>
              <a:gd name="connsiteY32" fmla="*/ 360727 h 1761688"/>
              <a:gd name="connsiteX33" fmla="*/ 1384183 w 5461233"/>
              <a:gd name="connsiteY33" fmla="*/ 335560 h 1761688"/>
              <a:gd name="connsiteX34" fmla="*/ 1493240 w 5461233"/>
              <a:gd name="connsiteY34" fmla="*/ 310393 h 1761688"/>
              <a:gd name="connsiteX35" fmla="*/ 1535185 w 5461233"/>
              <a:gd name="connsiteY35" fmla="*/ 302004 h 1761688"/>
              <a:gd name="connsiteX36" fmla="*/ 1560352 w 5461233"/>
              <a:gd name="connsiteY36" fmla="*/ 293615 h 1761688"/>
              <a:gd name="connsiteX37" fmla="*/ 1627464 w 5461233"/>
              <a:gd name="connsiteY37" fmla="*/ 285226 h 1761688"/>
              <a:gd name="connsiteX38" fmla="*/ 1669409 w 5461233"/>
              <a:gd name="connsiteY38" fmla="*/ 276837 h 1761688"/>
              <a:gd name="connsiteX39" fmla="*/ 1728132 w 5461233"/>
              <a:gd name="connsiteY39" fmla="*/ 268448 h 1761688"/>
              <a:gd name="connsiteX40" fmla="*/ 1770077 w 5461233"/>
              <a:gd name="connsiteY40" fmla="*/ 260059 h 1761688"/>
              <a:gd name="connsiteX41" fmla="*/ 1862356 w 5461233"/>
              <a:gd name="connsiteY41" fmla="*/ 251670 h 1761688"/>
              <a:gd name="connsiteX42" fmla="*/ 1912690 w 5461233"/>
              <a:gd name="connsiteY42" fmla="*/ 243281 h 1761688"/>
              <a:gd name="connsiteX43" fmla="*/ 1971413 w 5461233"/>
              <a:gd name="connsiteY43" fmla="*/ 234892 h 1761688"/>
              <a:gd name="connsiteX44" fmla="*/ 2063692 w 5461233"/>
              <a:gd name="connsiteY44" fmla="*/ 218114 h 1761688"/>
              <a:gd name="connsiteX45" fmla="*/ 2164360 w 5461233"/>
              <a:gd name="connsiteY45" fmla="*/ 209725 h 1761688"/>
              <a:gd name="connsiteX46" fmla="*/ 3137483 w 5461233"/>
              <a:gd name="connsiteY46" fmla="*/ 234892 h 1761688"/>
              <a:gd name="connsiteX47" fmla="*/ 4941116 w 5461233"/>
              <a:gd name="connsiteY47" fmla="*/ 234892 h 1761688"/>
              <a:gd name="connsiteX48" fmla="*/ 5058561 w 5461233"/>
              <a:gd name="connsiteY48" fmla="*/ 209725 h 1761688"/>
              <a:gd name="connsiteX49" fmla="*/ 5134062 w 5461233"/>
              <a:gd name="connsiteY49" fmla="*/ 192947 h 1761688"/>
              <a:gd name="connsiteX50" fmla="*/ 5167618 w 5461233"/>
              <a:gd name="connsiteY50" fmla="*/ 167780 h 1761688"/>
              <a:gd name="connsiteX51" fmla="*/ 5217952 w 5461233"/>
              <a:gd name="connsiteY51" fmla="*/ 151002 h 1761688"/>
              <a:gd name="connsiteX52" fmla="*/ 5259897 w 5461233"/>
              <a:gd name="connsiteY52" fmla="*/ 109057 h 1761688"/>
              <a:gd name="connsiteX53" fmla="*/ 5377343 w 5461233"/>
              <a:gd name="connsiteY53" fmla="*/ 58723 h 1761688"/>
              <a:gd name="connsiteX54" fmla="*/ 5410899 w 5461233"/>
              <a:gd name="connsiteY54" fmla="*/ 33556 h 1761688"/>
              <a:gd name="connsiteX55" fmla="*/ 5461233 w 5461233"/>
              <a:gd name="connsiteY55" fmla="*/ 8389 h 1761688"/>
              <a:gd name="connsiteX56" fmla="*/ 5461233 w 5461233"/>
              <a:gd name="connsiteY56" fmla="*/ 0 h 176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461233" h="1761688">
                <a:moveTo>
                  <a:pt x="0" y="1761688"/>
                </a:moveTo>
                <a:cubicBezTo>
                  <a:pt x="4951" y="1712181"/>
                  <a:pt x="9246" y="1641671"/>
                  <a:pt x="25167" y="1593908"/>
                </a:cubicBezTo>
                <a:lnTo>
                  <a:pt x="41945" y="1543574"/>
                </a:lnTo>
                <a:cubicBezTo>
                  <a:pt x="60121" y="1510018"/>
                  <a:pt x="116048" y="1421934"/>
                  <a:pt x="134224" y="1392573"/>
                </a:cubicBezTo>
                <a:cubicBezTo>
                  <a:pt x="152400" y="1363212"/>
                  <a:pt x="145409" y="1375795"/>
                  <a:pt x="151002" y="1367406"/>
                </a:cubicBezTo>
                <a:cubicBezTo>
                  <a:pt x="156595" y="1359017"/>
                  <a:pt x="152400" y="1364610"/>
                  <a:pt x="167780" y="1342239"/>
                </a:cubicBezTo>
                <a:cubicBezTo>
                  <a:pt x="183160" y="1319868"/>
                  <a:pt x="229299" y="1255553"/>
                  <a:pt x="243281" y="1233182"/>
                </a:cubicBezTo>
                <a:cubicBezTo>
                  <a:pt x="257263" y="1210811"/>
                  <a:pt x="233494" y="1235978"/>
                  <a:pt x="251670" y="1208015"/>
                </a:cubicBezTo>
                <a:cubicBezTo>
                  <a:pt x="269846" y="1180052"/>
                  <a:pt x="331365" y="1093365"/>
                  <a:pt x="352338" y="1065402"/>
                </a:cubicBezTo>
                <a:cubicBezTo>
                  <a:pt x="373311" y="1037439"/>
                  <a:pt x="369910" y="1049349"/>
                  <a:pt x="377505" y="1040235"/>
                </a:cubicBezTo>
                <a:cubicBezTo>
                  <a:pt x="383960" y="1032490"/>
                  <a:pt x="387585" y="1022604"/>
                  <a:pt x="394283" y="1015068"/>
                </a:cubicBezTo>
                <a:cubicBezTo>
                  <a:pt x="410047" y="997334"/>
                  <a:pt x="427839" y="981512"/>
                  <a:pt x="444617" y="964734"/>
                </a:cubicBezTo>
                <a:cubicBezTo>
                  <a:pt x="476915" y="932436"/>
                  <a:pt x="459910" y="946149"/>
                  <a:pt x="494950" y="922789"/>
                </a:cubicBezTo>
                <a:cubicBezTo>
                  <a:pt x="511447" y="898043"/>
                  <a:pt x="512673" y="892640"/>
                  <a:pt x="536895" y="872455"/>
                </a:cubicBezTo>
                <a:cubicBezTo>
                  <a:pt x="544640" y="866000"/>
                  <a:pt x="554317" y="862132"/>
                  <a:pt x="562062" y="855677"/>
                </a:cubicBezTo>
                <a:cubicBezTo>
                  <a:pt x="571176" y="848082"/>
                  <a:pt x="577864" y="837794"/>
                  <a:pt x="587229" y="830510"/>
                </a:cubicBezTo>
                <a:cubicBezTo>
                  <a:pt x="603146" y="818130"/>
                  <a:pt x="620785" y="808139"/>
                  <a:pt x="637563" y="796954"/>
                </a:cubicBezTo>
                <a:cubicBezTo>
                  <a:pt x="645952" y="791361"/>
                  <a:pt x="655601" y="787305"/>
                  <a:pt x="662730" y="780176"/>
                </a:cubicBezTo>
                <a:cubicBezTo>
                  <a:pt x="671119" y="771787"/>
                  <a:pt x="678243" y="761905"/>
                  <a:pt x="687897" y="755009"/>
                </a:cubicBezTo>
                <a:cubicBezTo>
                  <a:pt x="734413" y="721783"/>
                  <a:pt x="710940" y="757133"/>
                  <a:pt x="755009" y="713064"/>
                </a:cubicBezTo>
                <a:cubicBezTo>
                  <a:pt x="762138" y="705935"/>
                  <a:pt x="764042" y="694352"/>
                  <a:pt x="771787" y="687897"/>
                </a:cubicBezTo>
                <a:cubicBezTo>
                  <a:pt x="781394" y="679891"/>
                  <a:pt x="795167" y="678388"/>
                  <a:pt x="805343" y="671119"/>
                </a:cubicBezTo>
                <a:cubicBezTo>
                  <a:pt x="860328" y="631844"/>
                  <a:pt x="801691" y="655558"/>
                  <a:pt x="855677" y="637563"/>
                </a:cubicBezTo>
                <a:cubicBezTo>
                  <a:pt x="864066" y="629174"/>
                  <a:pt x="871479" y="619680"/>
                  <a:pt x="880844" y="612396"/>
                </a:cubicBezTo>
                <a:cubicBezTo>
                  <a:pt x="896761" y="600016"/>
                  <a:pt x="916919" y="593099"/>
                  <a:pt x="931178" y="578840"/>
                </a:cubicBezTo>
                <a:cubicBezTo>
                  <a:pt x="939567" y="570451"/>
                  <a:pt x="946691" y="560569"/>
                  <a:pt x="956345" y="553673"/>
                </a:cubicBezTo>
                <a:cubicBezTo>
                  <a:pt x="966521" y="546404"/>
                  <a:pt x="979296" y="543523"/>
                  <a:pt x="989901" y="536895"/>
                </a:cubicBezTo>
                <a:cubicBezTo>
                  <a:pt x="1011781" y="523220"/>
                  <a:pt x="1051928" y="485461"/>
                  <a:pt x="1073791" y="478173"/>
                </a:cubicBezTo>
                <a:cubicBezTo>
                  <a:pt x="1102026" y="468761"/>
                  <a:pt x="1103488" y="469592"/>
                  <a:pt x="1132514" y="453006"/>
                </a:cubicBezTo>
                <a:cubicBezTo>
                  <a:pt x="1141268" y="448004"/>
                  <a:pt x="1148663" y="440737"/>
                  <a:pt x="1157681" y="436228"/>
                </a:cubicBezTo>
                <a:cubicBezTo>
                  <a:pt x="1171150" y="429494"/>
                  <a:pt x="1185865" y="425566"/>
                  <a:pt x="1199626" y="419450"/>
                </a:cubicBezTo>
                <a:cubicBezTo>
                  <a:pt x="1256028" y="394382"/>
                  <a:pt x="1209494" y="408594"/>
                  <a:pt x="1266738" y="394283"/>
                </a:cubicBezTo>
                <a:cubicBezTo>
                  <a:pt x="1314470" y="346551"/>
                  <a:pt x="1265270" y="386445"/>
                  <a:pt x="1333850" y="360727"/>
                </a:cubicBezTo>
                <a:cubicBezTo>
                  <a:pt x="1415863" y="329972"/>
                  <a:pt x="1357618" y="343949"/>
                  <a:pt x="1384183" y="335560"/>
                </a:cubicBezTo>
                <a:cubicBezTo>
                  <a:pt x="1410748" y="327171"/>
                  <a:pt x="1468073" y="315986"/>
                  <a:pt x="1493240" y="310393"/>
                </a:cubicBezTo>
                <a:cubicBezTo>
                  <a:pt x="1518407" y="304800"/>
                  <a:pt x="1521352" y="305462"/>
                  <a:pt x="1535185" y="302004"/>
                </a:cubicBezTo>
                <a:cubicBezTo>
                  <a:pt x="1543764" y="299859"/>
                  <a:pt x="1551652" y="295197"/>
                  <a:pt x="1560352" y="293615"/>
                </a:cubicBezTo>
                <a:cubicBezTo>
                  <a:pt x="1582533" y="289582"/>
                  <a:pt x="1605181" y="288654"/>
                  <a:pt x="1627464" y="285226"/>
                </a:cubicBezTo>
                <a:cubicBezTo>
                  <a:pt x="1641557" y="283058"/>
                  <a:pt x="1655344" y="279181"/>
                  <a:pt x="1669409" y="276837"/>
                </a:cubicBezTo>
                <a:cubicBezTo>
                  <a:pt x="1688913" y="273586"/>
                  <a:pt x="1708628" y="271699"/>
                  <a:pt x="1728132" y="268448"/>
                </a:cubicBezTo>
                <a:cubicBezTo>
                  <a:pt x="1742197" y="266104"/>
                  <a:pt x="1755929" y="261828"/>
                  <a:pt x="1770077" y="260059"/>
                </a:cubicBezTo>
                <a:cubicBezTo>
                  <a:pt x="1800725" y="256228"/>
                  <a:pt x="1831681" y="255279"/>
                  <a:pt x="1862356" y="251670"/>
                </a:cubicBezTo>
                <a:cubicBezTo>
                  <a:pt x="1879249" y="249683"/>
                  <a:pt x="1895878" y="245867"/>
                  <a:pt x="1912690" y="243281"/>
                </a:cubicBezTo>
                <a:cubicBezTo>
                  <a:pt x="1932233" y="240274"/>
                  <a:pt x="1951909" y="238143"/>
                  <a:pt x="1971413" y="234892"/>
                </a:cubicBezTo>
                <a:cubicBezTo>
                  <a:pt x="2011228" y="228256"/>
                  <a:pt x="2021731" y="222776"/>
                  <a:pt x="2063692" y="218114"/>
                </a:cubicBezTo>
                <a:cubicBezTo>
                  <a:pt x="2097158" y="214396"/>
                  <a:pt x="2130804" y="212521"/>
                  <a:pt x="2164360" y="209725"/>
                </a:cubicBezTo>
                <a:lnTo>
                  <a:pt x="3137483" y="234892"/>
                </a:lnTo>
                <a:cubicBezTo>
                  <a:pt x="3491219" y="237688"/>
                  <a:pt x="3350250" y="257194"/>
                  <a:pt x="4941116" y="234892"/>
                </a:cubicBezTo>
                <a:cubicBezTo>
                  <a:pt x="4971478" y="234466"/>
                  <a:pt x="5023552" y="217505"/>
                  <a:pt x="5058561" y="209725"/>
                </a:cubicBezTo>
                <a:cubicBezTo>
                  <a:pt x="5154412" y="188425"/>
                  <a:pt x="5052226" y="213406"/>
                  <a:pt x="5134062" y="192947"/>
                </a:cubicBezTo>
                <a:cubicBezTo>
                  <a:pt x="5145247" y="184558"/>
                  <a:pt x="5155112" y="174033"/>
                  <a:pt x="5167618" y="167780"/>
                </a:cubicBezTo>
                <a:cubicBezTo>
                  <a:pt x="5183436" y="159871"/>
                  <a:pt x="5217952" y="151002"/>
                  <a:pt x="5217952" y="151002"/>
                </a:cubicBezTo>
                <a:cubicBezTo>
                  <a:pt x="5231934" y="137020"/>
                  <a:pt x="5243640" y="120312"/>
                  <a:pt x="5259897" y="109057"/>
                </a:cubicBezTo>
                <a:cubicBezTo>
                  <a:pt x="5298400" y="82401"/>
                  <a:pt x="5334696" y="72939"/>
                  <a:pt x="5377343" y="58723"/>
                </a:cubicBezTo>
                <a:cubicBezTo>
                  <a:pt x="5388528" y="50334"/>
                  <a:pt x="5398760" y="40493"/>
                  <a:pt x="5410899" y="33556"/>
                </a:cubicBezTo>
                <a:cubicBezTo>
                  <a:pt x="5442740" y="15361"/>
                  <a:pt x="5432005" y="37617"/>
                  <a:pt x="5461233" y="8389"/>
                </a:cubicBezTo>
                <a:lnTo>
                  <a:pt x="5461233" y="0"/>
                </a:lnTo>
              </a:path>
            </a:pathLst>
          </a:custGeom>
          <a:ln w="31750">
            <a:solidFill>
              <a:schemeClr val="accent3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596390-3744-490D-8057-0500A82894EE}"/>
              </a:ext>
            </a:extLst>
          </p:cNvPr>
          <p:cNvCxnSpPr>
            <a:cxnSpLocks/>
          </p:cNvCxnSpPr>
          <p:nvPr/>
        </p:nvCxnSpPr>
        <p:spPr>
          <a:xfrm flipV="1">
            <a:off x="2845718" y="2833280"/>
            <a:ext cx="1773819" cy="22002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271F8D-1327-483C-9C48-CFBE1194DEAD}"/>
              </a:ext>
            </a:extLst>
          </p:cNvPr>
          <p:cNvSpPr txBox="1"/>
          <p:nvPr/>
        </p:nvSpPr>
        <p:spPr>
          <a:xfrm>
            <a:off x="3755103" y="4499695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Newton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equation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0FBFF-C21C-4DCB-979F-60C02356C264}"/>
              </a:ext>
            </a:extLst>
          </p:cNvPr>
          <p:cNvSpPr txBox="1"/>
          <p:nvPr/>
        </p:nvSpPr>
        <p:spPr>
          <a:xfrm>
            <a:off x="433084" y="5783181"/>
            <a:ext cx="482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Desired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</a:t>
            </a:r>
            <a:r>
              <a:rPr lang="hu-HU" dirty="0" err="1"/>
              <a:t>differs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actual</a:t>
            </a:r>
            <a:r>
              <a:rPr lang="hu-HU" dirty="0"/>
              <a:t> </a:t>
            </a:r>
            <a:r>
              <a:rPr lang="hu-HU" dirty="0" err="1"/>
              <a:t>direction</a:t>
            </a:r>
            <a:endParaRPr lang="hu-HU" dirty="0"/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correct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that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F1FEDC-2344-4EB9-A5DB-F0081940C7F2}"/>
              </a:ext>
            </a:extLst>
          </p:cNvPr>
          <p:cNvCxnSpPr>
            <a:cxnSpLocks/>
          </p:cNvCxnSpPr>
          <p:nvPr/>
        </p:nvCxnSpPr>
        <p:spPr>
          <a:xfrm>
            <a:off x="4428981" y="6300420"/>
            <a:ext cx="3902934" cy="289093"/>
          </a:xfrm>
          <a:prstGeom prst="straightConnector1">
            <a:avLst/>
          </a:prstGeom>
          <a:ln>
            <a:solidFill>
              <a:srgbClr val="0044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6A56B4-5BA0-4E28-B9E6-A5E41BAA93FD}"/>
              </a:ext>
            </a:extLst>
          </p:cNvPr>
          <p:cNvCxnSpPr>
            <a:cxnSpLocks/>
          </p:cNvCxnSpPr>
          <p:nvPr/>
        </p:nvCxnSpPr>
        <p:spPr>
          <a:xfrm flipV="1">
            <a:off x="4433122" y="6198443"/>
            <a:ext cx="3845739" cy="47702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B0F583-F9C7-4AF2-964F-82485919D919}"/>
              </a:ext>
            </a:extLst>
          </p:cNvPr>
          <p:cNvCxnSpPr/>
          <p:nvPr/>
        </p:nvCxnSpPr>
        <p:spPr>
          <a:xfrm flipH="1" flipV="1">
            <a:off x="8278861" y="6198443"/>
            <a:ext cx="53054" cy="3910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C183A1-98E4-409E-88B2-4941099B24A2}"/>
              </a:ext>
            </a:extLst>
          </p:cNvPr>
          <p:cNvSpPr txBox="1"/>
          <p:nvPr/>
        </p:nvSpPr>
        <p:spPr>
          <a:xfrm>
            <a:off x="7623643" y="5472461"/>
            <a:ext cx="141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1st </a:t>
            </a:r>
            <a:r>
              <a:rPr lang="hu-HU" dirty="0" err="1">
                <a:solidFill>
                  <a:srgbClr val="C00000"/>
                </a:solidFill>
              </a:rPr>
              <a:t>guess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for</a:t>
            </a:r>
            <a:r>
              <a:rPr lang="hu-HU" dirty="0">
                <a:solidFill>
                  <a:srgbClr val="C00000"/>
                </a:solidFill>
              </a:rPr>
              <a:t> </a:t>
            </a:r>
          </a:p>
          <a:p>
            <a:r>
              <a:rPr lang="hu-HU" dirty="0" err="1">
                <a:solidFill>
                  <a:srgbClr val="C00000"/>
                </a:solidFill>
              </a:rPr>
              <a:t>correction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6BFD01-6D4B-4111-8999-457DB49B4BEA}"/>
              </a:ext>
            </a:extLst>
          </p:cNvPr>
          <p:cNvGrpSpPr>
            <a:grpSpLocks noChangeAspect="1"/>
          </p:cNvGrpSpPr>
          <p:nvPr/>
        </p:nvGrpSpPr>
        <p:grpSpPr>
          <a:xfrm>
            <a:off x="4355976" y="4952136"/>
            <a:ext cx="2046077" cy="466374"/>
            <a:chOff x="3203848" y="5919908"/>
            <a:chExt cx="2561141" cy="5837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46BC457-D1AF-4F0C-8EE8-AC3C04932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069" t="19482" r="37573" b="72838"/>
            <a:stretch/>
          </p:blipFill>
          <p:spPr>
            <a:xfrm>
              <a:off x="3203848" y="5919908"/>
              <a:ext cx="2561141" cy="544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98FA7D-44BD-4BA5-BC69-10A779FE58A7}"/>
                </a:ext>
              </a:extLst>
            </p:cNvPr>
            <p:cNvSpPr txBox="1"/>
            <p:nvPr/>
          </p:nvSpPr>
          <p:spPr>
            <a:xfrm>
              <a:off x="3425689" y="6118428"/>
              <a:ext cx="231234" cy="385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DDB904-53CC-41F2-B494-9652F9769B15}"/>
                  </a:ext>
                </a:extLst>
              </p:cNvPr>
              <p:cNvSpPr txBox="1"/>
              <p:nvPr/>
            </p:nvSpPr>
            <p:spPr>
              <a:xfrm>
                <a:off x="323528" y="1601507"/>
                <a:ext cx="7929158" cy="1002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>
                    <a:solidFill>
                      <a:srgbClr val="004494"/>
                    </a:solidFill>
                  </a:rPr>
                  <a:t>Our </a:t>
                </a:r>
                <a:r>
                  <a:rPr lang="hu-HU" dirty="0" err="1">
                    <a:solidFill>
                      <a:srgbClr val="004494"/>
                    </a:solidFill>
                  </a:rPr>
                  <a:t>state</a:t>
                </a:r>
                <a:r>
                  <a:rPr lang="hu-HU" dirty="0">
                    <a:solidFill>
                      <a:srgbClr val="004494"/>
                    </a:solidFill>
                  </a:rPr>
                  <a:t> is </a:t>
                </a:r>
                <a:r>
                  <a:rPr lang="hu-HU" b="1" dirty="0">
                    <a:solidFill>
                      <a:srgbClr val="004494"/>
                    </a:solidFill>
                  </a:rPr>
                  <a:t>q</a:t>
                </a:r>
                <a:endParaRPr lang="hu-HU" dirty="0">
                  <a:solidFill>
                    <a:srgbClr val="004494"/>
                  </a:solidFill>
                </a:endParaRPr>
              </a:p>
              <a:p>
                <a:r>
                  <a:rPr lang="hu-HU" dirty="0" err="1">
                    <a:solidFill>
                      <a:srgbClr val="004494"/>
                    </a:solidFill>
                  </a:rPr>
                  <a:t>Our</a:t>
                </a:r>
                <a:r>
                  <a:rPr lang="hu-HU" dirty="0">
                    <a:solidFill>
                      <a:srgbClr val="004494"/>
                    </a:solidFill>
                  </a:rPr>
                  <a:t> </a:t>
                </a:r>
                <a:r>
                  <a:rPr lang="hu-HU" dirty="0" err="1">
                    <a:solidFill>
                      <a:srgbClr val="004494"/>
                    </a:solidFill>
                  </a:rPr>
                  <a:t>state</a:t>
                </a:r>
                <a:r>
                  <a:rPr lang="hu-HU" dirty="0">
                    <a:solidFill>
                      <a:srgbClr val="004494"/>
                    </a:solidFill>
                  </a:rPr>
                  <a:t> is </a:t>
                </a:r>
                <a:r>
                  <a:rPr lang="hu-HU" dirty="0" err="1">
                    <a:solidFill>
                      <a:srgbClr val="004494"/>
                    </a:solidFill>
                  </a:rPr>
                  <a:t>changing</a:t>
                </a:r>
                <a:r>
                  <a:rPr lang="hu-HU" dirty="0">
                    <a:solidFill>
                      <a:srgbClr val="004494"/>
                    </a:solidFill>
                  </a:rPr>
                  <a:t> „in </a:t>
                </a:r>
                <a:r>
                  <a:rPr lang="hu-HU" dirty="0" err="1">
                    <a:solidFill>
                      <a:srgbClr val="004494"/>
                    </a:solidFill>
                  </a:rPr>
                  <a:t>direction</a:t>
                </a:r>
                <a:r>
                  <a:rPr lang="hu-HU" dirty="0">
                    <a:solidFill>
                      <a:srgbClr val="004494"/>
                    </a:solidFill>
                  </a:rPr>
                  <a:t>” 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</a:t>
                </a:r>
                <a:r>
                  <a:rPr lang="hu-HU" b="1" dirty="0">
                    <a:solidFill>
                      <a:srgbClr val="004494"/>
                    </a:solidFill>
                  </a:rPr>
                  <a:t>q </a:t>
                </a:r>
                <a:r>
                  <a:rPr lang="hu-HU" dirty="0" err="1">
                    <a:solidFill>
                      <a:srgbClr val="004494"/>
                    </a:solidFill>
                  </a:rPr>
                  <a:t>during</a:t>
                </a:r>
                <a:r>
                  <a:rPr lang="hu-HU" dirty="0">
                    <a:solidFill>
                      <a:srgbClr val="004494"/>
                    </a:solidFill>
                  </a:rPr>
                  <a:t> </a:t>
                </a:r>
                <a:r>
                  <a:rPr lang="hu-HU" dirty="0" err="1">
                    <a:solidFill>
                      <a:srgbClr val="004494"/>
                    </a:solidFill>
                  </a:rPr>
                  <a:t>time</a:t>
                </a:r>
                <a:r>
                  <a:rPr lang="hu-HU" dirty="0">
                    <a:solidFill>
                      <a:srgbClr val="004494"/>
                    </a:solidFill>
                  </a:rPr>
                  <a:t> 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t </a:t>
                </a:r>
              </a:p>
              <a:p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i.e., </a:t>
                </a:r>
                <a:r>
                  <a:rPr lang="hu-HU" dirty="0" err="1">
                    <a:solidFill>
                      <a:srgbClr val="004494"/>
                    </a:solidFill>
                    <a:sym typeface="Symbol" panose="05050102010706020507" pitchFamily="18" charset="2"/>
                  </a:rPr>
                  <a:t>we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</a:t>
                </a:r>
                <a:r>
                  <a:rPr lang="hu-HU" dirty="0" err="1">
                    <a:solidFill>
                      <a:srgbClr val="004494"/>
                    </a:solidFill>
                    <a:sym typeface="Symbol" panose="05050102010706020507" pitchFamily="18" charset="2"/>
                  </a:rPr>
                  <a:t>have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</a:t>
                </a:r>
                <a:r>
                  <a:rPr lang="hu-HU" dirty="0" err="1">
                    <a:solidFill>
                      <a:srgbClr val="004494"/>
                    </a:solidFill>
                    <a:sym typeface="Symbol" panose="05050102010706020507" pitchFamily="18" charset="2"/>
                  </a:rPr>
                  <a:t>change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of </a:t>
                </a:r>
                <a:r>
                  <a:rPr lang="hu-HU" dirty="0" err="1">
                    <a:solidFill>
                      <a:srgbClr val="004494"/>
                    </a:solidFill>
                    <a:sym typeface="Symbol" panose="05050102010706020507" pitchFamily="18" charset="2"/>
                  </a:rPr>
                  <a:t>state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over unit </a:t>
                </a:r>
                <a:r>
                  <a:rPr lang="hu-HU" dirty="0" err="1">
                    <a:solidFill>
                      <a:srgbClr val="004494"/>
                    </a:solidFill>
                    <a:sym typeface="Symbol" panose="05050102010706020507" pitchFamily="18" charset="2"/>
                  </a:rPr>
                  <a:t>time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in </a:t>
                </a:r>
                <a:r>
                  <a:rPr lang="hu-HU" dirty="0" err="1">
                    <a:solidFill>
                      <a:srgbClr val="004494"/>
                    </a:solidFill>
                    <a:sym typeface="Symbol" panose="05050102010706020507" pitchFamily="18" charset="2"/>
                  </a:rPr>
                  <a:t>the</a:t>
                </a:r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Δ</m:t>
                    </m:r>
                    <m:r>
                      <a:rPr lang="hu-HU" b="0" i="1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hu-HU" b="0" i="1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 limit: i.e.,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600" i="1" smtClean="0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sz="1600" i="1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1600" i="0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hu-HU" sz="1600" b="0" i="0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Δ</m:t>
                            </m:r>
                            <m:r>
                              <a:rPr lang="hu-HU" sz="1600" b="0" i="1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𝑡</m:t>
                            </m:r>
                            <m:r>
                              <a:rPr lang="hu-HU" sz="1600" b="0" i="1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hu-HU" sz="1600" i="1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hu-HU" sz="160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hu-HU" sz="1600" b="1">
                                <a:solidFill>
                                  <a:srgbClr val="004494"/>
                                </a:solidFill>
                                <a:sym typeface="Symbol" panose="05050102010706020507" pitchFamily="18" charset="2"/>
                              </a:rPr>
                              <m:t>q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hu-HU" sz="160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Δ</m:t>
                            </m:r>
                            <m:r>
                              <a:rPr lang="hu-HU" sz="1600" i="1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𝑡</m:t>
                            </m:r>
                          </m:den>
                        </m:f>
                      </m:e>
                    </m:func>
                    <m:r>
                      <a:rPr lang="hu-HU" sz="1600" b="0" i="1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acc>
                      <m:accPr>
                        <m:chr m:val="̇"/>
                        <m:ctrlPr>
                          <a:rPr lang="hu-HU" sz="1600" b="0" i="1" smtClean="0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hu-HU" sz="1600" b="1" i="0" smtClean="0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acc>
                  </m:oMath>
                </a14:m>
                <a:endParaRPr lang="en-US" dirty="0">
                  <a:solidFill>
                    <a:srgbClr val="004494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DDB904-53CC-41F2-B494-9652F9769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01507"/>
                <a:ext cx="7929158" cy="1002967"/>
              </a:xfrm>
              <a:prstGeom prst="rect">
                <a:avLst/>
              </a:prstGeom>
              <a:blipFill>
                <a:blip r:embed="rId3"/>
                <a:stretch>
                  <a:fillRect l="-615" t="-36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7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 animBg="1"/>
      <p:bldP spid="12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E6BB77-A9A8-4ECD-9C2C-A96EF8A3D5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1st </a:t>
            </a:r>
            <a:r>
              <a:rPr lang="hu-HU" dirty="0" err="1"/>
              <a:t>guess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37F7-B6CB-4746-9CAB-FEE731768F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indent="0">
              <a:buNone/>
            </a:pPr>
            <a:r>
              <a:rPr lang="hu-HU" dirty="0" err="1"/>
              <a:t>Problems</a:t>
            </a:r>
            <a:r>
              <a:rPr lang="hu-HU" dirty="0"/>
              <a:t>:</a:t>
            </a:r>
          </a:p>
          <a:p>
            <a:pPr marL="342900" indent="-342900"/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deviation</a:t>
            </a:r>
            <a:r>
              <a:rPr lang="hu-HU" dirty="0"/>
              <a:t> </a:t>
            </a:r>
            <a:r>
              <a:rPr lang="hu-HU" dirty="0" err="1"/>
              <a:t>occured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t. </a:t>
            </a:r>
          </a:p>
          <a:p>
            <a:pPr marL="828888" lvl="1" indent="-342900"/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be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duration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correction</a:t>
            </a:r>
            <a:r>
              <a:rPr lang="hu-HU" dirty="0"/>
              <a:t>?</a:t>
            </a:r>
          </a:p>
          <a:p>
            <a:pPr marL="828888" lvl="1" indent="-342900"/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correction</a:t>
            </a:r>
            <a:r>
              <a:rPr lang="hu-HU" dirty="0"/>
              <a:t> </a:t>
            </a:r>
            <a:r>
              <a:rPr lang="hu-HU" dirty="0" err="1"/>
              <a:t>itself</a:t>
            </a:r>
            <a:r>
              <a:rPr lang="hu-HU" dirty="0"/>
              <a:t> is </a:t>
            </a:r>
            <a:r>
              <a:rPr lang="hu-HU" dirty="0" err="1"/>
              <a:t>imprecise</a:t>
            </a:r>
            <a:r>
              <a:rPr lang="hu-HU" dirty="0"/>
              <a:t>?</a:t>
            </a:r>
          </a:p>
          <a:p>
            <a:pPr marL="828888" lvl="1" indent="-342900"/>
            <a:endParaRPr lang="hu-HU" dirty="0"/>
          </a:p>
          <a:p>
            <a:pPr indent="0">
              <a:buNone/>
            </a:pPr>
            <a:r>
              <a:rPr lang="hu-HU" dirty="0" err="1"/>
              <a:t>Solution</a:t>
            </a:r>
            <a:r>
              <a:rPr lang="hu-HU" dirty="0"/>
              <a:t>:</a:t>
            </a:r>
          </a:p>
          <a:p>
            <a:pPr marL="342900" indent="-342900"/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correct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and </a:t>
            </a:r>
            <a:r>
              <a:rPr lang="hu-HU" dirty="0" err="1"/>
              <a:t>infinitesimally</a:t>
            </a:r>
            <a:r>
              <a:rPr lang="hu-HU" dirty="0"/>
              <a:t> 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amount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an </a:t>
            </a:r>
            <a:r>
              <a:rPr lang="hu-HU" dirty="0" err="1"/>
              <a:t>infinitesimally</a:t>
            </a:r>
            <a:r>
              <a:rPr lang="hu-HU" dirty="0"/>
              <a:t> </a:t>
            </a:r>
            <a:r>
              <a:rPr lang="hu-HU" dirty="0" err="1"/>
              <a:t>short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interval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45D2F5-2177-4689-AC6F-30CF7198D892}"/>
              </a:ext>
            </a:extLst>
          </p:cNvPr>
          <p:cNvGrpSpPr>
            <a:grpSpLocks noChangeAspect="1"/>
          </p:cNvGrpSpPr>
          <p:nvPr/>
        </p:nvGrpSpPr>
        <p:grpSpPr>
          <a:xfrm>
            <a:off x="2551674" y="1922734"/>
            <a:ext cx="3902934" cy="477020"/>
            <a:chOff x="6084168" y="6305322"/>
            <a:chExt cx="1800200" cy="2200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106E5CA-188F-46E7-8B43-31642E4D4D97}"/>
                </a:ext>
              </a:extLst>
            </p:cNvPr>
            <p:cNvCxnSpPr>
              <a:cxnSpLocks/>
            </p:cNvCxnSpPr>
            <p:nvPr/>
          </p:nvCxnSpPr>
          <p:spPr>
            <a:xfrm>
              <a:off x="6084168" y="6352358"/>
              <a:ext cx="1800200" cy="133342"/>
            </a:xfrm>
            <a:prstGeom prst="straightConnector1">
              <a:avLst/>
            </a:prstGeom>
            <a:ln>
              <a:solidFill>
                <a:srgbClr val="0044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44AE701-3E8A-47AE-8D24-2D89DE77F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6078" y="6305322"/>
              <a:ext cx="1773819" cy="22002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8272A4-0EC0-4D6B-B890-2F0B31825C0B}"/>
              </a:ext>
            </a:extLst>
          </p:cNvPr>
          <p:cNvCxnSpPr/>
          <p:nvPr/>
        </p:nvCxnSpPr>
        <p:spPr>
          <a:xfrm flipH="1" flipV="1">
            <a:off x="6401554" y="1922734"/>
            <a:ext cx="53054" cy="3910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D1D0AE-337C-4A94-A3D0-BC7D71A95536}"/>
              </a:ext>
            </a:extLst>
          </p:cNvPr>
          <p:cNvSpPr txBox="1"/>
          <p:nvPr/>
        </p:nvSpPr>
        <p:spPr>
          <a:xfrm>
            <a:off x="5746336" y="1196752"/>
            <a:ext cx="141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1st </a:t>
            </a:r>
            <a:r>
              <a:rPr lang="hu-HU" dirty="0" err="1">
                <a:solidFill>
                  <a:srgbClr val="C00000"/>
                </a:solidFill>
              </a:rPr>
              <a:t>guess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for</a:t>
            </a:r>
            <a:r>
              <a:rPr lang="hu-HU" dirty="0">
                <a:solidFill>
                  <a:srgbClr val="C00000"/>
                </a:solidFill>
              </a:rPr>
              <a:t> </a:t>
            </a:r>
          </a:p>
          <a:p>
            <a:r>
              <a:rPr lang="hu-HU" dirty="0" err="1">
                <a:solidFill>
                  <a:srgbClr val="C00000"/>
                </a:solidFill>
              </a:rPr>
              <a:t>correction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2D2B80F-7B73-4084-9B0D-85D54B7B4BCD}"/>
              </a:ext>
            </a:extLst>
          </p:cNvPr>
          <p:cNvSpPr/>
          <p:nvPr/>
        </p:nvSpPr>
        <p:spPr>
          <a:xfrm>
            <a:off x="7930976" y="2600618"/>
            <a:ext cx="1213024" cy="684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0137F7-B6CB-4746-9CAB-FEE731768F22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251520" y="836712"/>
                <a:ext cx="8784976" cy="5184352"/>
              </a:xfrm>
            </p:spPr>
            <p:txBody>
              <a:bodyPr/>
              <a:lstStyle/>
              <a:p>
                <a:endParaRPr lang="hu-HU" dirty="0"/>
              </a:p>
              <a:p>
                <a:endParaRPr lang="hu-HU" dirty="0"/>
              </a:p>
              <a:p>
                <a:endParaRPr lang="hu-HU" dirty="0"/>
              </a:p>
              <a:p>
                <a:pPr indent="0">
                  <a:buNone/>
                </a:pPr>
                <a:r>
                  <a:rPr lang="hu-HU" dirty="0" err="1"/>
                  <a:t>Solution</a:t>
                </a:r>
                <a:r>
                  <a:rPr lang="hu-HU" dirty="0"/>
                  <a:t>:</a:t>
                </a:r>
              </a:p>
              <a:p>
                <a:pPr marL="342900" indent="-342900"/>
                <a:r>
                  <a:rPr lang="hu-HU" dirty="0" err="1">
                    <a:solidFill>
                      <a:srgbClr val="C00000"/>
                    </a:solidFill>
                  </a:rPr>
                  <a:t>We</a:t>
                </a:r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 err="1">
                    <a:solidFill>
                      <a:srgbClr val="C00000"/>
                    </a:solidFill>
                  </a:rPr>
                  <a:t>have</a:t>
                </a:r>
                <a:r>
                  <a:rPr lang="hu-HU" dirty="0">
                    <a:solidFill>
                      <a:srgbClr val="C00000"/>
                    </a:solidFill>
                  </a:rPr>
                  <a:t> and </a:t>
                </a:r>
                <a:r>
                  <a:rPr lang="hu-HU" dirty="0" err="1">
                    <a:solidFill>
                      <a:srgbClr val="C00000"/>
                    </a:solidFill>
                  </a:rPr>
                  <a:t>imprecise</a:t>
                </a:r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 err="1">
                    <a:solidFill>
                      <a:srgbClr val="C00000"/>
                    </a:solidFill>
                  </a:rPr>
                  <a:t>control</a:t>
                </a:r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 err="1">
                    <a:solidFill>
                      <a:srgbClr val="C00000"/>
                    </a:solidFill>
                  </a:rPr>
                  <a:t>equation</a:t>
                </a:r>
                <a:endParaRPr lang="hu-HU" sz="1200" dirty="0">
                  <a:solidFill>
                    <a:srgbClr val="C00000"/>
                  </a:solidFill>
                </a:endParaRPr>
              </a:p>
              <a:p>
                <a:pPr marL="828888" lvl="1" indent="-342900"/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have</a:t>
                </a:r>
                <a:r>
                  <a:rPr lang="hu-HU" dirty="0"/>
                  <a:t> </a:t>
                </a:r>
                <a:r>
                  <a:rPr lang="hu-HU" dirty="0" err="1"/>
                  <a:t>experienced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sz="2000" b="0" i="0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hu-HU" sz="2000" b="1" i="0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𝐪</m:t>
                    </m:r>
                    <m:r>
                      <a:rPr lang="hu-HU" sz="2000" b="0" i="1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hu-HU" sz="2000" b="0" i="0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and</m:t>
                    </m:r>
                    <m:r>
                      <m:rPr>
                        <m:nor/>
                      </m:rPr>
                      <a:rPr lang="hu-HU" sz="2000" b="0" i="0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̇"/>
                        <m:ctrlPr>
                          <a:rPr lang="hu-HU" sz="2000" i="1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hu-HU" sz="2000" b="1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acc>
                  </m:oMath>
                </a14:m>
                <a:r>
                  <a:rPr lang="hu-HU" dirty="0"/>
                  <a:t>: </a:t>
                </a:r>
                <a:r>
                  <a:rPr lang="hu-HU" dirty="0" err="1"/>
                  <a:t>it</a:t>
                </a:r>
                <a:r>
                  <a:rPr lang="hu-HU" dirty="0"/>
                  <a:t> </a:t>
                </a:r>
                <a:r>
                  <a:rPr lang="hu-HU" dirty="0" err="1"/>
                  <a:t>looks</a:t>
                </a:r>
                <a:r>
                  <a:rPr lang="hu-HU" dirty="0"/>
                  <a:t> </a:t>
                </a:r>
                <a:r>
                  <a:rPr lang="hu-HU" dirty="0" err="1"/>
                  <a:t>as</a:t>
                </a:r>
                <a:r>
                  <a:rPr lang="hu-HU" dirty="0"/>
                  <a:t> </a:t>
                </a:r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used</a:t>
                </a:r>
                <a:r>
                  <a:rPr lang="hu-HU" dirty="0"/>
                  <a:t>  </a:t>
                </a:r>
                <a14:m>
                  <m:oMath xmlns:m="http://schemas.openxmlformats.org/officeDocument/2006/math">
                    <m:r>
                      <a:rPr lang="hu-HU" b="1" i="0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</m:t>
                    </m:r>
                    <m:r>
                      <a:rPr lang="hu-HU" b="0" i="0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hu-HU" i="1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u-HU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acc>
                    <m:d>
                      <m:dPr>
                        <m:ctrlPr>
                          <a:rPr lang="hu-HU" i="1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u-HU" b="1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  <m:r>
                          <a:rPr lang="hu-HU" i="1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hu-HU" b="1" i="1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hu-HU" b="1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hu-HU" b="1" i="1">
                        <a:solidFill>
                          <a:srgbClr val="00449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hu-HU" dirty="0"/>
              </a:p>
              <a:p>
                <a:pPr marL="828888" lvl="1" indent="-342900"/>
                <a:r>
                  <a:rPr lang="hu-HU" dirty="0"/>
                  <a:t>But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want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sz="2000" b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𝐪</m:t>
                    </m:r>
                    <m:r>
                      <a:rPr lang="hu-HU" sz="2000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hu-HU" sz="2000" b="0" i="0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and</m:t>
                    </m:r>
                    <m:r>
                      <m:rPr>
                        <m:nor/>
                      </m:rPr>
                      <a:rPr lang="hu-HU" sz="2000" b="0" i="0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𝐯</m:t>
                    </m:r>
                  </m:oMath>
                </a14:m>
                <a:r>
                  <a:rPr lang="hu-HU" dirty="0"/>
                  <a:t> and </a:t>
                </a:r>
                <a:r>
                  <a:rPr lang="hu-HU" dirty="0" err="1"/>
                  <a:t>our</a:t>
                </a:r>
                <a:r>
                  <a:rPr lang="hu-HU" dirty="0"/>
                  <a:t> </a:t>
                </a:r>
                <a:r>
                  <a:rPr lang="hu-HU" dirty="0" err="1"/>
                  <a:t>best</a:t>
                </a:r>
                <a:r>
                  <a:rPr lang="hu-HU" dirty="0"/>
                  <a:t> </a:t>
                </a:r>
                <a:r>
                  <a:rPr lang="hu-HU" dirty="0" err="1"/>
                  <a:t>guess</a:t>
                </a:r>
                <a:r>
                  <a:rPr lang="hu-HU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hu-HU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hu-HU" b="0" i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hu-HU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u-HU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acc>
                    <m:d>
                      <m:dPr>
                        <m:ctrlPr>
                          <a:rPr lang="hu-HU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u-HU" b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  <m:r>
                          <a:rPr lang="hu-HU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u-HU" b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hu-HU" dirty="0"/>
                  <a:t>  (d: </a:t>
                </a:r>
                <a:r>
                  <a:rPr lang="hu-HU" dirty="0" err="1"/>
                  <a:t>desired</a:t>
                </a:r>
                <a:r>
                  <a:rPr lang="hu-HU" dirty="0"/>
                  <a:t>)</a:t>
                </a:r>
              </a:p>
              <a:p>
                <a:pPr marL="342900" indent="-342900"/>
                <a:r>
                  <a:rPr lang="hu-HU" dirty="0" err="1">
                    <a:solidFill>
                      <a:srgbClr val="C00000"/>
                    </a:solidFill>
                  </a:rPr>
                  <a:t>We</a:t>
                </a:r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 err="1">
                    <a:solidFill>
                      <a:srgbClr val="C00000"/>
                    </a:solidFill>
                  </a:rPr>
                  <a:t>correct</a:t>
                </a:r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an </a:t>
                </a:r>
                <a:r>
                  <a:rPr lang="hu-HU" dirty="0" err="1"/>
                  <a:t>infinitesimally</a:t>
                </a:r>
                <a:r>
                  <a:rPr lang="hu-HU" dirty="0"/>
                  <a:t> </a:t>
                </a:r>
                <a:r>
                  <a:rPr lang="hu-HU" dirty="0" err="1"/>
                  <a:t>small</a:t>
                </a:r>
                <a:r>
                  <a:rPr lang="hu-HU" dirty="0"/>
                  <a:t> </a:t>
                </a:r>
                <a:r>
                  <a:rPr lang="hu-HU" dirty="0" err="1"/>
                  <a:t>amount</a:t>
                </a:r>
                <a:r>
                  <a:rPr lang="hu-HU" dirty="0"/>
                  <a:t> </a:t>
                </a:r>
                <a:r>
                  <a:rPr lang="hu-HU" dirty="0" err="1"/>
                  <a:t>during</a:t>
                </a:r>
                <a:r>
                  <a:rPr lang="hu-HU" dirty="0"/>
                  <a:t> an </a:t>
                </a:r>
                <a:r>
                  <a:rPr lang="hu-HU" dirty="0" err="1"/>
                  <a:t>infinitesimally</a:t>
                </a:r>
                <a:r>
                  <a:rPr lang="hu-HU" dirty="0"/>
                  <a:t> </a:t>
                </a:r>
                <a:r>
                  <a:rPr lang="hu-HU" dirty="0" err="1"/>
                  <a:t>short</a:t>
                </a:r>
                <a:r>
                  <a:rPr lang="hu-HU" dirty="0"/>
                  <a:t> </a:t>
                </a:r>
                <a:r>
                  <a:rPr lang="hu-HU" dirty="0" err="1"/>
                  <a:t>time</a:t>
                </a:r>
                <a:r>
                  <a:rPr lang="hu-HU" dirty="0"/>
                  <a:t> </a:t>
                </a:r>
                <a:r>
                  <a:rPr lang="hu-HU" dirty="0" err="1"/>
                  <a:t>interval</a:t>
                </a:r>
                <a:r>
                  <a:rPr lang="hu-HU" dirty="0"/>
                  <a:t>, i.e., </a:t>
                </a:r>
              </a:p>
              <a:p>
                <a:pPr marL="828888" lvl="1" indent="-342900"/>
                <a:r>
                  <a:rPr lang="hu-HU" dirty="0" err="1"/>
                  <a:t>proportionally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difference</a:t>
                </a:r>
                <a:r>
                  <a:rPr lang="hu-HU" dirty="0"/>
                  <a:t>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two</a:t>
                </a:r>
                <a:r>
                  <a:rPr lang="hu-HU" dirty="0"/>
                  <a:t> </a:t>
                </a:r>
                <a:r>
                  <a:rPr lang="hu-HU" dirty="0" err="1"/>
                  <a:t>terms</a:t>
                </a:r>
                <a:r>
                  <a:rPr lang="hu-HU" dirty="0"/>
                  <a:t> </a:t>
                </a:r>
                <a:r>
                  <a:rPr lang="hu-HU" dirty="0" err="1">
                    <a:solidFill>
                      <a:srgbClr val="C00000"/>
                    </a:solidFill>
                  </a:rPr>
                  <a:t>multiplied</a:t>
                </a:r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 err="1">
                    <a:solidFill>
                      <a:srgbClr val="C00000"/>
                    </a:solidFill>
                  </a:rPr>
                  <a:t>with</a:t>
                </a:r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 err="1">
                    <a:solidFill>
                      <a:srgbClr val="C00000"/>
                    </a:solidFill>
                  </a:rPr>
                  <a:t>d</a:t>
                </a:r>
                <a:r>
                  <a:rPr lang="hu-HU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hu-HU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:r>
                  <a:rPr lang="hu-HU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hu-H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hu-HU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</m:acc>
                  </m:oMath>
                </a14:m>
                <a:r>
                  <a:rPr lang="hu-HU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</a:t>
                </a:r>
                <a:r>
                  <a:rPr lang="hu-HU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hu-HU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hu-HU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</a:t>
                </a:r>
                <a:r>
                  <a:rPr lang="hu-HU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u-HU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</m:acc>
                        <m:d>
                          <m:dPr>
                            <m:ctrlPr>
                              <a:rPr lang="hu-HU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hu-HU" b="1" i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𝐪</m:t>
                            </m:r>
                            <m:r>
                              <a:rPr lang="hu-HU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hu-HU" b="1" i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</m:d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hu-HU" i="1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</m:acc>
                        <m:d>
                          <m:dPr>
                            <m:ctrlPr>
                              <a:rPr lang="hu-HU" i="1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hu-HU" b="1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𝐪</m:t>
                            </m:r>
                            <m:r>
                              <a:rPr lang="hu-HU" i="1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hu-HU" b="1" i="1" smtClean="0">
                                    <a:solidFill>
                                      <a:srgbClr val="00449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b="1" i="0" smtClean="0">
                                    <a:solidFill>
                                      <a:srgbClr val="00449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𝐪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hu-HU" dirty="0">
                  <a:solidFill>
                    <a:srgbClr val="C00000"/>
                  </a:solidFill>
                </a:endParaRPr>
              </a:p>
              <a:p>
                <a:pPr indent="0">
                  <a:buNone/>
                </a:pP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where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hu-HU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is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called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„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gain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”.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Finally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,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we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integrate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over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time</a:t>
                </a:r>
                <a:endParaRPr lang="hu-HU" dirty="0">
                  <a:latin typeface="+mj-lt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:r>
                  <a:rPr lang="hu-HU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b="1" smtClean="0">
                        <a:solidFill>
                          <a:srgbClr val="C00000"/>
                        </a:solidFill>
                        <a:latin typeface="+mj-lt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hu-HU" b="1" i="0" smtClean="0">
                        <a:solidFill>
                          <a:srgbClr val="C00000"/>
                        </a:solidFill>
                        <a:latin typeface="+mj-lt"/>
                        <a:cs typeface="Times New Roman" panose="02020603050405020304" pitchFamily="18" charset="0"/>
                      </a:rPr>
                      <m:t> 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hu-HU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̇"/>
                            <m:ctrlPr>
                              <a:rPr lang="hu-HU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hu-HU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hu-HU" i="1" dirty="0" err="1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dt</m:t>
                        </m:r>
                      </m:e>
                    </m:nary>
                  </m:oMath>
                </a14:m>
                <a:r>
                  <a:rPr lang="hu-HU" dirty="0">
                    <a:solidFill>
                      <a:srgbClr val="C00000"/>
                    </a:solidFill>
                  </a:rPr>
                  <a:t> </a:t>
                </a:r>
                <a:r>
                  <a:rPr lang="hu-HU" dirty="0"/>
                  <a:t>  </a:t>
                </a:r>
              </a:p>
              <a:p>
                <a:pPr indent="0">
                  <a:buNone/>
                </a:pPr>
                <a:r>
                  <a:rPr lang="hu-HU" dirty="0"/>
                  <a:t>and </a:t>
                </a:r>
                <a:r>
                  <a:rPr lang="hu-HU" dirty="0" err="1"/>
                  <a:t>apply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0137F7-B6CB-4746-9CAB-FEE731768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251520" y="836712"/>
                <a:ext cx="8784976" cy="5184352"/>
              </a:xfrm>
              <a:blipFill>
                <a:blip r:embed="rId2"/>
                <a:stretch>
                  <a:fillRect l="-902" r="-902" b="-24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E6BB77-A9A8-4ECD-9C2C-A96EF8A3D5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Solution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45D2F5-2177-4689-AC6F-30CF7198D892}"/>
              </a:ext>
            </a:extLst>
          </p:cNvPr>
          <p:cNvGrpSpPr>
            <a:grpSpLocks noChangeAspect="1"/>
          </p:cNvGrpSpPr>
          <p:nvPr/>
        </p:nvGrpSpPr>
        <p:grpSpPr>
          <a:xfrm>
            <a:off x="2983722" y="1274662"/>
            <a:ext cx="3902934" cy="477020"/>
            <a:chOff x="6084168" y="6305322"/>
            <a:chExt cx="1800200" cy="2200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106E5CA-188F-46E7-8B43-31642E4D4D97}"/>
                </a:ext>
              </a:extLst>
            </p:cNvPr>
            <p:cNvCxnSpPr>
              <a:cxnSpLocks/>
            </p:cNvCxnSpPr>
            <p:nvPr/>
          </p:nvCxnSpPr>
          <p:spPr>
            <a:xfrm>
              <a:off x="6084168" y="6352358"/>
              <a:ext cx="1800200" cy="133342"/>
            </a:xfrm>
            <a:prstGeom prst="straightConnector1">
              <a:avLst/>
            </a:prstGeom>
            <a:ln>
              <a:solidFill>
                <a:srgbClr val="0044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44AE701-3E8A-47AE-8D24-2D89DE77F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6078" y="6305322"/>
              <a:ext cx="1773819" cy="22002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8272A4-0EC0-4D6B-B890-2F0B31825C0B}"/>
              </a:ext>
            </a:extLst>
          </p:cNvPr>
          <p:cNvCxnSpPr/>
          <p:nvPr/>
        </p:nvCxnSpPr>
        <p:spPr>
          <a:xfrm flipH="1" flipV="1">
            <a:off x="6833602" y="1274662"/>
            <a:ext cx="53054" cy="3910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D1D0AE-337C-4A94-A3D0-BC7D71A95536}"/>
              </a:ext>
            </a:extLst>
          </p:cNvPr>
          <p:cNvSpPr txBox="1"/>
          <p:nvPr/>
        </p:nvSpPr>
        <p:spPr>
          <a:xfrm>
            <a:off x="6178384" y="548680"/>
            <a:ext cx="141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1st </a:t>
            </a:r>
            <a:r>
              <a:rPr lang="hu-HU" dirty="0" err="1">
                <a:solidFill>
                  <a:srgbClr val="C00000"/>
                </a:solidFill>
              </a:rPr>
              <a:t>guess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for</a:t>
            </a:r>
            <a:r>
              <a:rPr lang="hu-HU" dirty="0">
                <a:solidFill>
                  <a:srgbClr val="C00000"/>
                </a:solidFill>
              </a:rPr>
              <a:t> </a:t>
            </a:r>
          </a:p>
          <a:p>
            <a:r>
              <a:rPr lang="hu-HU" dirty="0" err="1">
                <a:solidFill>
                  <a:srgbClr val="C00000"/>
                </a:solidFill>
              </a:rPr>
              <a:t>correction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179EF-3B95-4554-A4A9-6BA8D7F0DE87}"/>
              </a:ext>
            </a:extLst>
          </p:cNvPr>
          <p:cNvSpPr txBox="1"/>
          <p:nvPr/>
        </p:nvSpPr>
        <p:spPr>
          <a:xfrm>
            <a:off x="4746813" y="130811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4494"/>
                </a:solidFill>
              </a:rPr>
              <a:t>*</a:t>
            </a:r>
            <a:endParaRPr lang="en-US" sz="2800" dirty="0">
              <a:solidFill>
                <a:srgbClr val="00449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27E2A0-EEC4-4702-A726-EA77A02E1704}"/>
                  </a:ext>
                </a:extLst>
              </p:cNvPr>
              <p:cNvSpPr txBox="1"/>
              <p:nvPr/>
            </p:nvSpPr>
            <p:spPr>
              <a:xfrm>
                <a:off x="3619066" y="8737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>
                    <a:solidFill>
                      <a:srgbClr val="004494"/>
                    </a:solidFill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800" b="1" i="0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𝐪</m:t>
                    </m:r>
                    <m:r>
                      <a:rPr lang="hu-HU" sz="1800" b="0" i="0" smtClean="0">
                        <a:solidFill>
                          <a:srgbClr val="004494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acc>
                      <m:accPr>
                        <m:chr m:val="̇"/>
                        <m:ctrlPr>
                          <a:rPr lang="hu-HU" sz="1800" i="1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hu-HU" sz="1800" b="1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acc>
                  </m:oMath>
                </a14:m>
                <a:r>
                  <a:rPr lang="hu-HU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27E2A0-EEC4-4702-A726-EA77A02E1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066" y="873748"/>
                <a:ext cx="691215" cy="369332"/>
              </a:xfrm>
              <a:prstGeom prst="rect">
                <a:avLst/>
              </a:prstGeom>
              <a:blipFill>
                <a:blip r:embed="rId3"/>
                <a:stretch>
                  <a:fillRect l="-7965" t="-8197" r="-70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67BE5C-EBE7-4A79-8A48-2BC5CA1DBDB9}"/>
                  </a:ext>
                </a:extLst>
              </p:cNvPr>
              <p:cNvSpPr txBox="1"/>
              <p:nvPr/>
            </p:nvSpPr>
            <p:spPr>
              <a:xfrm>
                <a:off x="3351969" y="1644764"/>
                <a:ext cx="702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800" b="0" i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hu-HU" sz="1800" b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𝐪</m:t>
                    </m:r>
                    <m:r>
                      <a:rPr lang="hu-HU" sz="1800" b="0" i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hu-HU" sz="1800" b="1" i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𝐯</m:t>
                    </m:r>
                  </m:oMath>
                </a14:m>
                <a:r>
                  <a:rPr lang="hu-HU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67BE5C-EBE7-4A79-8A48-2BC5CA1DB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969" y="1644764"/>
                <a:ext cx="702436" cy="646331"/>
              </a:xfrm>
              <a:prstGeom prst="rect">
                <a:avLst/>
              </a:prstGeom>
              <a:blipFill>
                <a:blip r:embed="rId4"/>
                <a:stretch>
                  <a:fillRect l="-2609" t="-5660" r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E1B7BD1-F999-4A8B-8DFE-BA3C5A1C27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069" t="19482" r="39060" b="75009"/>
          <a:stretch/>
        </p:blipFill>
        <p:spPr>
          <a:xfrm>
            <a:off x="5521645" y="2420888"/>
            <a:ext cx="1930675" cy="312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7B6383-A142-4F78-9365-929FBE0ABFA8}"/>
                  </a:ext>
                </a:extLst>
              </p:cNvPr>
              <p:cNvSpPr txBox="1"/>
              <p:nvPr/>
            </p:nvSpPr>
            <p:spPr>
              <a:xfrm>
                <a:off x="7465605" y="2429277"/>
                <a:ext cx="1213024" cy="3767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hu-HU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hu-HU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acc>
                      <m:d>
                        <m:dPr>
                          <m:ctrlPr>
                            <a:rPr lang="hu-HU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hu-HU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hu-HU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7B6383-A142-4F78-9365-929FBE0A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05" y="2429277"/>
                <a:ext cx="1213024" cy="376770"/>
              </a:xfrm>
              <a:prstGeom prst="rect">
                <a:avLst/>
              </a:prstGeom>
              <a:blipFill>
                <a:blip r:embed="rId6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7D00815-F630-49E8-85C0-AC65E61FCD61}"/>
              </a:ext>
            </a:extLst>
          </p:cNvPr>
          <p:cNvSpPr txBox="1"/>
          <p:nvPr/>
        </p:nvSpPr>
        <p:spPr>
          <a:xfrm>
            <a:off x="7885219" y="212356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C00000"/>
                </a:solidFill>
              </a:rPr>
              <a:t>shorthand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24913C-52E1-4973-BFFA-83AE0418174A}"/>
                  </a:ext>
                </a:extLst>
              </p:cNvPr>
              <p:cNvSpPr txBox="1"/>
              <p:nvPr/>
            </p:nvSpPr>
            <p:spPr>
              <a:xfrm>
                <a:off x="5378226" y="5875170"/>
                <a:ext cx="3613105" cy="938206"/>
              </a:xfrm>
              <a:prstGeom prst="rect">
                <a:avLst/>
              </a:prstGeom>
              <a:solidFill>
                <a:srgbClr val="FFFF00">
                  <a:alpha val="17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u-HU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acc>
                    <m:d>
                      <m:dPr>
                        <m:ctrlPr>
                          <a:rPr lang="hu-HU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u-HU" b="1" i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  <m:r>
                          <a:rPr lang="hu-HU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u-HU" b="1" i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</m:d>
                    <m:r>
                      <a:rPr lang="hu-HU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computed</a:t>
                </a:r>
                <a:r>
                  <a:rPr lang="hu-HU" dirty="0"/>
                  <a:t> </a:t>
                </a:r>
                <a:r>
                  <a:rPr lang="hu-HU" dirty="0" err="1"/>
                  <a:t>since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want</a:t>
                </a:r>
                <a:r>
                  <a:rPr lang="hu-HU" dirty="0"/>
                  <a:t> </a:t>
                </a:r>
                <a:r>
                  <a:rPr lang="hu-H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i="1" smtClean="0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u-HU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acc>
                    <m:d>
                      <m:dPr>
                        <m:ctrlPr>
                          <a:rPr lang="hu-HU" i="1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u-HU" b="1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  <m:r>
                          <a:rPr lang="hu-HU" i="1">
                            <a:solidFill>
                              <a:srgbClr val="0044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hu-HU" b="1" i="1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hu-HU" b="1" i="0" smtClean="0">
                                <a:solidFill>
                                  <a:srgbClr val="00449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</m:oMath>
                </a14:m>
                <a:r>
                  <a:rPr lang="hu-H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this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is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not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what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we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use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(d)</a:t>
                </a:r>
              </a:p>
              <a:p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but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it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looks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 like. </a:t>
                </a:r>
                <a:r>
                  <a:rPr lang="hu-HU" dirty="0" err="1">
                    <a:latin typeface="+mj-lt"/>
                    <a:cs typeface="Times New Roman" panose="02020603050405020304" pitchFamily="18" charset="0"/>
                  </a:rPr>
                  <a:t>Serves</a:t>
                </a:r>
                <a:r>
                  <a:rPr lang="hu-HU" i="1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i="1" dirty="0" err="1">
                    <a:latin typeface="+mj-lt"/>
                    <a:cs typeface="Times New Roman" panose="02020603050405020304" pitchFamily="18" charset="0"/>
                  </a:rPr>
                  <a:t>correction</a:t>
                </a:r>
                <a:r>
                  <a:rPr lang="hu-HU" i="1" dirty="0">
                    <a:latin typeface="+mj-lt"/>
                    <a:cs typeface="Times New Roman" panose="02020603050405020304" pitchFamily="18" charset="0"/>
                  </a:rPr>
                  <a:t> 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24913C-52E1-4973-BFFA-83AE04181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6" y="5875170"/>
                <a:ext cx="3613105" cy="938206"/>
              </a:xfrm>
              <a:prstGeom prst="rect">
                <a:avLst/>
              </a:prstGeom>
              <a:blipFill>
                <a:blip r:embed="rId7"/>
                <a:stretch>
                  <a:fillRect l="-1349" t="-3247" b="-9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3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/>
      <p:bldP spid="18" grpId="0" animBg="1"/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White Cover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13420</TotalTime>
  <Words>1120</Words>
  <Application>Microsoft Office PowerPoint</Application>
  <PresentationFormat>Diavetítés a képernyőre (4:3 oldalarány)</PresentationFormat>
  <Paragraphs>282</Paragraphs>
  <Slides>23</Slides>
  <Notes>0</Notes>
  <HiddenSlides>5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Symbol</vt:lpstr>
      <vt:lpstr>Times New Roman</vt:lpstr>
      <vt:lpstr>Titillium</vt:lpstr>
      <vt:lpstr>Titillium Lt</vt:lpstr>
      <vt:lpstr>Wingdings</vt:lpstr>
      <vt:lpstr>White Cover</vt:lpstr>
      <vt:lpstr>Lecture 8  Control and Robots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Few examples </vt:lpstr>
      <vt:lpstr>PowerPoint-bemutató</vt:lpstr>
      <vt:lpstr>PowerPoint-bemutató</vt:lpstr>
      <vt:lpstr>PowerPoint-bemutató</vt:lpstr>
      <vt:lpstr>PowerPoint-bemutató</vt:lpstr>
      <vt:lpstr>Questions</vt:lpstr>
    </vt:vector>
  </TitlesOfParts>
  <Company>Ecorys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Lőrincz</dc:creator>
  <cp:lastModifiedBy>Petrosz</cp:lastModifiedBy>
  <cp:revision>789</cp:revision>
  <dcterms:created xsi:type="dcterms:W3CDTF">2014-10-20T08:54:53Z</dcterms:created>
  <dcterms:modified xsi:type="dcterms:W3CDTF">2020-12-16T13:34:18Z</dcterms:modified>
</cp:coreProperties>
</file>