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1"/>
  </p:notesMasterIdLst>
  <p:handoutMasterIdLst>
    <p:handoutMasterId r:id="rId72"/>
  </p:handoutMasterIdLst>
  <p:sldIdLst>
    <p:sldId id="388" r:id="rId2"/>
    <p:sldId id="603" r:id="rId3"/>
    <p:sldId id="583" r:id="rId4"/>
    <p:sldId id="714" r:id="rId5"/>
    <p:sldId id="584" r:id="rId6"/>
    <p:sldId id="585" r:id="rId7"/>
    <p:sldId id="586" r:id="rId8"/>
    <p:sldId id="587" r:id="rId9"/>
    <p:sldId id="588" r:id="rId10"/>
    <p:sldId id="589" r:id="rId11"/>
    <p:sldId id="604" r:id="rId12"/>
    <p:sldId id="715" r:id="rId13"/>
    <p:sldId id="640" r:id="rId14"/>
    <p:sldId id="641" r:id="rId15"/>
    <p:sldId id="642" r:id="rId16"/>
    <p:sldId id="643" r:id="rId17"/>
    <p:sldId id="644" r:id="rId18"/>
    <p:sldId id="646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689" r:id="rId27"/>
    <p:sldId id="711" r:id="rId28"/>
    <p:sldId id="712" r:id="rId29"/>
    <p:sldId id="713" r:id="rId30"/>
    <p:sldId id="625" r:id="rId31"/>
    <p:sldId id="626" r:id="rId32"/>
    <p:sldId id="627" r:id="rId33"/>
    <p:sldId id="628" r:id="rId34"/>
    <p:sldId id="629" r:id="rId35"/>
    <p:sldId id="630" r:id="rId36"/>
    <p:sldId id="632" r:id="rId37"/>
    <p:sldId id="634" r:id="rId38"/>
    <p:sldId id="637" r:id="rId39"/>
    <p:sldId id="635" r:id="rId40"/>
    <p:sldId id="693" r:id="rId41"/>
    <p:sldId id="694" r:id="rId42"/>
    <p:sldId id="695" r:id="rId43"/>
    <p:sldId id="696" r:id="rId44"/>
    <p:sldId id="697" r:id="rId45"/>
    <p:sldId id="672" r:id="rId46"/>
    <p:sldId id="698" r:id="rId47"/>
    <p:sldId id="699" r:id="rId48"/>
    <p:sldId id="673" r:id="rId49"/>
    <p:sldId id="700" r:id="rId50"/>
    <p:sldId id="701" r:id="rId51"/>
    <p:sldId id="647" r:id="rId52"/>
    <p:sldId id="649" r:id="rId53"/>
    <p:sldId id="650" r:id="rId54"/>
    <p:sldId id="651" r:id="rId55"/>
    <p:sldId id="652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61" r:id="rId64"/>
    <p:sldId id="675" r:id="rId65"/>
    <p:sldId id="662" r:id="rId66"/>
    <p:sldId id="663" r:id="rId67"/>
    <p:sldId id="676" r:id="rId68"/>
    <p:sldId id="664" r:id="rId69"/>
    <p:sldId id="459" r:id="rId7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03"/>
            <p14:sldId id="583"/>
            <p14:sldId id="714"/>
            <p14:sldId id="584"/>
            <p14:sldId id="585"/>
            <p14:sldId id="586"/>
            <p14:sldId id="587"/>
            <p14:sldId id="588"/>
            <p14:sldId id="589"/>
            <p14:sldId id="604"/>
            <p14:sldId id="715"/>
            <p14:sldId id="640"/>
            <p14:sldId id="641"/>
            <p14:sldId id="642"/>
            <p14:sldId id="643"/>
            <p14:sldId id="644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77" d="100"/>
          <a:sy n="77" d="100"/>
        </p:scale>
        <p:origin x="9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21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23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38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6.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MAC alréteg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23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26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28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30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361960" imgH="914400" progId="Equation.DSMT4">
                  <p:embed/>
                </p:oleObj>
              </mc:Choice>
              <mc:Fallback>
                <p:oleObj name="Equation" r:id="rId5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38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39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59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73917</TotalTime>
  <Words>4591</Words>
  <Application>Microsoft Office PowerPoint</Application>
  <PresentationFormat>Diavetítés a képernyőre (4:3 oldalarány)</PresentationFormat>
  <Paragraphs>890</Paragraphs>
  <Slides>69</Slides>
  <Notes>9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Hogyan javítsunk a hatékonyságon?</vt:lpstr>
      <vt:lpstr>Csúszó-ablak protokollok 1/2</vt:lpstr>
      <vt:lpstr>Csúszó ablak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972</cp:revision>
  <cp:lastPrinted>2012-08-22T04:00:45Z</cp:lastPrinted>
  <dcterms:created xsi:type="dcterms:W3CDTF">2012-01-03T02:22:46Z</dcterms:created>
  <dcterms:modified xsi:type="dcterms:W3CDTF">2020-10-14T07:20:48Z</dcterms:modified>
</cp:coreProperties>
</file>