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A215-2F27-40B4-964E-83683FA3C28D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D8D6-0ABA-4C42-8174-2626F87D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98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A215-2F27-40B4-964E-83683FA3C28D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D8D6-0ABA-4C42-8174-2626F87D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58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A215-2F27-40B4-964E-83683FA3C28D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D8D6-0ABA-4C42-8174-2626F87D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78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A215-2F27-40B4-964E-83683FA3C28D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D8D6-0ABA-4C42-8174-2626F87D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09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A215-2F27-40B4-964E-83683FA3C28D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D8D6-0ABA-4C42-8174-2626F87D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0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A215-2F27-40B4-964E-83683FA3C28D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D8D6-0ABA-4C42-8174-2626F87D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67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A215-2F27-40B4-964E-83683FA3C28D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D8D6-0ABA-4C42-8174-2626F87D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40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A215-2F27-40B4-964E-83683FA3C28D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D8D6-0ABA-4C42-8174-2626F87D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69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A215-2F27-40B4-964E-83683FA3C28D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D8D6-0ABA-4C42-8174-2626F87D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61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A215-2F27-40B4-964E-83683FA3C28D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D8D6-0ABA-4C42-8174-2626F87D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59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A215-2F27-40B4-964E-83683FA3C28D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FD8D6-0ABA-4C42-8174-2626F87D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EA215-2F27-40B4-964E-83683FA3C28D}" type="datetimeFigureOut">
              <a:rPr lang="ru-RU" smtClean="0"/>
              <a:t>11.06.2018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FD8D6-0ABA-4C42-8174-2626F87D7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32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usejsdoc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Тема: документация </a:t>
            </a:r>
            <a:r>
              <a:rPr lang="en-US" sz="4400" dirty="0" smtClean="0"/>
              <a:t>API </a:t>
            </a:r>
            <a:r>
              <a:rPr lang="ru-RU" sz="4400" dirty="0" smtClean="0"/>
              <a:t>с помощью </a:t>
            </a:r>
            <a:r>
              <a:rPr lang="en-US" sz="4400" dirty="0" err="1" smtClean="0"/>
              <a:t>JSDoc</a:t>
            </a:r>
            <a:endParaRPr lang="ru-RU" sz="44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6428884" y="5296367"/>
            <a:ext cx="5763116" cy="14014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spc="380" dirty="0" smtClean="0">
                <a:latin typeface="Century Gothic" charset="0"/>
                <a:ea typeface="Century Gothic" charset="0"/>
                <a:cs typeface="Century Gothic" charset="0"/>
              </a:rPr>
              <a:t>ITMO</a:t>
            </a:r>
            <a:r>
              <a:rPr lang="en-US" sz="26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600" dirty="0" smtClean="0">
                <a:latin typeface="Century Gothic" charset="0"/>
                <a:ea typeface="Century Gothic" charset="0"/>
                <a:cs typeface="Century Gothic" charset="0"/>
              </a:rPr>
              <a:t>university | </a:t>
            </a:r>
            <a:r>
              <a:rPr lang="en-US" sz="2600" dirty="0" smtClean="0">
                <a:latin typeface="Century Gothic" charset="0"/>
                <a:ea typeface="Century Gothic" charset="0"/>
                <a:cs typeface="Century Gothic" charset="0"/>
              </a:rPr>
              <a:t>2018</a:t>
            </a:r>
            <a:endParaRPr lang="ru-RU" sz="26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ru-RU" dirty="0" smtClean="0">
                <a:latin typeface="Century Gothic" charset="0"/>
                <a:ea typeface="Century Gothic" charset="0"/>
                <a:cs typeface="Century Gothic" charset="0"/>
              </a:rPr>
              <a:t>Преподаватель – Государев И. Б.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ru-RU" dirty="0" smtClean="0">
                <a:latin typeface="Century Gothic" charset="0"/>
                <a:ea typeface="Century Gothic" charset="0"/>
                <a:cs typeface="Century Gothic" charset="0"/>
              </a:rPr>
              <a:t>Студент - </a:t>
            </a:r>
            <a:r>
              <a:rPr lang="ru-RU" dirty="0" err="1" smtClean="0">
                <a:latin typeface="Century Gothic" charset="0"/>
                <a:ea typeface="Century Gothic" charset="0"/>
                <a:cs typeface="Century Gothic" charset="0"/>
              </a:rPr>
              <a:t>Ковеченков</a:t>
            </a:r>
            <a:r>
              <a:rPr lang="ru-RU" dirty="0" smtClean="0">
                <a:latin typeface="Century Gothic" charset="0"/>
                <a:ea typeface="Century Gothic" charset="0"/>
                <a:cs typeface="Century Gothic" charset="0"/>
              </a:rPr>
              <a:t> В. О.</a:t>
            </a:r>
            <a:r>
              <a:rPr lang="ru-RU" sz="2600" dirty="0" smtClean="0">
                <a:latin typeface="Century Gothic" charset="0"/>
                <a:ea typeface="Century Gothic" charset="0"/>
                <a:cs typeface="Century Gothic" charset="0"/>
              </a:rPr>
              <a:t>, гр.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S4107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88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Предназначение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dirty="0" err="1"/>
              <a:t>JSDoc</a:t>
            </a:r>
            <a:r>
              <a:rPr lang="ru-RU" sz="3200" dirty="0"/>
              <a:t> — генератор документации в HTML-формате из комментариев исходного кода </a:t>
            </a:r>
            <a:r>
              <a:rPr lang="ru-RU" sz="3200" dirty="0" smtClean="0"/>
              <a:t>на</a:t>
            </a:r>
            <a:r>
              <a:rPr lang="ru-RU" sz="3200" dirty="0"/>
              <a:t> </a:t>
            </a:r>
            <a:r>
              <a:rPr lang="ru-RU" sz="3200" dirty="0" err="1"/>
              <a:t>JavaScript</a:t>
            </a:r>
            <a:r>
              <a:rPr lang="ru-RU" sz="3200" dirty="0"/>
              <a:t>. В основном, </a:t>
            </a:r>
            <a:r>
              <a:rPr lang="ru-RU" sz="3200" dirty="0" err="1"/>
              <a:t>JSdoc</a:t>
            </a:r>
            <a:r>
              <a:rPr lang="ru-RU" sz="3200" dirty="0"/>
              <a:t> используется для документирования модулей, </a:t>
            </a:r>
            <a:r>
              <a:rPr lang="ru-RU" sz="3200" dirty="0" smtClean="0"/>
              <a:t>пространств </a:t>
            </a:r>
            <a:r>
              <a:rPr lang="ru-RU" sz="3200" dirty="0"/>
              <a:t>имён, классов, методов, параметров методов и так далее</a:t>
            </a:r>
            <a:r>
              <a:rPr lang="ru-RU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323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Установка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4717" y="263244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dirty="0" smtClean="0"/>
              <a:t>Локально с помощью </a:t>
            </a:r>
            <a:r>
              <a:rPr lang="en-US" sz="3200" dirty="0" err="1" smtClean="0"/>
              <a:t>npm</a:t>
            </a:r>
            <a:r>
              <a:rPr lang="en-US" sz="3200" dirty="0" smtClean="0"/>
              <a:t>:         </a:t>
            </a:r>
            <a:r>
              <a:rPr lang="en-US" sz="3200" i="1" dirty="0" err="1" smtClean="0"/>
              <a:t>npm</a:t>
            </a:r>
            <a:r>
              <a:rPr lang="en-US" sz="3200" i="1" dirty="0" smtClean="0"/>
              <a:t> install </a:t>
            </a:r>
            <a:r>
              <a:rPr lang="en-US" sz="3200" i="1" dirty="0" err="1" smtClean="0"/>
              <a:t>jsdoc</a:t>
            </a:r>
            <a:endParaRPr lang="en-US" sz="3200" i="1" dirty="0" smtClean="0"/>
          </a:p>
          <a:p>
            <a:pPr marL="0" indent="0" algn="just">
              <a:buNone/>
            </a:pPr>
            <a:r>
              <a:rPr lang="ru-RU" sz="3200" dirty="0" smtClean="0"/>
              <a:t>Локально с помощью </a:t>
            </a:r>
            <a:r>
              <a:rPr lang="en-US" sz="3200" dirty="0" smtClean="0"/>
              <a:t>yarn:         </a:t>
            </a:r>
            <a:r>
              <a:rPr lang="en-US" sz="3200" i="1" dirty="0" smtClean="0"/>
              <a:t>yarn add </a:t>
            </a:r>
            <a:r>
              <a:rPr lang="en-US" sz="3200" i="1" dirty="0" err="1" smtClean="0"/>
              <a:t>jsdoc</a:t>
            </a:r>
            <a:endParaRPr lang="en-US" sz="3200" i="1" dirty="0" smtClean="0"/>
          </a:p>
        </p:txBody>
      </p:sp>
    </p:spTree>
    <p:extLst>
      <p:ext uri="{BB962C8B-B14F-4D97-AF65-F5344CB8AC3E}">
        <p14:creationId xmlns:p14="http://schemas.microsoft.com/office/powerpoint/2010/main" val="21705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Применение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829" y="1690688"/>
            <a:ext cx="6898341" cy="431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Основные директивы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080458"/>
              </p:ext>
            </p:extLst>
          </p:nvPr>
        </p:nvGraphicFramePr>
        <p:xfrm>
          <a:off x="2032000" y="1862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053355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97010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Тег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21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@license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Информация о лицензии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42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@constructor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Маркирует функцию как конструктор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6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</a:t>
                      </a:r>
                      <a:r>
                        <a:rPr lang="en-US" dirty="0" err="1" smtClean="0"/>
                        <a:t>param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Описывает аргумент функции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7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@private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Означает, что метод приватный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29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@return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Описывает возвращаемое</a:t>
                      </a:r>
                      <a:r>
                        <a:rPr lang="ru-RU" baseline="0" dirty="0" smtClean="0"/>
                        <a:t> 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83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@this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Задаёт</a:t>
                      </a:r>
                      <a:r>
                        <a:rPr lang="ru-RU" baseline="0" dirty="0" smtClean="0"/>
                        <a:t> тип объекта, на который указывает ключевое слово «</a:t>
                      </a:r>
                      <a:r>
                        <a:rPr lang="en-US" baseline="0" dirty="0" smtClean="0"/>
                        <a:t>this</a:t>
                      </a:r>
                      <a:r>
                        <a:rPr lang="ru-RU" baseline="0" dirty="0" smtClean="0"/>
                        <a:t>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82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@version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Версия библиотеки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1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57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821" y="1486893"/>
            <a:ext cx="7972108" cy="450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Источник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sz="4000" dirty="0"/>
          </a:p>
          <a:p>
            <a:pPr marL="0" indent="0" algn="ctr">
              <a:buNone/>
            </a:pPr>
            <a:r>
              <a:rPr lang="en-US" sz="4000" dirty="0" smtClean="0">
                <a:hlinkClick r:id="rId2"/>
              </a:rPr>
              <a:t>http</a:t>
            </a:r>
            <a:r>
              <a:rPr lang="en-US" sz="4000" dirty="0">
                <a:hlinkClick r:id="rId2"/>
              </a:rPr>
              <a:t>://usejsdoc.org</a:t>
            </a:r>
            <a:r>
              <a:rPr lang="en-US" sz="4000" dirty="0" smtClean="0">
                <a:hlinkClick r:id="rId2"/>
              </a:rPr>
              <a:t>/</a:t>
            </a:r>
            <a:endParaRPr lang="en-US" sz="4000" dirty="0" smtClean="0"/>
          </a:p>
          <a:p>
            <a:pPr marL="0" indent="0" algn="ctr">
              <a:buNone/>
            </a:pPr>
            <a:endParaRPr lang="ru-RU" sz="4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93491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104</Words>
  <Application>Microsoft Office PowerPoint</Application>
  <PresentationFormat>Широкоэкранный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Тема Office</vt:lpstr>
      <vt:lpstr>Тема: документация API с помощью JSDoc</vt:lpstr>
      <vt:lpstr>Предназначение</vt:lpstr>
      <vt:lpstr>Установка</vt:lpstr>
      <vt:lpstr>Применение</vt:lpstr>
      <vt:lpstr>Основные директивы</vt:lpstr>
      <vt:lpstr>Результат</vt:lpstr>
      <vt:lpstr>Источник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7</cp:revision>
  <dcterms:created xsi:type="dcterms:W3CDTF">2018-06-06T18:47:01Z</dcterms:created>
  <dcterms:modified xsi:type="dcterms:W3CDTF">2018-06-11T13:00:37Z</dcterms:modified>
</cp:coreProperties>
</file>