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3">
  <p:sldMasterIdLst>
    <p:sldMasterId id="2147483660" r:id="rId4"/>
  </p:sldMasterIdLst>
  <p:sldIdLst>
    <p:sldId id="298" r:id="rId5"/>
    <p:sldId id="302" r:id="rId6"/>
    <p:sldId id="301" r:id="rId7"/>
    <p:sldId id="303" r:id="rId8"/>
    <p:sldId id="304" r:id="rId9"/>
    <p:sldId id="307" r:id="rId10"/>
    <p:sldId id="309" r:id="rId11"/>
    <p:sldId id="305" r:id="rId12"/>
    <p:sldId id="306" r:id="rId13"/>
    <p:sldId id="30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44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Budžet</a:t>
            </a:r>
            <a:r>
              <a:rPr lang="sr-Latn-RS" dirty="0"/>
              <a:t> ili nesto</a:t>
            </a:r>
            <a:r>
              <a:rPr lang="sr-Latn-RS" baseline="0" dirty="0"/>
              <a:t> drugo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Budžet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6566-4C8D-BEB6-A7EE75F1E359}"/>
              </c:ext>
            </c:extLst>
          </c:dPt>
          <c:dPt>
            <c:idx val="1"/>
            <c:bubble3D val="0"/>
            <c:spPr>
              <a:solidFill>
                <a:schemeClr val="accent1">
                  <a:shade val="7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6566-4C8D-BEB6-A7EE75F1E359}"/>
              </c:ext>
            </c:extLst>
          </c:dPt>
          <c:dPt>
            <c:idx val="2"/>
            <c:bubble3D val="0"/>
            <c:spPr>
              <a:solidFill>
                <a:schemeClr val="accent1">
                  <a:shade val="9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5-6566-4C8D-BEB6-A7EE75F1E359}"/>
              </c:ext>
            </c:extLst>
          </c:dPt>
          <c:dPt>
            <c:idx val="3"/>
            <c:bubble3D val="0"/>
            <c:spPr>
              <a:solidFill>
                <a:schemeClr val="accent1">
                  <a:tint val="9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7-6566-4C8D-BEB6-A7EE75F1E359}"/>
              </c:ext>
            </c:extLst>
          </c:dPt>
          <c:dPt>
            <c:idx val="4"/>
            <c:bubble3D val="0"/>
            <c:spPr>
              <a:solidFill>
                <a:schemeClr val="accent1">
                  <a:tint val="7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9-6566-4C8D-BEB6-A7EE75F1E359}"/>
              </c:ext>
            </c:extLst>
          </c:dPt>
          <c:dPt>
            <c:idx val="5"/>
            <c:bubble3D val="0"/>
            <c:spPr>
              <a:solidFill>
                <a:schemeClr val="accent1">
                  <a:tint val="5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B-6566-4C8D-BEB6-A7EE75F1E359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shade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6566-4C8D-BEB6-A7EE75F1E359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shade val="7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6566-4C8D-BEB6-A7EE75F1E359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shade val="9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6566-4C8D-BEB6-A7EE75F1E359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tint val="9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6566-4C8D-BEB6-A7EE75F1E359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tint val="7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6566-4C8D-BEB6-A7EE75F1E359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tint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B-6566-4C8D-BEB6-A7EE75F1E359}"/>
                </c:ext>
              </c:extLst>
            </c:dLbl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ETF</c:v>
                </c:pt>
                <c:pt idx="1">
                  <c:v>Karolinska Institutet</c:v>
                </c:pt>
                <c:pt idx="2">
                  <c:v>Intellias</c:v>
                </c:pt>
                <c:pt idx="3">
                  <c:v>Medtronic</c:v>
                </c:pt>
                <c:pt idx="4">
                  <c:v>Zenith Technologies</c:v>
                </c:pt>
                <c:pt idx="5">
                  <c:v>APPQuality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2.5</c:v>
                </c:pt>
                <c:pt idx="5">
                  <c:v>2.2000000000000002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5F-487A-A400-14B850EE4458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926BDF-9439-43F6-93DD-2621107676D8}" type="doc">
      <dgm:prSet loTypeId="urn:microsoft.com/office/officeart/2005/8/layout/hierarchy1" loCatId="hierarchy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A409C29-C8E2-4F80-B1ED-30235255A6C3}">
      <dgm:prSet/>
      <dgm:spPr/>
      <dgm:t>
        <a:bodyPr/>
        <a:lstStyle/>
        <a:p>
          <a:r>
            <a:rPr lang="sr-Latn-RS" dirty="0"/>
            <a:t>Od nezaraznih bolesti g</a:t>
          </a:r>
          <a:r>
            <a:rPr lang="en-US" dirty="0" err="1"/>
            <a:t>odišnje</a:t>
          </a:r>
          <a:r>
            <a:rPr lang="en-US" dirty="0"/>
            <a:t> </a:t>
          </a:r>
          <a:r>
            <a:rPr lang="en-US" dirty="0" err="1"/>
            <a:t>umre</a:t>
          </a:r>
          <a:r>
            <a:rPr lang="en-US" dirty="0"/>
            <a:t> </a:t>
          </a:r>
          <a:r>
            <a:rPr lang="en-US" dirty="0" err="1"/>
            <a:t>više</a:t>
          </a:r>
          <a:r>
            <a:rPr lang="en-US" dirty="0"/>
            <a:t> od 40 </a:t>
          </a:r>
          <a:r>
            <a:rPr lang="en-US" dirty="0" err="1"/>
            <a:t>miliona</a:t>
          </a:r>
          <a:r>
            <a:rPr lang="en-US" dirty="0"/>
            <a:t> </a:t>
          </a:r>
          <a:r>
            <a:rPr lang="en-US" dirty="0" err="1"/>
            <a:t>ljudi</a:t>
          </a:r>
          <a:endParaRPr lang="sr-Latn-RS" dirty="0"/>
        </a:p>
      </dgm:t>
    </dgm:pt>
    <dgm:pt modelId="{0C399CBD-7B6D-458A-AA25-9FB81CC48223}" type="parTrans" cxnId="{83617136-6EB7-41E3-AE62-AA7E90D363C3}">
      <dgm:prSet/>
      <dgm:spPr/>
      <dgm:t>
        <a:bodyPr/>
        <a:lstStyle/>
        <a:p>
          <a:endParaRPr lang="en-US"/>
        </a:p>
      </dgm:t>
    </dgm:pt>
    <dgm:pt modelId="{EC27ECA2-B016-4E90-B880-F76165A1FE9E}" type="sibTrans" cxnId="{83617136-6EB7-41E3-AE62-AA7E90D363C3}">
      <dgm:prSet/>
      <dgm:spPr/>
      <dgm:t>
        <a:bodyPr/>
        <a:lstStyle/>
        <a:p>
          <a:endParaRPr lang="en-US"/>
        </a:p>
      </dgm:t>
    </dgm:pt>
    <dgm:pt modelId="{95B3AB1D-0721-4B31-B081-AE66D4A0F369}">
      <dgm:prSet/>
      <dgm:spPr/>
      <dgm:t>
        <a:bodyPr/>
        <a:lstStyle/>
        <a:p>
          <a:r>
            <a:rPr lang="sr-Cyrl-RS" dirty="0"/>
            <a:t>71% </a:t>
          </a:r>
          <a:r>
            <a:rPr lang="sr-Latn-RS" dirty="0"/>
            <a:t>svih smrtnih slučajeva na globalnom nivou </a:t>
          </a:r>
          <a:endParaRPr lang="en-US" dirty="0"/>
        </a:p>
      </dgm:t>
    </dgm:pt>
    <dgm:pt modelId="{2847BA87-4A3F-4FA4-ABF7-AF89D3E8E62D}" type="parTrans" cxnId="{932A401F-DA67-4445-895D-15E74404C60C}">
      <dgm:prSet/>
      <dgm:spPr/>
      <dgm:t>
        <a:bodyPr/>
        <a:lstStyle/>
        <a:p>
          <a:endParaRPr lang="en-US"/>
        </a:p>
      </dgm:t>
    </dgm:pt>
    <dgm:pt modelId="{748E87E8-1253-4F4A-B6AB-DFF0703F48C3}" type="sibTrans" cxnId="{932A401F-DA67-4445-895D-15E74404C60C}">
      <dgm:prSet/>
      <dgm:spPr/>
      <dgm:t>
        <a:bodyPr/>
        <a:lstStyle/>
        <a:p>
          <a:endParaRPr lang="en-US"/>
        </a:p>
      </dgm:t>
    </dgm:pt>
    <dgm:pt modelId="{D287C0A8-D6B6-4C41-891F-CEB6F076FC3A}">
      <dgm:prSet/>
      <dgm:spPr/>
      <dgm:t>
        <a:bodyPr/>
        <a:lstStyle/>
        <a:p>
          <a:r>
            <a:rPr lang="sr-Latn-RS" dirty="0"/>
            <a:t>K</a:t>
          </a:r>
          <a:r>
            <a:rPr lang="en-US" dirty="0" err="1"/>
            <a:t>ardiovaskularne</a:t>
          </a:r>
          <a:r>
            <a:rPr lang="en-US" dirty="0"/>
            <a:t> </a:t>
          </a:r>
          <a:r>
            <a:rPr lang="en-US" dirty="0" err="1"/>
            <a:t>bolesti</a:t>
          </a:r>
          <a:r>
            <a:rPr lang="en-US" dirty="0"/>
            <a:t> </a:t>
          </a:r>
          <a:r>
            <a:rPr lang="en-US" dirty="0" err="1"/>
            <a:t>su</a:t>
          </a:r>
          <a:r>
            <a:rPr lang="en-US" dirty="0"/>
            <a:t> </a:t>
          </a:r>
          <a:r>
            <a:rPr lang="en-US" dirty="0" err="1"/>
            <a:t>najveći</a:t>
          </a:r>
          <a:r>
            <a:rPr lang="en-US" dirty="0"/>
            <a:t> </a:t>
          </a:r>
          <a:r>
            <a:rPr lang="en-US" dirty="0" err="1"/>
            <a:t>uzročnik</a:t>
          </a:r>
          <a:r>
            <a:rPr lang="en-US" dirty="0"/>
            <a:t> </a:t>
          </a:r>
          <a:r>
            <a:rPr lang="en-US" dirty="0" err="1"/>
            <a:t>smrti</a:t>
          </a:r>
          <a:r>
            <a:rPr lang="en-US" dirty="0"/>
            <a:t>  </a:t>
          </a:r>
          <a:r>
            <a:rPr lang="en-US" dirty="0" err="1"/>
            <a:t>oko</a:t>
          </a:r>
          <a:r>
            <a:rPr lang="en-US" dirty="0"/>
            <a:t> 18 </a:t>
          </a:r>
          <a:r>
            <a:rPr lang="en-US" dirty="0" err="1"/>
            <a:t>miliona</a:t>
          </a:r>
          <a:r>
            <a:rPr lang="en-US" dirty="0"/>
            <a:t> </a:t>
          </a:r>
          <a:r>
            <a:rPr lang="en-US" dirty="0" err="1"/>
            <a:t>smrtnih</a:t>
          </a:r>
          <a:r>
            <a:rPr lang="en-US" dirty="0"/>
            <a:t> </a:t>
          </a:r>
          <a:r>
            <a:rPr lang="en-US" dirty="0" err="1"/>
            <a:t>slučajeva</a:t>
          </a:r>
          <a:r>
            <a:rPr lang="en-US" dirty="0"/>
            <a:t> </a:t>
          </a:r>
          <a:r>
            <a:rPr lang="en-US" dirty="0" err="1"/>
            <a:t>godišnje</a:t>
          </a:r>
          <a:endParaRPr lang="en-US" dirty="0"/>
        </a:p>
      </dgm:t>
    </dgm:pt>
    <dgm:pt modelId="{80516B7B-3951-454F-A9CD-A68F829E71DA}" type="parTrans" cxnId="{EF387CEC-901B-4841-8B58-FD147A080C0F}">
      <dgm:prSet/>
      <dgm:spPr/>
      <dgm:t>
        <a:bodyPr/>
        <a:lstStyle/>
        <a:p>
          <a:endParaRPr lang="en-US"/>
        </a:p>
      </dgm:t>
    </dgm:pt>
    <dgm:pt modelId="{4E1377CF-CE8F-4E8B-81E2-0C87A741D4BF}" type="sibTrans" cxnId="{EF387CEC-901B-4841-8B58-FD147A080C0F}">
      <dgm:prSet/>
      <dgm:spPr/>
      <dgm:t>
        <a:bodyPr/>
        <a:lstStyle/>
        <a:p>
          <a:endParaRPr lang="en-US"/>
        </a:p>
      </dgm:t>
    </dgm:pt>
    <dgm:pt modelId="{803094B4-6214-4801-8807-2DDB2F3EF149}">
      <dgm:prSet/>
      <dgm:spPr/>
      <dgm:t>
        <a:bodyPr/>
        <a:lstStyle/>
        <a:p>
          <a:r>
            <a:rPr lang="en-US" dirty="0" err="1"/>
            <a:t>broj</a:t>
          </a:r>
          <a:r>
            <a:rPr lang="en-US" dirty="0"/>
            <a:t> </a:t>
          </a:r>
          <a:r>
            <a:rPr lang="en-US" dirty="0" err="1"/>
            <a:t>kardiovaskularnih</a:t>
          </a:r>
          <a:r>
            <a:rPr lang="en-US" dirty="0"/>
            <a:t> </a:t>
          </a:r>
          <a:r>
            <a:rPr lang="en-US" dirty="0" err="1"/>
            <a:t>pacijenata</a:t>
          </a:r>
          <a:r>
            <a:rPr lang="en-US" dirty="0"/>
            <a:t> u </a:t>
          </a:r>
          <a:r>
            <a:rPr lang="en-US" dirty="0" err="1"/>
            <a:t>konstantnom</a:t>
          </a:r>
          <a:r>
            <a:rPr lang="en-US" dirty="0"/>
            <a:t> </a:t>
          </a:r>
          <a:r>
            <a:rPr lang="en-US" dirty="0" err="1"/>
            <a:t>porastu</a:t>
          </a:r>
          <a:endParaRPr lang="en-US" dirty="0"/>
        </a:p>
      </dgm:t>
    </dgm:pt>
    <dgm:pt modelId="{8FA463F8-E958-4939-ADAD-82988D4A278A}" type="parTrans" cxnId="{EE14C903-B818-4B28-8C25-8119CFFC31C1}">
      <dgm:prSet/>
      <dgm:spPr/>
      <dgm:t>
        <a:bodyPr/>
        <a:lstStyle/>
        <a:p>
          <a:endParaRPr lang="en-US"/>
        </a:p>
      </dgm:t>
    </dgm:pt>
    <dgm:pt modelId="{839C191C-D729-43F8-BC8E-85D9FBA8E051}" type="sibTrans" cxnId="{EE14C903-B818-4B28-8C25-8119CFFC31C1}">
      <dgm:prSet/>
      <dgm:spPr/>
      <dgm:t>
        <a:bodyPr/>
        <a:lstStyle/>
        <a:p>
          <a:endParaRPr lang="en-US"/>
        </a:p>
      </dgm:t>
    </dgm:pt>
    <dgm:pt modelId="{0A628963-EA10-4143-B8FD-83F5641814AB}" type="pres">
      <dgm:prSet presAssocID="{49926BDF-9439-43F6-93DD-2621107676D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A7482A0-D289-4FC9-853D-097C9EAA1992}" type="pres">
      <dgm:prSet presAssocID="{8A409C29-C8E2-4F80-B1ED-30235255A6C3}" presName="hierRoot1" presStyleCnt="0"/>
      <dgm:spPr/>
    </dgm:pt>
    <dgm:pt modelId="{25803D1B-7FE9-4BD5-AF4F-7788DA36DA09}" type="pres">
      <dgm:prSet presAssocID="{8A409C29-C8E2-4F80-B1ED-30235255A6C3}" presName="composite" presStyleCnt="0"/>
      <dgm:spPr/>
    </dgm:pt>
    <dgm:pt modelId="{69AC743E-243E-4082-A6CD-C72A7BE6C9DC}" type="pres">
      <dgm:prSet presAssocID="{8A409C29-C8E2-4F80-B1ED-30235255A6C3}" presName="background" presStyleLbl="node0" presStyleIdx="0" presStyleCnt="4"/>
      <dgm:spPr/>
    </dgm:pt>
    <dgm:pt modelId="{69053DF9-BD68-4D83-BAEC-08D1BB47A152}" type="pres">
      <dgm:prSet presAssocID="{8A409C29-C8E2-4F80-B1ED-30235255A6C3}" presName="text" presStyleLbl="fgAcc0" presStyleIdx="0" presStyleCnt="4">
        <dgm:presLayoutVars>
          <dgm:chPref val="3"/>
        </dgm:presLayoutVars>
      </dgm:prSet>
      <dgm:spPr/>
    </dgm:pt>
    <dgm:pt modelId="{5E075B07-84C6-46DE-926C-84EA3BD283BA}" type="pres">
      <dgm:prSet presAssocID="{8A409C29-C8E2-4F80-B1ED-30235255A6C3}" presName="hierChild2" presStyleCnt="0"/>
      <dgm:spPr/>
    </dgm:pt>
    <dgm:pt modelId="{AA70281F-7EB1-4E6B-8AF0-B1C757F9666F}" type="pres">
      <dgm:prSet presAssocID="{95B3AB1D-0721-4B31-B081-AE66D4A0F369}" presName="hierRoot1" presStyleCnt="0"/>
      <dgm:spPr/>
    </dgm:pt>
    <dgm:pt modelId="{024544F0-5107-40A6-8614-BC10B359B0E9}" type="pres">
      <dgm:prSet presAssocID="{95B3AB1D-0721-4B31-B081-AE66D4A0F369}" presName="composite" presStyleCnt="0"/>
      <dgm:spPr/>
    </dgm:pt>
    <dgm:pt modelId="{B79A556D-2637-487D-B57E-006431F18AB1}" type="pres">
      <dgm:prSet presAssocID="{95B3AB1D-0721-4B31-B081-AE66D4A0F369}" presName="background" presStyleLbl="node0" presStyleIdx="1" presStyleCnt="4"/>
      <dgm:spPr/>
    </dgm:pt>
    <dgm:pt modelId="{A5171038-8DDF-45F4-A48E-95F62CE186AF}" type="pres">
      <dgm:prSet presAssocID="{95B3AB1D-0721-4B31-B081-AE66D4A0F369}" presName="text" presStyleLbl="fgAcc0" presStyleIdx="1" presStyleCnt="4">
        <dgm:presLayoutVars>
          <dgm:chPref val="3"/>
        </dgm:presLayoutVars>
      </dgm:prSet>
      <dgm:spPr/>
    </dgm:pt>
    <dgm:pt modelId="{EFAF4E1B-6FF5-4E62-9E84-610C23A8C6AE}" type="pres">
      <dgm:prSet presAssocID="{95B3AB1D-0721-4B31-B081-AE66D4A0F369}" presName="hierChild2" presStyleCnt="0"/>
      <dgm:spPr/>
    </dgm:pt>
    <dgm:pt modelId="{B375CEBD-E013-4079-9520-EAC76CF2514B}" type="pres">
      <dgm:prSet presAssocID="{D287C0A8-D6B6-4C41-891F-CEB6F076FC3A}" presName="hierRoot1" presStyleCnt="0"/>
      <dgm:spPr/>
    </dgm:pt>
    <dgm:pt modelId="{B992CD3E-87AB-4639-B3D4-1CC0357A7C54}" type="pres">
      <dgm:prSet presAssocID="{D287C0A8-D6B6-4C41-891F-CEB6F076FC3A}" presName="composite" presStyleCnt="0"/>
      <dgm:spPr/>
    </dgm:pt>
    <dgm:pt modelId="{362AAF28-9ADC-4040-A540-AE386A5F85EB}" type="pres">
      <dgm:prSet presAssocID="{D287C0A8-D6B6-4C41-891F-CEB6F076FC3A}" presName="background" presStyleLbl="node0" presStyleIdx="2" presStyleCnt="4"/>
      <dgm:spPr/>
    </dgm:pt>
    <dgm:pt modelId="{58EFCF2C-0ACF-42F0-974F-430E03F9D1F4}" type="pres">
      <dgm:prSet presAssocID="{D287C0A8-D6B6-4C41-891F-CEB6F076FC3A}" presName="text" presStyleLbl="fgAcc0" presStyleIdx="2" presStyleCnt="4">
        <dgm:presLayoutVars>
          <dgm:chPref val="3"/>
        </dgm:presLayoutVars>
      </dgm:prSet>
      <dgm:spPr/>
    </dgm:pt>
    <dgm:pt modelId="{2E452064-FA56-468B-97F4-61A426BD02B1}" type="pres">
      <dgm:prSet presAssocID="{D287C0A8-D6B6-4C41-891F-CEB6F076FC3A}" presName="hierChild2" presStyleCnt="0"/>
      <dgm:spPr/>
    </dgm:pt>
    <dgm:pt modelId="{E797F964-641C-4811-BCDE-E4FC7F24E29F}" type="pres">
      <dgm:prSet presAssocID="{803094B4-6214-4801-8807-2DDB2F3EF149}" presName="hierRoot1" presStyleCnt="0"/>
      <dgm:spPr/>
    </dgm:pt>
    <dgm:pt modelId="{322C58BB-93FB-43DE-A695-418794608562}" type="pres">
      <dgm:prSet presAssocID="{803094B4-6214-4801-8807-2DDB2F3EF149}" presName="composite" presStyleCnt="0"/>
      <dgm:spPr/>
    </dgm:pt>
    <dgm:pt modelId="{0249DE81-416F-494D-8CE8-82E9D4EE5D6B}" type="pres">
      <dgm:prSet presAssocID="{803094B4-6214-4801-8807-2DDB2F3EF149}" presName="background" presStyleLbl="node0" presStyleIdx="3" presStyleCnt="4"/>
      <dgm:spPr/>
    </dgm:pt>
    <dgm:pt modelId="{869918D6-F034-47DD-B20C-D5E83AD7AFDF}" type="pres">
      <dgm:prSet presAssocID="{803094B4-6214-4801-8807-2DDB2F3EF149}" presName="text" presStyleLbl="fgAcc0" presStyleIdx="3" presStyleCnt="4">
        <dgm:presLayoutVars>
          <dgm:chPref val="3"/>
        </dgm:presLayoutVars>
      </dgm:prSet>
      <dgm:spPr/>
    </dgm:pt>
    <dgm:pt modelId="{F02C91EB-6EAD-467D-A37A-38528DDB748B}" type="pres">
      <dgm:prSet presAssocID="{803094B4-6214-4801-8807-2DDB2F3EF149}" presName="hierChild2" presStyleCnt="0"/>
      <dgm:spPr/>
    </dgm:pt>
  </dgm:ptLst>
  <dgm:cxnLst>
    <dgm:cxn modelId="{EE14C903-B818-4B28-8C25-8119CFFC31C1}" srcId="{49926BDF-9439-43F6-93DD-2621107676D8}" destId="{803094B4-6214-4801-8807-2DDB2F3EF149}" srcOrd="3" destOrd="0" parTransId="{8FA463F8-E958-4939-ADAD-82988D4A278A}" sibTransId="{839C191C-D729-43F8-BC8E-85D9FBA8E051}"/>
    <dgm:cxn modelId="{932A401F-DA67-4445-895D-15E74404C60C}" srcId="{49926BDF-9439-43F6-93DD-2621107676D8}" destId="{95B3AB1D-0721-4B31-B081-AE66D4A0F369}" srcOrd="1" destOrd="0" parTransId="{2847BA87-4A3F-4FA4-ABF7-AF89D3E8E62D}" sibTransId="{748E87E8-1253-4F4A-B6AB-DFF0703F48C3}"/>
    <dgm:cxn modelId="{C5C73E21-C238-4543-852F-DA9C15590A91}" type="presOf" srcId="{D287C0A8-D6B6-4C41-891F-CEB6F076FC3A}" destId="{58EFCF2C-0ACF-42F0-974F-430E03F9D1F4}" srcOrd="0" destOrd="0" presId="urn:microsoft.com/office/officeart/2005/8/layout/hierarchy1"/>
    <dgm:cxn modelId="{25F43D2A-6003-4052-89E2-E86E6C3EB73E}" type="presOf" srcId="{8A409C29-C8E2-4F80-B1ED-30235255A6C3}" destId="{69053DF9-BD68-4D83-BAEC-08D1BB47A152}" srcOrd="0" destOrd="0" presId="urn:microsoft.com/office/officeart/2005/8/layout/hierarchy1"/>
    <dgm:cxn modelId="{83617136-6EB7-41E3-AE62-AA7E90D363C3}" srcId="{49926BDF-9439-43F6-93DD-2621107676D8}" destId="{8A409C29-C8E2-4F80-B1ED-30235255A6C3}" srcOrd="0" destOrd="0" parTransId="{0C399CBD-7B6D-458A-AA25-9FB81CC48223}" sibTransId="{EC27ECA2-B016-4E90-B880-F76165A1FE9E}"/>
    <dgm:cxn modelId="{7346135B-54E5-444D-BC3E-748715CF111C}" type="presOf" srcId="{49926BDF-9439-43F6-93DD-2621107676D8}" destId="{0A628963-EA10-4143-B8FD-83F5641814AB}" srcOrd="0" destOrd="0" presId="urn:microsoft.com/office/officeart/2005/8/layout/hierarchy1"/>
    <dgm:cxn modelId="{7A71D98A-29E3-4B12-BFD4-5ED8864F24A9}" type="presOf" srcId="{803094B4-6214-4801-8807-2DDB2F3EF149}" destId="{869918D6-F034-47DD-B20C-D5E83AD7AFDF}" srcOrd="0" destOrd="0" presId="urn:microsoft.com/office/officeart/2005/8/layout/hierarchy1"/>
    <dgm:cxn modelId="{EF387CEC-901B-4841-8B58-FD147A080C0F}" srcId="{49926BDF-9439-43F6-93DD-2621107676D8}" destId="{D287C0A8-D6B6-4C41-891F-CEB6F076FC3A}" srcOrd="2" destOrd="0" parTransId="{80516B7B-3951-454F-A9CD-A68F829E71DA}" sibTransId="{4E1377CF-CE8F-4E8B-81E2-0C87A741D4BF}"/>
    <dgm:cxn modelId="{121200FC-CBA1-4415-9701-0B41C634DBF3}" type="presOf" srcId="{95B3AB1D-0721-4B31-B081-AE66D4A0F369}" destId="{A5171038-8DDF-45F4-A48E-95F62CE186AF}" srcOrd="0" destOrd="0" presId="urn:microsoft.com/office/officeart/2005/8/layout/hierarchy1"/>
    <dgm:cxn modelId="{E9F81845-A8AF-4763-999A-D457F45095A7}" type="presParOf" srcId="{0A628963-EA10-4143-B8FD-83F5641814AB}" destId="{1A7482A0-D289-4FC9-853D-097C9EAA1992}" srcOrd="0" destOrd="0" presId="urn:microsoft.com/office/officeart/2005/8/layout/hierarchy1"/>
    <dgm:cxn modelId="{34E704B5-70AA-4672-9865-1608C6E1F350}" type="presParOf" srcId="{1A7482A0-D289-4FC9-853D-097C9EAA1992}" destId="{25803D1B-7FE9-4BD5-AF4F-7788DA36DA09}" srcOrd="0" destOrd="0" presId="urn:microsoft.com/office/officeart/2005/8/layout/hierarchy1"/>
    <dgm:cxn modelId="{C2DE10B5-1DE0-4095-BE1D-ECC4831BDEBC}" type="presParOf" srcId="{25803D1B-7FE9-4BD5-AF4F-7788DA36DA09}" destId="{69AC743E-243E-4082-A6CD-C72A7BE6C9DC}" srcOrd="0" destOrd="0" presId="urn:microsoft.com/office/officeart/2005/8/layout/hierarchy1"/>
    <dgm:cxn modelId="{641C62D7-5BD3-491C-AA01-F09AED92DCE9}" type="presParOf" srcId="{25803D1B-7FE9-4BD5-AF4F-7788DA36DA09}" destId="{69053DF9-BD68-4D83-BAEC-08D1BB47A152}" srcOrd="1" destOrd="0" presId="urn:microsoft.com/office/officeart/2005/8/layout/hierarchy1"/>
    <dgm:cxn modelId="{06BBECD1-A046-49B5-84E8-4B38CFF407AF}" type="presParOf" srcId="{1A7482A0-D289-4FC9-853D-097C9EAA1992}" destId="{5E075B07-84C6-46DE-926C-84EA3BD283BA}" srcOrd="1" destOrd="0" presId="urn:microsoft.com/office/officeart/2005/8/layout/hierarchy1"/>
    <dgm:cxn modelId="{C78BC3A5-0450-4505-921D-FD6C20B9F7A2}" type="presParOf" srcId="{0A628963-EA10-4143-B8FD-83F5641814AB}" destId="{AA70281F-7EB1-4E6B-8AF0-B1C757F9666F}" srcOrd="1" destOrd="0" presId="urn:microsoft.com/office/officeart/2005/8/layout/hierarchy1"/>
    <dgm:cxn modelId="{A8BAA35C-01E1-4D91-AFD4-084C0CC4572F}" type="presParOf" srcId="{AA70281F-7EB1-4E6B-8AF0-B1C757F9666F}" destId="{024544F0-5107-40A6-8614-BC10B359B0E9}" srcOrd="0" destOrd="0" presId="urn:microsoft.com/office/officeart/2005/8/layout/hierarchy1"/>
    <dgm:cxn modelId="{121AED1D-4780-4A41-A8D0-57C118E530E1}" type="presParOf" srcId="{024544F0-5107-40A6-8614-BC10B359B0E9}" destId="{B79A556D-2637-487D-B57E-006431F18AB1}" srcOrd="0" destOrd="0" presId="urn:microsoft.com/office/officeart/2005/8/layout/hierarchy1"/>
    <dgm:cxn modelId="{6415FB2D-59D2-41CE-8399-115128D63610}" type="presParOf" srcId="{024544F0-5107-40A6-8614-BC10B359B0E9}" destId="{A5171038-8DDF-45F4-A48E-95F62CE186AF}" srcOrd="1" destOrd="0" presId="urn:microsoft.com/office/officeart/2005/8/layout/hierarchy1"/>
    <dgm:cxn modelId="{DB8D025D-D938-4A4A-A77D-8EBC7DD633E1}" type="presParOf" srcId="{AA70281F-7EB1-4E6B-8AF0-B1C757F9666F}" destId="{EFAF4E1B-6FF5-4E62-9E84-610C23A8C6AE}" srcOrd="1" destOrd="0" presId="urn:microsoft.com/office/officeart/2005/8/layout/hierarchy1"/>
    <dgm:cxn modelId="{7172655C-37DF-407C-AA5D-8CACA6D6D657}" type="presParOf" srcId="{0A628963-EA10-4143-B8FD-83F5641814AB}" destId="{B375CEBD-E013-4079-9520-EAC76CF2514B}" srcOrd="2" destOrd="0" presId="urn:microsoft.com/office/officeart/2005/8/layout/hierarchy1"/>
    <dgm:cxn modelId="{7726059D-DAFD-4343-9CB4-3AB6A0AFB423}" type="presParOf" srcId="{B375CEBD-E013-4079-9520-EAC76CF2514B}" destId="{B992CD3E-87AB-4639-B3D4-1CC0357A7C54}" srcOrd="0" destOrd="0" presId="urn:microsoft.com/office/officeart/2005/8/layout/hierarchy1"/>
    <dgm:cxn modelId="{432D66B0-6D87-4E36-B6AF-45FA35850F92}" type="presParOf" srcId="{B992CD3E-87AB-4639-B3D4-1CC0357A7C54}" destId="{362AAF28-9ADC-4040-A540-AE386A5F85EB}" srcOrd="0" destOrd="0" presId="urn:microsoft.com/office/officeart/2005/8/layout/hierarchy1"/>
    <dgm:cxn modelId="{3896B1CC-1D4E-4CA1-ACD9-D81DD7AEE2FD}" type="presParOf" srcId="{B992CD3E-87AB-4639-B3D4-1CC0357A7C54}" destId="{58EFCF2C-0ACF-42F0-974F-430E03F9D1F4}" srcOrd="1" destOrd="0" presId="urn:microsoft.com/office/officeart/2005/8/layout/hierarchy1"/>
    <dgm:cxn modelId="{4A4EBB82-4F35-4384-B72D-781C390D01DF}" type="presParOf" srcId="{B375CEBD-E013-4079-9520-EAC76CF2514B}" destId="{2E452064-FA56-468B-97F4-61A426BD02B1}" srcOrd="1" destOrd="0" presId="urn:microsoft.com/office/officeart/2005/8/layout/hierarchy1"/>
    <dgm:cxn modelId="{87A42F9D-DC92-4082-8332-F8BEAC32AF77}" type="presParOf" srcId="{0A628963-EA10-4143-B8FD-83F5641814AB}" destId="{E797F964-641C-4811-BCDE-E4FC7F24E29F}" srcOrd="3" destOrd="0" presId="urn:microsoft.com/office/officeart/2005/8/layout/hierarchy1"/>
    <dgm:cxn modelId="{2EC2E240-B200-4E90-9DE2-0F9A8F45FDDF}" type="presParOf" srcId="{E797F964-641C-4811-BCDE-E4FC7F24E29F}" destId="{322C58BB-93FB-43DE-A695-418794608562}" srcOrd="0" destOrd="0" presId="urn:microsoft.com/office/officeart/2005/8/layout/hierarchy1"/>
    <dgm:cxn modelId="{6CB497B2-FD0A-4DFA-BC81-F1A5CB736896}" type="presParOf" srcId="{322C58BB-93FB-43DE-A695-418794608562}" destId="{0249DE81-416F-494D-8CE8-82E9D4EE5D6B}" srcOrd="0" destOrd="0" presId="urn:microsoft.com/office/officeart/2005/8/layout/hierarchy1"/>
    <dgm:cxn modelId="{3D6C9439-587E-41D8-AE9B-20274D624047}" type="presParOf" srcId="{322C58BB-93FB-43DE-A695-418794608562}" destId="{869918D6-F034-47DD-B20C-D5E83AD7AFDF}" srcOrd="1" destOrd="0" presId="urn:microsoft.com/office/officeart/2005/8/layout/hierarchy1"/>
    <dgm:cxn modelId="{75CB5D22-65E2-467A-B5A0-3C102BF63F4E}" type="presParOf" srcId="{E797F964-641C-4811-BCDE-E4FC7F24E29F}" destId="{F02C91EB-6EAD-467D-A37A-38528DDB748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E15412-6F36-4BD3-9718-3ACFC8CA335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116509-7ECC-48C8-9A17-3DA1434EBDB0}">
      <dgm:prSet/>
      <dgm:spPr/>
      <dgm:t>
        <a:bodyPr/>
        <a:lstStyle/>
        <a:p>
          <a:pPr>
            <a:tabLst/>
          </a:pPr>
          <a:r>
            <a:rPr lang="en-US" dirty="0" err="1"/>
            <a:t>Personalizovana</a:t>
          </a:r>
          <a:r>
            <a:rPr lang="en-US" dirty="0"/>
            <a:t> rana </a:t>
          </a:r>
          <a:r>
            <a:rPr lang="en-US" dirty="0" err="1"/>
            <a:t>procena</a:t>
          </a:r>
          <a:r>
            <a:rPr lang="en-US" dirty="0"/>
            <a:t> </a:t>
          </a:r>
          <a:r>
            <a:rPr lang="en-US" dirty="0" err="1"/>
            <a:t>rizika</a:t>
          </a:r>
          <a:r>
            <a:rPr lang="en-US" dirty="0"/>
            <a:t>, </a:t>
          </a:r>
          <a:r>
            <a:rPr lang="en-US" dirty="0" err="1"/>
            <a:t>predikcija</a:t>
          </a:r>
          <a:r>
            <a:rPr lang="en-US" dirty="0"/>
            <a:t>, </a:t>
          </a:r>
          <a:r>
            <a:rPr lang="en-US" dirty="0" err="1"/>
            <a:t>prevencija</a:t>
          </a:r>
          <a:r>
            <a:rPr lang="en-US" dirty="0"/>
            <a:t> </a:t>
          </a:r>
          <a:r>
            <a:rPr lang="en-US" dirty="0" err="1"/>
            <a:t>i</a:t>
          </a:r>
          <a:r>
            <a:rPr lang="en-US" dirty="0"/>
            <a:t> </a:t>
          </a:r>
          <a:r>
            <a:rPr lang="en-US" dirty="0" err="1"/>
            <a:t>detekcija</a:t>
          </a:r>
          <a:r>
            <a:rPr lang="en-US" dirty="0"/>
            <a:t> </a:t>
          </a:r>
          <a:r>
            <a:rPr lang="en-US" dirty="0" err="1"/>
            <a:t>kardiovaskularnih</a:t>
          </a:r>
          <a:r>
            <a:rPr lang="en-US" dirty="0"/>
            <a:t> </a:t>
          </a:r>
          <a:r>
            <a:rPr lang="en-US" dirty="0" err="1"/>
            <a:t>bolesti</a:t>
          </a:r>
          <a:r>
            <a:rPr lang="en-US" dirty="0"/>
            <a:t> </a:t>
          </a:r>
        </a:p>
      </dgm:t>
    </dgm:pt>
    <dgm:pt modelId="{42EE87B3-5E6D-4798-950B-0C58F135EB44}" type="parTrans" cxnId="{CDF03BCB-CF76-437B-9938-B29FEC37D5AE}">
      <dgm:prSet/>
      <dgm:spPr/>
      <dgm:t>
        <a:bodyPr/>
        <a:lstStyle/>
        <a:p>
          <a:endParaRPr lang="en-US"/>
        </a:p>
      </dgm:t>
    </dgm:pt>
    <dgm:pt modelId="{076B1714-119B-410E-8366-C2E05E9E254F}" type="sibTrans" cxnId="{CDF03BCB-CF76-437B-9938-B29FEC37D5AE}">
      <dgm:prSet/>
      <dgm:spPr/>
      <dgm:t>
        <a:bodyPr/>
        <a:lstStyle/>
        <a:p>
          <a:endParaRPr lang="en-US"/>
        </a:p>
      </dgm:t>
    </dgm:pt>
    <dgm:pt modelId="{0A65D9F0-0633-44B7-B405-94B364A1D284}">
      <dgm:prSet/>
      <dgm:spPr/>
      <dgm:t>
        <a:bodyPr/>
        <a:lstStyle/>
        <a:p>
          <a:r>
            <a:rPr lang="en-US" dirty="0" err="1"/>
            <a:t>Praćenje</a:t>
          </a:r>
          <a:r>
            <a:rPr lang="en-US" dirty="0"/>
            <a:t> </a:t>
          </a:r>
          <a:r>
            <a:rPr lang="en-US" dirty="0" err="1"/>
            <a:t>zdravstvenog</a:t>
          </a:r>
          <a:r>
            <a:rPr lang="en-US" dirty="0"/>
            <a:t> </a:t>
          </a:r>
          <a:r>
            <a:rPr lang="en-US" dirty="0" err="1"/>
            <a:t>stanja</a:t>
          </a:r>
          <a:r>
            <a:rPr lang="en-US" dirty="0"/>
            <a:t> </a:t>
          </a:r>
          <a:r>
            <a:rPr lang="en-US" dirty="0" err="1"/>
            <a:t>i</a:t>
          </a:r>
          <a:r>
            <a:rPr lang="en-US" dirty="0"/>
            <a:t> </a:t>
          </a:r>
          <a:r>
            <a:rPr lang="en-US" dirty="0" err="1"/>
            <a:t>telesnih</a:t>
          </a:r>
          <a:r>
            <a:rPr lang="en-US" dirty="0"/>
            <a:t> </a:t>
          </a:r>
          <a:r>
            <a:rPr lang="en-US" dirty="0" err="1"/>
            <a:t>parametara</a:t>
          </a:r>
          <a:r>
            <a:rPr lang="en-US" dirty="0"/>
            <a:t> </a:t>
          </a:r>
        </a:p>
      </dgm:t>
    </dgm:pt>
    <dgm:pt modelId="{0C5228F9-157F-49D6-904F-40F63A9C5240}" type="parTrans" cxnId="{36E09103-D41F-435D-A832-73457FE13F85}">
      <dgm:prSet/>
      <dgm:spPr/>
      <dgm:t>
        <a:bodyPr/>
        <a:lstStyle/>
        <a:p>
          <a:endParaRPr lang="en-US"/>
        </a:p>
      </dgm:t>
    </dgm:pt>
    <dgm:pt modelId="{0DE56E5F-BB6A-443D-8081-68BB529FDAA3}" type="sibTrans" cxnId="{36E09103-D41F-435D-A832-73457FE13F85}">
      <dgm:prSet/>
      <dgm:spPr/>
      <dgm:t>
        <a:bodyPr/>
        <a:lstStyle/>
        <a:p>
          <a:endParaRPr lang="en-US"/>
        </a:p>
      </dgm:t>
    </dgm:pt>
    <dgm:pt modelId="{4B80F83B-6695-4948-85AA-690FB0C55DB1}">
      <dgm:prSet/>
      <dgm:spPr/>
      <dgm:t>
        <a:bodyPr/>
        <a:lstStyle/>
        <a:p>
          <a:r>
            <a:rPr lang="en-US" dirty="0" err="1"/>
            <a:t>Povećanje</a:t>
          </a:r>
          <a:r>
            <a:rPr lang="en-US" dirty="0"/>
            <a:t> </a:t>
          </a:r>
          <a:r>
            <a:rPr lang="en-US" dirty="0" err="1"/>
            <a:t>svesti</a:t>
          </a:r>
          <a:r>
            <a:rPr lang="en-US" dirty="0"/>
            <a:t> o </a:t>
          </a:r>
          <a:r>
            <a:rPr lang="en-US" dirty="0" err="1"/>
            <a:t>značaju</a:t>
          </a:r>
          <a:r>
            <a:rPr lang="en-US" dirty="0"/>
            <a:t> </a:t>
          </a:r>
          <a:r>
            <a:rPr lang="en-US" dirty="0" err="1"/>
            <a:t>preventivnih</a:t>
          </a:r>
          <a:r>
            <a:rPr lang="en-US" dirty="0"/>
            <a:t> </a:t>
          </a:r>
          <a:r>
            <a:rPr lang="en-US" dirty="0" err="1"/>
            <a:t>mera</a:t>
          </a:r>
          <a:endParaRPr lang="en-US" dirty="0"/>
        </a:p>
      </dgm:t>
    </dgm:pt>
    <dgm:pt modelId="{C92CFC80-706A-4289-AEA9-485DE3AB5568}" type="parTrans" cxnId="{4D1B3BB5-24B6-48AD-8E20-E58BDA3C1181}">
      <dgm:prSet/>
      <dgm:spPr/>
      <dgm:t>
        <a:bodyPr/>
        <a:lstStyle/>
        <a:p>
          <a:endParaRPr lang="en-US"/>
        </a:p>
      </dgm:t>
    </dgm:pt>
    <dgm:pt modelId="{BB2F94AC-332B-47CB-9493-31F65A264F18}" type="sibTrans" cxnId="{4D1B3BB5-24B6-48AD-8E20-E58BDA3C1181}">
      <dgm:prSet/>
      <dgm:spPr/>
      <dgm:t>
        <a:bodyPr/>
        <a:lstStyle/>
        <a:p>
          <a:endParaRPr lang="en-US"/>
        </a:p>
      </dgm:t>
    </dgm:pt>
    <dgm:pt modelId="{1717F6AC-5C27-40C0-8D40-7FB556D157E8}">
      <dgm:prSet/>
      <dgm:spPr/>
      <dgm:t>
        <a:bodyPr/>
        <a:lstStyle/>
        <a:p>
          <a:r>
            <a:rPr lang="en-US" dirty="0" err="1"/>
            <a:t>Prevazilaženje</a:t>
          </a:r>
          <a:r>
            <a:rPr lang="en-US" dirty="0"/>
            <a:t> </a:t>
          </a:r>
          <a:r>
            <a:rPr lang="en-US" dirty="0" err="1"/>
            <a:t>fragmentacije</a:t>
          </a:r>
          <a:r>
            <a:rPr lang="en-US" dirty="0"/>
            <a:t> </a:t>
          </a:r>
          <a:r>
            <a:rPr lang="en-US" dirty="0" err="1"/>
            <a:t>usluga</a:t>
          </a:r>
          <a:endParaRPr lang="en-US" dirty="0"/>
        </a:p>
      </dgm:t>
    </dgm:pt>
    <dgm:pt modelId="{97028A71-0751-4112-8F97-7516A2F26D39}" type="parTrans" cxnId="{3FA6DA9F-02F0-493B-B87D-A2C25571A565}">
      <dgm:prSet/>
      <dgm:spPr/>
      <dgm:t>
        <a:bodyPr/>
        <a:lstStyle/>
        <a:p>
          <a:endParaRPr lang="en-US"/>
        </a:p>
      </dgm:t>
    </dgm:pt>
    <dgm:pt modelId="{5DFC4347-3C82-46D9-8573-3ACFFEE7E7A6}" type="sibTrans" cxnId="{3FA6DA9F-02F0-493B-B87D-A2C25571A565}">
      <dgm:prSet/>
      <dgm:spPr/>
      <dgm:t>
        <a:bodyPr/>
        <a:lstStyle/>
        <a:p>
          <a:endParaRPr lang="en-US"/>
        </a:p>
      </dgm:t>
    </dgm:pt>
    <dgm:pt modelId="{C97C2EA4-2566-4E35-BF30-80A2880EB809}">
      <dgm:prSet/>
      <dgm:spPr/>
      <dgm:t>
        <a:bodyPr/>
        <a:lstStyle/>
        <a:p>
          <a:r>
            <a:rPr lang="en-US" dirty="0" err="1"/>
            <a:t>Unapređenje</a:t>
          </a:r>
          <a:r>
            <a:rPr lang="en-US" dirty="0"/>
            <a:t> </a:t>
          </a:r>
          <a:r>
            <a:rPr lang="en-US" dirty="0" err="1"/>
            <a:t>znanja</a:t>
          </a:r>
          <a:r>
            <a:rPr lang="en-US" dirty="0"/>
            <a:t> </a:t>
          </a:r>
          <a:r>
            <a:rPr lang="en-US" dirty="0" err="1"/>
            <a:t>zdravstvenih</a:t>
          </a:r>
          <a:r>
            <a:rPr lang="en-US" dirty="0"/>
            <a:t> </a:t>
          </a:r>
          <a:r>
            <a:rPr lang="en-US" dirty="0" err="1"/>
            <a:t>radnika</a:t>
          </a:r>
          <a:endParaRPr lang="en-US" dirty="0"/>
        </a:p>
      </dgm:t>
    </dgm:pt>
    <dgm:pt modelId="{45391D54-525E-4565-99A5-9E795AA77400}" type="parTrans" cxnId="{7F3A4AB4-EB22-43D9-97AB-74AB4968C47A}">
      <dgm:prSet/>
      <dgm:spPr/>
      <dgm:t>
        <a:bodyPr/>
        <a:lstStyle/>
        <a:p>
          <a:endParaRPr lang="en-US"/>
        </a:p>
      </dgm:t>
    </dgm:pt>
    <dgm:pt modelId="{DBC9F0A1-C5EA-48F1-B7E1-8BCBB6351B95}" type="sibTrans" cxnId="{7F3A4AB4-EB22-43D9-97AB-74AB4968C47A}">
      <dgm:prSet/>
      <dgm:spPr/>
      <dgm:t>
        <a:bodyPr/>
        <a:lstStyle/>
        <a:p>
          <a:endParaRPr lang="en-US"/>
        </a:p>
      </dgm:t>
    </dgm:pt>
    <dgm:pt modelId="{5E6738F4-B382-4414-8B8A-83932E8098A1}">
      <dgm:prSet/>
      <dgm:spPr/>
      <dgm:t>
        <a:bodyPr/>
        <a:lstStyle/>
        <a:p>
          <a:r>
            <a:rPr lang="en-US" dirty="0" err="1"/>
            <a:t>Smanjenje</a:t>
          </a:r>
          <a:r>
            <a:rPr lang="en-US" dirty="0"/>
            <a:t> </a:t>
          </a:r>
          <a:r>
            <a:rPr lang="en-US" dirty="0" err="1"/>
            <a:t>opterećenja</a:t>
          </a:r>
          <a:r>
            <a:rPr lang="en-US" dirty="0"/>
            <a:t> </a:t>
          </a:r>
          <a:r>
            <a:rPr lang="en-US" dirty="0" err="1"/>
            <a:t>zdravstvenog</a:t>
          </a:r>
          <a:r>
            <a:rPr lang="en-US" dirty="0"/>
            <a:t> </a:t>
          </a:r>
          <a:r>
            <a:rPr lang="en-US" dirty="0" err="1"/>
            <a:t>sistema</a:t>
          </a:r>
          <a:endParaRPr lang="en-US" dirty="0"/>
        </a:p>
      </dgm:t>
    </dgm:pt>
    <dgm:pt modelId="{C07A3975-7DB6-44A8-9F45-E2101E2FEC27}" type="parTrans" cxnId="{9A58BF46-A5E8-4ED8-B4A0-C9FA0C816E0C}">
      <dgm:prSet/>
      <dgm:spPr/>
      <dgm:t>
        <a:bodyPr/>
        <a:lstStyle/>
        <a:p>
          <a:endParaRPr lang="en-US"/>
        </a:p>
      </dgm:t>
    </dgm:pt>
    <dgm:pt modelId="{3714D38C-407C-4787-A056-99E7576BAC4A}" type="sibTrans" cxnId="{9A58BF46-A5E8-4ED8-B4A0-C9FA0C816E0C}">
      <dgm:prSet/>
      <dgm:spPr/>
      <dgm:t>
        <a:bodyPr/>
        <a:lstStyle/>
        <a:p>
          <a:endParaRPr lang="en-US"/>
        </a:p>
      </dgm:t>
    </dgm:pt>
    <dgm:pt modelId="{A44941F0-442D-4244-81F1-AC0AC0667807}">
      <dgm:prSet/>
      <dgm:spPr/>
      <dgm:t>
        <a:bodyPr/>
        <a:lstStyle/>
        <a:p>
          <a:r>
            <a:rPr lang="en-US" dirty="0" err="1"/>
            <a:t>Prikupljanje</a:t>
          </a:r>
          <a:r>
            <a:rPr lang="en-US" dirty="0"/>
            <a:t> </a:t>
          </a:r>
          <a:r>
            <a:rPr lang="en-US" dirty="0" err="1"/>
            <a:t>velike</a:t>
          </a:r>
          <a:r>
            <a:rPr lang="en-US" dirty="0"/>
            <a:t> </a:t>
          </a:r>
          <a:r>
            <a:rPr lang="en-US" dirty="0" err="1"/>
            <a:t>količine</a:t>
          </a:r>
          <a:r>
            <a:rPr lang="en-US" dirty="0"/>
            <a:t> </a:t>
          </a:r>
          <a:r>
            <a:rPr lang="en-US" dirty="0" err="1"/>
            <a:t>podataka</a:t>
          </a:r>
          <a:endParaRPr lang="en-US" dirty="0"/>
        </a:p>
      </dgm:t>
    </dgm:pt>
    <dgm:pt modelId="{B006AF37-373E-44A4-AAE2-CE450C033650}" type="parTrans" cxnId="{4C12F0B5-B328-4A44-B24D-7FAE1627172B}">
      <dgm:prSet/>
      <dgm:spPr/>
      <dgm:t>
        <a:bodyPr/>
        <a:lstStyle/>
        <a:p>
          <a:endParaRPr lang="en-US"/>
        </a:p>
      </dgm:t>
    </dgm:pt>
    <dgm:pt modelId="{55FA4B15-2259-4B24-BA27-74440B40100A}" type="sibTrans" cxnId="{4C12F0B5-B328-4A44-B24D-7FAE1627172B}">
      <dgm:prSet/>
      <dgm:spPr/>
      <dgm:t>
        <a:bodyPr/>
        <a:lstStyle/>
        <a:p>
          <a:endParaRPr lang="en-US"/>
        </a:p>
      </dgm:t>
    </dgm:pt>
    <dgm:pt modelId="{1ACD3F0A-80FE-43B8-BCBE-0E9CE1BBD93B}" type="pres">
      <dgm:prSet presAssocID="{D2E15412-6F36-4BD3-9718-3ACFC8CA3359}" presName="linear" presStyleCnt="0">
        <dgm:presLayoutVars>
          <dgm:animLvl val="lvl"/>
          <dgm:resizeHandles val="exact"/>
        </dgm:presLayoutVars>
      </dgm:prSet>
      <dgm:spPr/>
    </dgm:pt>
    <dgm:pt modelId="{48724EE2-3123-4711-95D1-352E8053CED7}" type="pres">
      <dgm:prSet presAssocID="{3D116509-7ECC-48C8-9A17-3DA1434EBDB0}" presName="parentText" presStyleLbl="node1" presStyleIdx="0" presStyleCnt="7" custScaleY="271846">
        <dgm:presLayoutVars>
          <dgm:chMax val="0"/>
          <dgm:bulletEnabled val="1"/>
        </dgm:presLayoutVars>
      </dgm:prSet>
      <dgm:spPr/>
    </dgm:pt>
    <dgm:pt modelId="{BEC5A92C-2718-4BA3-91D4-ECBB122020F0}" type="pres">
      <dgm:prSet presAssocID="{076B1714-119B-410E-8366-C2E05E9E254F}" presName="spacer" presStyleCnt="0"/>
      <dgm:spPr/>
    </dgm:pt>
    <dgm:pt modelId="{C56629BE-F2D2-4ABC-8781-7A826AC2E16F}" type="pres">
      <dgm:prSet presAssocID="{0A65D9F0-0633-44B7-B405-94B364A1D284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C2DE8452-7404-4BD4-856E-92B0EE185B7B}" type="pres">
      <dgm:prSet presAssocID="{0DE56E5F-BB6A-443D-8081-68BB529FDAA3}" presName="spacer" presStyleCnt="0"/>
      <dgm:spPr/>
    </dgm:pt>
    <dgm:pt modelId="{655F5FE5-1BE1-41E3-8ECA-43DD437025FE}" type="pres">
      <dgm:prSet presAssocID="{4B80F83B-6695-4948-85AA-690FB0C55DB1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A62BD660-D185-48A3-9D06-43B91AE2DE2E}" type="pres">
      <dgm:prSet presAssocID="{BB2F94AC-332B-47CB-9493-31F65A264F18}" presName="spacer" presStyleCnt="0"/>
      <dgm:spPr/>
    </dgm:pt>
    <dgm:pt modelId="{A0DEAD1E-0A50-4D99-A666-9AED08A3E86F}" type="pres">
      <dgm:prSet presAssocID="{1717F6AC-5C27-40C0-8D40-7FB556D157E8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B39A057F-0CF3-4C13-9C62-CB4C2B40DAA6}" type="pres">
      <dgm:prSet presAssocID="{5DFC4347-3C82-46D9-8573-3ACFFEE7E7A6}" presName="spacer" presStyleCnt="0"/>
      <dgm:spPr/>
    </dgm:pt>
    <dgm:pt modelId="{0E62E3AE-77F3-4664-A7B4-081B428CE32D}" type="pres">
      <dgm:prSet presAssocID="{C97C2EA4-2566-4E35-BF30-80A2880EB809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C34F808F-3B77-4394-83C9-1DBB796CC346}" type="pres">
      <dgm:prSet presAssocID="{DBC9F0A1-C5EA-48F1-B7E1-8BCBB6351B95}" presName="spacer" presStyleCnt="0"/>
      <dgm:spPr/>
    </dgm:pt>
    <dgm:pt modelId="{5DCDE644-EF2D-402E-8495-CD5F0210186F}" type="pres">
      <dgm:prSet presAssocID="{5E6738F4-B382-4414-8B8A-83932E8098A1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3E27ECD6-B896-4232-92CA-945F930862F1}" type="pres">
      <dgm:prSet presAssocID="{3714D38C-407C-4787-A056-99E7576BAC4A}" presName="spacer" presStyleCnt="0"/>
      <dgm:spPr/>
    </dgm:pt>
    <dgm:pt modelId="{236A67A9-0EDD-4343-9E18-44562318C369}" type="pres">
      <dgm:prSet presAssocID="{A44941F0-442D-4244-81F1-AC0AC0667807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36E09103-D41F-435D-A832-73457FE13F85}" srcId="{D2E15412-6F36-4BD3-9718-3ACFC8CA3359}" destId="{0A65D9F0-0633-44B7-B405-94B364A1D284}" srcOrd="1" destOrd="0" parTransId="{0C5228F9-157F-49D6-904F-40F63A9C5240}" sibTransId="{0DE56E5F-BB6A-443D-8081-68BB529FDAA3}"/>
    <dgm:cxn modelId="{CB563715-708D-43A4-B3C0-92799D644BC3}" type="presOf" srcId="{1717F6AC-5C27-40C0-8D40-7FB556D157E8}" destId="{A0DEAD1E-0A50-4D99-A666-9AED08A3E86F}" srcOrd="0" destOrd="0" presId="urn:microsoft.com/office/officeart/2005/8/layout/vList2"/>
    <dgm:cxn modelId="{5C156830-13ED-4CF2-86AC-5498FA4F00A6}" type="presOf" srcId="{A44941F0-442D-4244-81F1-AC0AC0667807}" destId="{236A67A9-0EDD-4343-9E18-44562318C369}" srcOrd="0" destOrd="0" presId="urn:microsoft.com/office/officeart/2005/8/layout/vList2"/>
    <dgm:cxn modelId="{EBD4DD37-BA4C-45E6-8617-FE4175423BE6}" type="presOf" srcId="{4B80F83B-6695-4948-85AA-690FB0C55DB1}" destId="{655F5FE5-1BE1-41E3-8ECA-43DD437025FE}" srcOrd="0" destOrd="0" presId="urn:microsoft.com/office/officeart/2005/8/layout/vList2"/>
    <dgm:cxn modelId="{9A58BF46-A5E8-4ED8-B4A0-C9FA0C816E0C}" srcId="{D2E15412-6F36-4BD3-9718-3ACFC8CA3359}" destId="{5E6738F4-B382-4414-8B8A-83932E8098A1}" srcOrd="5" destOrd="0" parTransId="{C07A3975-7DB6-44A8-9F45-E2101E2FEC27}" sibTransId="{3714D38C-407C-4787-A056-99E7576BAC4A}"/>
    <dgm:cxn modelId="{893E5873-CA3B-4A07-845C-0EFE70396202}" type="presOf" srcId="{D2E15412-6F36-4BD3-9718-3ACFC8CA3359}" destId="{1ACD3F0A-80FE-43B8-BCBE-0E9CE1BBD93B}" srcOrd="0" destOrd="0" presId="urn:microsoft.com/office/officeart/2005/8/layout/vList2"/>
    <dgm:cxn modelId="{84CA1D59-EB39-44EB-B1EF-2555990141FC}" type="presOf" srcId="{3D116509-7ECC-48C8-9A17-3DA1434EBDB0}" destId="{48724EE2-3123-4711-95D1-352E8053CED7}" srcOrd="0" destOrd="0" presId="urn:microsoft.com/office/officeart/2005/8/layout/vList2"/>
    <dgm:cxn modelId="{2960C49B-246E-4E57-A341-9B28D2AECAEB}" type="presOf" srcId="{5E6738F4-B382-4414-8B8A-83932E8098A1}" destId="{5DCDE644-EF2D-402E-8495-CD5F0210186F}" srcOrd="0" destOrd="0" presId="urn:microsoft.com/office/officeart/2005/8/layout/vList2"/>
    <dgm:cxn modelId="{3FA6DA9F-02F0-493B-B87D-A2C25571A565}" srcId="{D2E15412-6F36-4BD3-9718-3ACFC8CA3359}" destId="{1717F6AC-5C27-40C0-8D40-7FB556D157E8}" srcOrd="3" destOrd="0" parTransId="{97028A71-0751-4112-8F97-7516A2F26D39}" sibTransId="{5DFC4347-3C82-46D9-8573-3ACFFEE7E7A6}"/>
    <dgm:cxn modelId="{8C57E0A2-0041-4F0A-8D47-23383EC40072}" type="presOf" srcId="{0A65D9F0-0633-44B7-B405-94B364A1D284}" destId="{C56629BE-F2D2-4ABC-8781-7A826AC2E16F}" srcOrd="0" destOrd="0" presId="urn:microsoft.com/office/officeart/2005/8/layout/vList2"/>
    <dgm:cxn modelId="{7F3A4AB4-EB22-43D9-97AB-74AB4968C47A}" srcId="{D2E15412-6F36-4BD3-9718-3ACFC8CA3359}" destId="{C97C2EA4-2566-4E35-BF30-80A2880EB809}" srcOrd="4" destOrd="0" parTransId="{45391D54-525E-4565-99A5-9E795AA77400}" sibTransId="{DBC9F0A1-C5EA-48F1-B7E1-8BCBB6351B95}"/>
    <dgm:cxn modelId="{4D1B3BB5-24B6-48AD-8E20-E58BDA3C1181}" srcId="{D2E15412-6F36-4BD3-9718-3ACFC8CA3359}" destId="{4B80F83B-6695-4948-85AA-690FB0C55DB1}" srcOrd="2" destOrd="0" parTransId="{C92CFC80-706A-4289-AEA9-485DE3AB5568}" sibTransId="{BB2F94AC-332B-47CB-9493-31F65A264F18}"/>
    <dgm:cxn modelId="{4C12F0B5-B328-4A44-B24D-7FAE1627172B}" srcId="{D2E15412-6F36-4BD3-9718-3ACFC8CA3359}" destId="{A44941F0-442D-4244-81F1-AC0AC0667807}" srcOrd="6" destOrd="0" parTransId="{B006AF37-373E-44A4-AAE2-CE450C033650}" sibTransId="{55FA4B15-2259-4B24-BA27-74440B40100A}"/>
    <dgm:cxn modelId="{CDF03BCB-CF76-437B-9938-B29FEC37D5AE}" srcId="{D2E15412-6F36-4BD3-9718-3ACFC8CA3359}" destId="{3D116509-7ECC-48C8-9A17-3DA1434EBDB0}" srcOrd="0" destOrd="0" parTransId="{42EE87B3-5E6D-4798-950B-0C58F135EB44}" sibTransId="{076B1714-119B-410E-8366-C2E05E9E254F}"/>
    <dgm:cxn modelId="{A141F5D6-68DE-459A-8A4B-083AB1020F7C}" type="presOf" srcId="{C97C2EA4-2566-4E35-BF30-80A2880EB809}" destId="{0E62E3AE-77F3-4664-A7B4-081B428CE32D}" srcOrd="0" destOrd="0" presId="urn:microsoft.com/office/officeart/2005/8/layout/vList2"/>
    <dgm:cxn modelId="{2C47A6FB-2814-4D34-BDE7-7178CA42CE94}" type="presParOf" srcId="{1ACD3F0A-80FE-43B8-BCBE-0E9CE1BBD93B}" destId="{48724EE2-3123-4711-95D1-352E8053CED7}" srcOrd="0" destOrd="0" presId="urn:microsoft.com/office/officeart/2005/8/layout/vList2"/>
    <dgm:cxn modelId="{FE58592F-F63F-4181-813E-F94BDA8D097A}" type="presParOf" srcId="{1ACD3F0A-80FE-43B8-BCBE-0E9CE1BBD93B}" destId="{BEC5A92C-2718-4BA3-91D4-ECBB122020F0}" srcOrd="1" destOrd="0" presId="urn:microsoft.com/office/officeart/2005/8/layout/vList2"/>
    <dgm:cxn modelId="{5A4F38A8-4267-419B-A785-BC40F52DBF29}" type="presParOf" srcId="{1ACD3F0A-80FE-43B8-BCBE-0E9CE1BBD93B}" destId="{C56629BE-F2D2-4ABC-8781-7A826AC2E16F}" srcOrd="2" destOrd="0" presId="urn:microsoft.com/office/officeart/2005/8/layout/vList2"/>
    <dgm:cxn modelId="{63CBDF21-3A38-4A54-80F3-695DB757DC83}" type="presParOf" srcId="{1ACD3F0A-80FE-43B8-BCBE-0E9CE1BBD93B}" destId="{C2DE8452-7404-4BD4-856E-92B0EE185B7B}" srcOrd="3" destOrd="0" presId="urn:microsoft.com/office/officeart/2005/8/layout/vList2"/>
    <dgm:cxn modelId="{F244F3BC-A961-473B-955E-C07E1E8DEF28}" type="presParOf" srcId="{1ACD3F0A-80FE-43B8-BCBE-0E9CE1BBD93B}" destId="{655F5FE5-1BE1-41E3-8ECA-43DD437025FE}" srcOrd="4" destOrd="0" presId="urn:microsoft.com/office/officeart/2005/8/layout/vList2"/>
    <dgm:cxn modelId="{029313B6-2BF9-4C8E-8175-96ACD277EBE3}" type="presParOf" srcId="{1ACD3F0A-80FE-43B8-BCBE-0E9CE1BBD93B}" destId="{A62BD660-D185-48A3-9D06-43B91AE2DE2E}" srcOrd="5" destOrd="0" presId="urn:microsoft.com/office/officeart/2005/8/layout/vList2"/>
    <dgm:cxn modelId="{5DE2ED8A-7E43-4CA1-968E-0948D2194972}" type="presParOf" srcId="{1ACD3F0A-80FE-43B8-BCBE-0E9CE1BBD93B}" destId="{A0DEAD1E-0A50-4D99-A666-9AED08A3E86F}" srcOrd="6" destOrd="0" presId="urn:microsoft.com/office/officeart/2005/8/layout/vList2"/>
    <dgm:cxn modelId="{867D0DDA-C1E8-4D06-8AEF-53BC49ABB912}" type="presParOf" srcId="{1ACD3F0A-80FE-43B8-BCBE-0E9CE1BBD93B}" destId="{B39A057F-0CF3-4C13-9C62-CB4C2B40DAA6}" srcOrd="7" destOrd="0" presId="urn:microsoft.com/office/officeart/2005/8/layout/vList2"/>
    <dgm:cxn modelId="{B1E8AEDC-0EA7-4389-B415-C8C5E503CA19}" type="presParOf" srcId="{1ACD3F0A-80FE-43B8-BCBE-0E9CE1BBD93B}" destId="{0E62E3AE-77F3-4664-A7B4-081B428CE32D}" srcOrd="8" destOrd="0" presId="urn:microsoft.com/office/officeart/2005/8/layout/vList2"/>
    <dgm:cxn modelId="{F8B140EC-F27D-4FB1-8EB4-C42BC27ADE6F}" type="presParOf" srcId="{1ACD3F0A-80FE-43B8-BCBE-0E9CE1BBD93B}" destId="{C34F808F-3B77-4394-83C9-1DBB796CC346}" srcOrd="9" destOrd="0" presId="urn:microsoft.com/office/officeart/2005/8/layout/vList2"/>
    <dgm:cxn modelId="{569EA0BF-9E28-43D8-B6FB-B3A43D2D165E}" type="presParOf" srcId="{1ACD3F0A-80FE-43B8-BCBE-0E9CE1BBD93B}" destId="{5DCDE644-EF2D-402E-8495-CD5F0210186F}" srcOrd="10" destOrd="0" presId="urn:microsoft.com/office/officeart/2005/8/layout/vList2"/>
    <dgm:cxn modelId="{7CE746C3-AD78-4672-A54C-2A74748AAE19}" type="presParOf" srcId="{1ACD3F0A-80FE-43B8-BCBE-0E9CE1BBD93B}" destId="{3E27ECD6-B896-4232-92CA-945F930862F1}" srcOrd="11" destOrd="0" presId="urn:microsoft.com/office/officeart/2005/8/layout/vList2"/>
    <dgm:cxn modelId="{291C2366-FABB-4878-A1CA-5B659DBE72A9}" type="presParOf" srcId="{1ACD3F0A-80FE-43B8-BCBE-0E9CE1BBD93B}" destId="{236A67A9-0EDD-4343-9E18-44562318C369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2DC063-94B9-46F5-BEB2-80BB08C226A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F25451-0BD9-4A31-BD29-6D7CC6DA473A}">
      <dgm:prSet/>
      <dgm:spPr/>
      <dgm:t>
        <a:bodyPr/>
        <a:lstStyle/>
        <a:p>
          <a:r>
            <a:rPr lang="en-US" b="1" dirty="0" err="1"/>
            <a:t>Korisnici</a:t>
          </a:r>
          <a:r>
            <a:rPr lang="en-US" b="1" dirty="0"/>
            <a:t> koji </a:t>
          </a:r>
          <a:r>
            <a:rPr lang="en-US" b="1" dirty="0" err="1"/>
            <a:t>već</a:t>
          </a:r>
          <a:r>
            <a:rPr lang="en-US" b="1" dirty="0"/>
            <a:t> </a:t>
          </a:r>
          <a:r>
            <a:rPr lang="en-US" b="1" dirty="0" err="1"/>
            <a:t>imaju</a:t>
          </a:r>
          <a:r>
            <a:rPr lang="en-US" b="1" dirty="0"/>
            <a:t> </a:t>
          </a:r>
          <a:r>
            <a:rPr lang="en-US" b="1" dirty="0" err="1"/>
            <a:t>utvrđenu</a:t>
          </a:r>
          <a:r>
            <a:rPr lang="en-US" b="1" dirty="0"/>
            <a:t> </a:t>
          </a:r>
          <a:r>
            <a:rPr lang="en-US" b="1" dirty="0" err="1"/>
            <a:t>kardiovaskularnu</a:t>
          </a:r>
          <a:r>
            <a:rPr lang="en-US" b="1" dirty="0"/>
            <a:t> </a:t>
          </a:r>
          <a:r>
            <a:rPr lang="en-US" b="1" dirty="0" err="1"/>
            <a:t>bolest</a:t>
          </a:r>
          <a:endParaRPr lang="en-US" dirty="0"/>
        </a:p>
      </dgm:t>
    </dgm:pt>
    <dgm:pt modelId="{8E5CAB0A-E620-4096-8219-328775B8F52E}" type="parTrans" cxnId="{9AD519C3-23E0-4343-A1DF-4F636E0E759E}">
      <dgm:prSet/>
      <dgm:spPr/>
      <dgm:t>
        <a:bodyPr/>
        <a:lstStyle/>
        <a:p>
          <a:endParaRPr lang="en-US"/>
        </a:p>
      </dgm:t>
    </dgm:pt>
    <dgm:pt modelId="{024EA13B-06B4-4338-9341-FCECA7AA1492}" type="sibTrans" cxnId="{9AD519C3-23E0-4343-A1DF-4F636E0E759E}">
      <dgm:prSet/>
      <dgm:spPr/>
      <dgm:t>
        <a:bodyPr/>
        <a:lstStyle/>
        <a:p>
          <a:endParaRPr lang="en-US"/>
        </a:p>
      </dgm:t>
    </dgm:pt>
    <dgm:pt modelId="{F1930E41-5C66-4F39-9995-0F5103350B6A}">
      <dgm:prSet/>
      <dgm:spPr/>
      <dgm:t>
        <a:bodyPr/>
        <a:lstStyle/>
        <a:p>
          <a:r>
            <a:rPr lang="sr-Latn-RS" b="1" dirty="0"/>
            <a:t>Praćenje parametara - analiza i vizuelizacija</a:t>
          </a:r>
          <a:endParaRPr lang="en-US" dirty="0"/>
        </a:p>
      </dgm:t>
    </dgm:pt>
    <dgm:pt modelId="{4BA73E06-01A3-41B8-B328-F0987A716E51}" type="parTrans" cxnId="{F39A5906-C4EA-487E-A9E7-06B463666E8F}">
      <dgm:prSet/>
      <dgm:spPr/>
      <dgm:t>
        <a:bodyPr/>
        <a:lstStyle/>
        <a:p>
          <a:endParaRPr lang="en-US"/>
        </a:p>
      </dgm:t>
    </dgm:pt>
    <dgm:pt modelId="{419B8761-6389-4425-965F-91A2A8C6E9D9}" type="sibTrans" cxnId="{F39A5906-C4EA-487E-A9E7-06B463666E8F}">
      <dgm:prSet/>
      <dgm:spPr/>
      <dgm:t>
        <a:bodyPr/>
        <a:lstStyle/>
        <a:p>
          <a:endParaRPr lang="en-US"/>
        </a:p>
      </dgm:t>
    </dgm:pt>
    <dgm:pt modelId="{FF75E1DD-7B54-4146-9B4D-4D27E067CA23}">
      <dgm:prSet/>
      <dgm:spPr/>
      <dgm:t>
        <a:bodyPr/>
        <a:lstStyle/>
        <a:p>
          <a:r>
            <a:rPr lang="sr-Latn-RS" b="1"/>
            <a:t>Personalizovani saveti</a:t>
          </a:r>
          <a:endParaRPr lang="en-US"/>
        </a:p>
      </dgm:t>
    </dgm:pt>
    <dgm:pt modelId="{78F29B10-9BB5-4519-A379-9A346A3B1348}" type="parTrans" cxnId="{DC98F261-AA85-4EFF-A726-719E2F9A039F}">
      <dgm:prSet/>
      <dgm:spPr/>
      <dgm:t>
        <a:bodyPr/>
        <a:lstStyle/>
        <a:p>
          <a:endParaRPr lang="en-US"/>
        </a:p>
      </dgm:t>
    </dgm:pt>
    <dgm:pt modelId="{246505E1-5AC1-47BB-937F-E8FAE4360DD9}" type="sibTrans" cxnId="{DC98F261-AA85-4EFF-A726-719E2F9A039F}">
      <dgm:prSet/>
      <dgm:spPr/>
      <dgm:t>
        <a:bodyPr/>
        <a:lstStyle/>
        <a:p>
          <a:endParaRPr lang="en-US"/>
        </a:p>
      </dgm:t>
    </dgm:pt>
    <dgm:pt modelId="{7AD52312-B0A9-4ADD-8CEF-9C463292A539}">
      <dgm:prSet/>
      <dgm:spPr/>
      <dgm:t>
        <a:bodyPr/>
        <a:lstStyle/>
        <a:p>
          <a:r>
            <a:rPr lang="sr-Latn-RS" b="1" dirty="0"/>
            <a:t>Predikcija bliske budućnosti </a:t>
          </a:r>
          <a:endParaRPr lang="en-US" dirty="0"/>
        </a:p>
      </dgm:t>
    </dgm:pt>
    <dgm:pt modelId="{5153C71E-F1B2-43A4-AA16-9D8DE3D50BC4}" type="parTrans" cxnId="{C6377C7A-8434-4E90-A93A-DEFA264B5C96}">
      <dgm:prSet/>
      <dgm:spPr/>
      <dgm:t>
        <a:bodyPr/>
        <a:lstStyle/>
        <a:p>
          <a:endParaRPr lang="en-US"/>
        </a:p>
      </dgm:t>
    </dgm:pt>
    <dgm:pt modelId="{30E3DB98-F382-47BB-B268-EB898563DBE4}" type="sibTrans" cxnId="{C6377C7A-8434-4E90-A93A-DEFA264B5C96}">
      <dgm:prSet/>
      <dgm:spPr/>
      <dgm:t>
        <a:bodyPr/>
        <a:lstStyle/>
        <a:p>
          <a:endParaRPr lang="en-US"/>
        </a:p>
      </dgm:t>
    </dgm:pt>
    <dgm:pt modelId="{0735F73C-9ECF-456C-8107-10D58956294F}">
      <dgm:prSet/>
      <dgm:spPr/>
      <dgm:t>
        <a:bodyPr/>
        <a:lstStyle/>
        <a:p>
          <a:r>
            <a:rPr lang="sr-Latn-RS" b="1"/>
            <a:t>Pregled i kontrola ishrane</a:t>
          </a:r>
          <a:endParaRPr lang="en-US"/>
        </a:p>
      </dgm:t>
    </dgm:pt>
    <dgm:pt modelId="{7D869C67-9E7E-49F1-817B-395E8A4E63EA}" type="parTrans" cxnId="{36B4B50B-9F2F-4BCE-92A1-6D4DBA23F671}">
      <dgm:prSet/>
      <dgm:spPr/>
      <dgm:t>
        <a:bodyPr/>
        <a:lstStyle/>
        <a:p>
          <a:endParaRPr lang="en-US"/>
        </a:p>
      </dgm:t>
    </dgm:pt>
    <dgm:pt modelId="{13B9B881-771B-4386-ADB0-BE539228F4A1}" type="sibTrans" cxnId="{36B4B50B-9F2F-4BCE-92A1-6D4DBA23F671}">
      <dgm:prSet/>
      <dgm:spPr/>
      <dgm:t>
        <a:bodyPr/>
        <a:lstStyle/>
        <a:p>
          <a:endParaRPr lang="en-US"/>
        </a:p>
      </dgm:t>
    </dgm:pt>
    <dgm:pt modelId="{DB55022D-7B10-4002-8ED1-DB5E0948D240}">
      <dgm:prSet/>
      <dgm:spPr/>
      <dgm:t>
        <a:bodyPr/>
        <a:lstStyle/>
        <a:p>
          <a:r>
            <a:rPr lang="sr-Latn-RS" b="1"/>
            <a:t>Pregled i kontrola fizičke aktivnosti</a:t>
          </a:r>
          <a:endParaRPr lang="en-US"/>
        </a:p>
      </dgm:t>
    </dgm:pt>
    <dgm:pt modelId="{718866DB-3058-42C5-8C30-11242DAE2EFE}" type="parTrans" cxnId="{77CB10D5-56BF-4E79-AC69-DD214D60B5D3}">
      <dgm:prSet/>
      <dgm:spPr/>
      <dgm:t>
        <a:bodyPr/>
        <a:lstStyle/>
        <a:p>
          <a:endParaRPr lang="en-US"/>
        </a:p>
      </dgm:t>
    </dgm:pt>
    <dgm:pt modelId="{28672A08-9E13-4246-9BD1-1D8204BB6272}" type="sibTrans" cxnId="{77CB10D5-56BF-4E79-AC69-DD214D60B5D3}">
      <dgm:prSet/>
      <dgm:spPr/>
      <dgm:t>
        <a:bodyPr/>
        <a:lstStyle/>
        <a:p>
          <a:endParaRPr lang="en-US"/>
        </a:p>
      </dgm:t>
    </dgm:pt>
    <dgm:pt modelId="{4B7E0E9D-86A2-4E7B-8EB0-A91DE1A4775F}">
      <dgm:prSet/>
      <dgm:spPr/>
      <dgm:t>
        <a:bodyPr/>
        <a:lstStyle/>
        <a:p>
          <a:r>
            <a:rPr lang="en-US" b="1" dirty="0" err="1"/>
            <a:t>Korisnici</a:t>
          </a:r>
          <a:r>
            <a:rPr lang="en-US" b="1" dirty="0"/>
            <a:t> koji </a:t>
          </a:r>
          <a:r>
            <a:rPr lang="en-US" b="1" dirty="0" err="1"/>
            <a:t>nemaju</a:t>
          </a:r>
          <a:r>
            <a:rPr lang="en-US" b="1" dirty="0"/>
            <a:t> </a:t>
          </a:r>
          <a:r>
            <a:rPr lang="en-US" b="1" dirty="0" err="1"/>
            <a:t>utvrđenu</a:t>
          </a:r>
          <a:r>
            <a:rPr lang="en-US" b="1" dirty="0"/>
            <a:t> </a:t>
          </a:r>
          <a:r>
            <a:rPr lang="en-US" b="1" dirty="0" err="1"/>
            <a:t>kardiovaskularnu</a:t>
          </a:r>
          <a:r>
            <a:rPr lang="en-US" b="1" dirty="0"/>
            <a:t> </a:t>
          </a:r>
          <a:r>
            <a:rPr lang="en-US" b="1" dirty="0" err="1"/>
            <a:t>bolest</a:t>
          </a:r>
          <a:endParaRPr lang="en-US" b="1" dirty="0"/>
        </a:p>
      </dgm:t>
    </dgm:pt>
    <dgm:pt modelId="{99AB5989-0913-4DDF-BE62-E1F23512CA88}" type="parTrans" cxnId="{CA9BB158-5F5A-4380-B0E2-2FFDFA94F5B1}">
      <dgm:prSet/>
      <dgm:spPr/>
      <dgm:t>
        <a:bodyPr/>
        <a:lstStyle/>
        <a:p>
          <a:endParaRPr lang="en-US"/>
        </a:p>
      </dgm:t>
    </dgm:pt>
    <dgm:pt modelId="{F7DB6791-4F7D-444C-A4BA-F1751127082B}" type="sibTrans" cxnId="{CA9BB158-5F5A-4380-B0E2-2FFDFA94F5B1}">
      <dgm:prSet/>
      <dgm:spPr/>
      <dgm:t>
        <a:bodyPr/>
        <a:lstStyle/>
        <a:p>
          <a:endParaRPr lang="en-US"/>
        </a:p>
      </dgm:t>
    </dgm:pt>
    <dgm:pt modelId="{035A0F13-FBF0-4022-8DC0-9DB42E9586B5}">
      <dgm:prSet/>
      <dgm:spPr/>
      <dgm:t>
        <a:bodyPr/>
        <a:lstStyle/>
        <a:p>
          <a:r>
            <a:rPr lang="sr-Latn-RS" b="1"/>
            <a:t>Predikcija za narednih 10 godina</a:t>
          </a:r>
          <a:endParaRPr lang="en-US"/>
        </a:p>
      </dgm:t>
    </dgm:pt>
    <dgm:pt modelId="{3D0B119A-5E9F-49C5-86A3-0573BF272D6F}" type="parTrans" cxnId="{5B5ADF4B-45AA-422E-8D54-D1C7C6D7F138}">
      <dgm:prSet/>
      <dgm:spPr/>
      <dgm:t>
        <a:bodyPr/>
        <a:lstStyle/>
        <a:p>
          <a:endParaRPr lang="en-US"/>
        </a:p>
      </dgm:t>
    </dgm:pt>
    <dgm:pt modelId="{E2EA5589-C5A0-42F6-B4AD-3820D83EA8F1}" type="sibTrans" cxnId="{5B5ADF4B-45AA-422E-8D54-D1C7C6D7F138}">
      <dgm:prSet/>
      <dgm:spPr/>
      <dgm:t>
        <a:bodyPr/>
        <a:lstStyle/>
        <a:p>
          <a:endParaRPr lang="en-US"/>
        </a:p>
      </dgm:t>
    </dgm:pt>
    <dgm:pt modelId="{E6F2B770-CCDA-42FD-A783-DAB8B233E8CF}">
      <dgm:prSet/>
      <dgm:spPr/>
      <dgm:t>
        <a:bodyPr/>
        <a:lstStyle/>
        <a:p>
          <a:r>
            <a:rPr lang="sr-Latn-RS" b="1"/>
            <a:t>Detekcija kardiovaskularnih problema</a:t>
          </a:r>
          <a:endParaRPr lang="en-US"/>
        </a:p>
      </dgm:t>
    </dgm:pt>
    <dgm:pt modelId="{31633791-E386-4A78-9BE9-F9E20C4BB20B}" type="parTrans" cxnId="{BDF8CED2-85DD-412B-A398-930F13DED947}">
      <dgm:prSet/>
      <dgm:spPr/>
      <dgm:t>
        <a:bodyPr/>
        <a:lstStyle/>
        <a:p>
          <a:endParaRPr lang="en-US"/>
        </a:p>
      </dgm:t>
    </dgm:pt>
    <dgm:pt modelId="{ECBE38C8-0319-47D2-BD13-9DF089E5AB6F}" type="sibTrans" cxnId="{BDF8CED2-85DD-412B-A398-930F13DED947}">
      <dgm:prSet/>
      <dgm:spPr/>
      <dgm:t>
        <a:bodyPr/>
        <a:lstStyle/>
        <a:p>
          <a:endParaRPr lang="en-US"/>
        </a:p>
      </dgm:t>
    </dgm:pt>
    <dgm:pt modelId="{DDBB1C90-5C8F-497D-AA93-BA0D47AB20F0}" type="pres">
      <dgm:prSet presAssocID="{562DC063-94B9-46F5-BEB2-80BB08C226A2}" presName="linear" presStyleCnt="0">
        <dgm:presLayoutVars>
          <dgm:dir/>
          <dgm:animLvl val="lvl"/>
          <dgm:resizeHandles val="exact"/>
        </dgm:presLayoutVars>
      </dgm:prSet>
      <dgm:spPr/>
    </dgm:pt>
    <dgm:pt modelId="{A2CA4D75-E9C6-452A-A014-AF99F61BB189}" type="pres">
      <dgm:prSet presAssocID="{E0F25451-0BD9-4A31-BD29-6D7CC6DA473A}" presName="parentLin" presStyleCnt="0"/>
      <dgm:spPr/>
    </dgm:pt>
    <dgm:pt modelId="{30A0CB88-C14B-4B01-AE01-CDE792C42BD1}" type="pres">
      <dgm:prSet presAssocID="{E0F25451-0BD9-4A31-BD29-6D7CC6DA473A}" presName="parentLeftMargin" presStyleLbl="node1" presStyleIdx="0" presStyleCnt="2"/>
      <dgm:spPr/>
    </dgm:pt>
    <dgm:pt modelId="{2958A472-ACFB-47D3-BB5E-D2A7DE2410F2}" type="pres">
      <dgm:prSet presAssocID="{E0F25451-0BD9-4A31-BD29-6D7CC6DA473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1FE71A6-E919-4B08-B56C-9F776E314E0E}" type="pres">
      <dgm:prSet presAssocID="{E0F25451-0BD9-4A31-BD29-6D7CC6DA473A}" presName="negativeSpace" presStyleCnt="0"/>
      <dgm:spPr/>
    </dgm:pt>
    <dgm:pt modelId="{BC690397-3629-4B12-9B28-E2D96F3BE4EF}" type="pres">
      <dgm:prSet presAssocID="{E0F25451-0BD9-4A31-BD29-6D7CC6DA473A}" presName="childText" presStyleLbl="conFgAcc1" presStyleIdx="0" presStyleCnt="2">
        <dgm:presLayoutVars>
          <dgm:bulletEnabled val="1"/>
        </dgm:presLayoutVars>
      </dgm:prSet>
      <dgm:spPr/>
    </dgm:pt>
    <dgm:pt modelId="{3F7A57F4-6286-4E18-97FC-C93AFB12E218}" type="pres">
      <dgm:prSet presAssocID="{024EA13B-06B4-4338-9341-FCECA7AA1492}" presName="spaceBetweenRectangles" presStyleCnt="0"/>
      <dgm:spPr/>
    </dgm:pt>
    <dgm:pt modelId="{F0642B8D-F30E-4DF4-8217-FC25CA4B68DA}" type="pres">
      <dgm:prSet presAssocID="{4B7E0E9D-86A2-4E7B-8EB0-A91DE1A4775F}" presName="parentLin" presStyleCnt="0"/>
      <dgm:spPr/>
    </dgm:pt>
    <dgm:pt modelId="{9EDB5492-B178-4B7B-BD92-22A8805D7F95}" type="pres">
      <dgm:prSet presAssocID="{4B7E0E9D-86A2-4E7B-8EB0-A91DE1A4775F}" presName="parentLeftMargin" presStyleLbl="node1" presStyleIdx="0" presStyleCnt="2"/>
      <dgm:spPr/>
    </dgm:pt>
    <dgm:pt modelId="{83861B75-0565-497E-B7F9-DC5C76362700}" type="pres">
      <dgm:prSet presAssocID="{4B7E0E9D-86A2-4E7B-8EB0-A91DE1A4775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6330E1D-351F-4955-B180-BA58CD2A0C5A}" type="pres">
      <dgm:prSet presAssocID="{4B7E0E9D-86A2-4E7B-8EB0-A91DE1A4775F}" presName="negativeSpace" presStyleCnt="0"/>
      <dgm:spPr/>
    </dgm:pt>
    <dgm:pt modelId="{C706595A-8806-4E58-9582-64A82154F3A6}" type="pres">
      <dgm:prSet presAssocID="{4B7E0E9D-86A2-4E7B-8EB0-A91DE1A4775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BB3DF04-4749-4ED2-96A2-2EDC1CC7935E}" type="presOf" srcId="{0735F73C-9ECF-456C-8107-10D58956294F}" destId="{BC690397-3629-4B12-9B28-E2D96F3BE4EF}" srcOrd="0" destOrd="3" presId="urn:microsoft.com/office/officeart/2005/8/layout/list1"/>
    <dgm:cxn modelId="{F39A5906-C4EA-487E-A9E7-06B463666E8F}" srcId="{E0F25451-0BD9-4A31-BD29-6D7CC6DA473A}" destId="{F1930E41-5C66-4F39-9995-0F5103350B6A}" srcOrd="0" destOrd="0" parTransId="{4BA73E06-01A3-41B8-B328-F0987A716E51}" sibTransId="{419B8761-6389-4425-965F-91A2A8C6E9D9}"/>
    <dgm:cxn modelId="{36B4B50B-9F2F-4BCE-92A1-6D4DBA23F671}" srcId="{E0F25451-0BD9-4A31-BD29-6D7CC6DA473A}" destId="{0735F73C-9ECF-456C-8107-10D58956294F}" srcOrd="3" destOrd="0" parTransId="{7D869C67-9E7E-49F1-817B-395E8A4E63EA}" sibTransId="{13B9B881-771B-4386-ADB0-BE539228F4A1}"/>
    <dgm:cxn modelId="{6BEA7C15-4D2C-4B80-8F14-4F9D0424BD80}" type="presOf" srcId="{7AD52312-B0A9-4ADD-8CEF-9C463292A539}" destId="{BC690397-3629-4B12-9B28-E2D96F3BE4EF}" srcOrd="0" destOrd="2" presId="urn:microsoft.com/office/officeart/2005/8/layout/list1"/>
    <dgm:cxn modelId="{51A56334-3B79-4D60-8A7C-4F69DF4955FD}" type="presOf" srcId="{E6F2B770-CCDA-42FD-A783-DAB8B233E8CF}" destId="{C706595A-8806-4E58-9582-64A82154F3A6}" srcOrd="0" destOrd="1" presId="urn:microsoft.com/office/officeart/2005/8/layout/list1"/>
    <dgm:cxn modelId="{DC98F261-AA85-4EFF-A726-719E2F9A039F}" srcId="{E0F25451-0BD9-4A31-BD29-6D7CC6DA473A}" destId="{FF75E1DD-7B54-4146-9B4D-4D27E067CA23}" srcOrd="1" destOrd="0" parTransId="{78F29B10-9BB5-4519-A379-9A346A3B1348}" sibTransId="{246505E1-5AC1-47BB-937F-E8FAE4360DD9}"/>
    <dgm:cxn modelId="{5B5ADF4B-45AA-422E-8D54-D1C7C6D7F138}" srcId="{4B7E0E9D-86A2-4E7B-8EB0-A91DE1A4775F}" destId="{035A0F13-FBF0-4022-8DC0-9DB42E9586B5}" srcOrd="0" destOrd="0" parTransId="{3D0B119A-5E9F-49C5-86A3-0573BF272D6F}" sibTransId="{E2EA5589-C5A0-42F6-B4AD-3820D83EA8F1}"/>
    <dgm:cxn modelId="{346DFE6F-9F07-4CB0-B9E5-1E40DDB14728}" type="presOf" srcId="{4B7E0E9D-86A2-4E7B-8EB0-A91DE1A4775F}" destId="{83861B75-0565-497E-B7F9-DC5C76362700}" srcOrd="1" destOrd="0" presId="urn:microsoft.com/office/officeart/2005/8/layout/list1"/>
    <dgm:cxn modelId="{CA9BB158-5F5A-4380-B0E2-2FFDFA94F5B1}" srcId="{562DC063-94B9-46F5-BEB2-80BB08C226A2}" destId="{4B7E0E9D-86A2-4E7B-8EB0-A91DE1A4775F}" srcOrd="1" destOrd="0" parTransId="{99AB5989-0913-4DDF-BE62-E1F23512CA88}" sibTransId="{F7DB6791-4F7D-444C-A4BA-F1751127082B}"/>
    <dgm:cxn modelId="{C6377C7A-8434-4E90-A93A-DEFA264B5C96}" srcId="{E0F25451-0BD9-4A31-BD29-6D7CC6DA473A}" destId="{7AD52312-B0A9-4ADD-8CEF-9C463292A539}" srcOrd="2" destOrd="0" parTransId="{5153C71E-F1B2-43A4-AA16-9D8DE3D50BC4}" sibTransId="{30E3DB98-F382-47BB-B268-EB898563DBE4}"/>
    <dgm:cxn modelId="{CC2C169D-06F5-4BDD-87C1-E6C73054C94A}" type="presOf" srcId="{FF75E1DD-7B54-4146-9B4D-4D27E067CA23}" destId="{BC690397-3629-4B12-9B28-E2D96F3BE4EF}" srcOrd="0" destOrd="1" presId="urn:microsoft.com/office/officeart/2005/8/layout/list1"/>
    <dgm:cxn modelId="{1F3771A3-3C3D-4E9F-AF04-885D6BB88CCF}" type="presOf" srcId="{F1930E41-5C66-4F39-9995-0F5103350B6A}" destId="{BC690397-3629-4B12-9B28-E2D96F3BE4EF}" srcOrd="0" destOrd="0" presId="urn:microsoft.com/office/officeart/2005/8/layout/list1"/>
    <dgm:cxn modelId="{9E0C27B2-2DAF-41CE-A9CB-A1603956F222}" type="presOf" srcId="{562DC063-94B9-46F5-BEB2-80BB08C226A2}" destId="{DDBB1C90-5C8F-497D-AA93-BA0D47AB20F0}" srcOrd="0" destOrd="0" presId="urn:microsoft.com/office/officeart/2005/8/layout/list1"/>
    <dgm:cxn modelId="{4090CFB3-A074-4CB0-B45E-50B6AA74F9CF}" type="presOf" srcId="{E0F25451-0BD9-4A31-BD29-6D7CC6DA473A}" destId="{30A0CB88-C14B-4B01-AE01-CDE792C42BD1}" srcOrd="0" destOrd="0" presId="urn:microsoft.com/office/officeart/2005/8/layout/list1"/>
    <dgm:cxn modelId="{994A96BA-B515-44D8-9B01-DC124C3DDE02}" type="presOf" srcId="{E0F25451-0BD9-4A31-BD29-6D7CC6DA473A}" destId="{2958A472-ACFB-47D3-BB5E-D2A7DE2410F2}" srcOrd="1" destOrd="0" presId="urn:microsoft.com/office/officeart/2005/8/layout/list1"/>
    <dgm:cxn modelId="{9AD519C3-23E0-4343-A1DF-4F636E0E759E}" srcId="{562DC063-94B9-46F5-BEB2-80BB08C226A2}" destId="{E0F25451-0BD9-4A31-BD29-6D7CC6DA473A}" srcOrd="0" destOrd="0" parTransId="{8E5CAB0A-E620-4096-8219-328775B8F52E}" sibTransId="{024EA13B-06B4-4338-9341-FCECA7AA1492}"/>
    <dgm:cxn modelId="{374412C5-4EB3-4128-8298-7D41F32DC267}" type="presOf" srcId="{035A0F13-FBF0-4022-8DC0-9DB42E9586B5}" destId="{C706595A-8806-4E58-9582-64A82154F3A6}" srcOrd="0" destOrd="0" presId="urn:microsoft.com/office/officeart/2005/8/layout/list1"/>
    <dgm:cxn modelId="{BDF8CED2-85DD-412B-A398-930F13DED947}" srcId="{4B7E0E9D-86A2-4E7B-8EB0-A91DE1A4775F}" destId="{E6F2B770-CCDA-42FD-A783-DAB8B233E8CF}" srcOrd="1" destOrd="0" parTransId="{31633791-E386-4A78-9BE9-F9E20C4BB20B}" sibTransId="{ECBE38C8-0319-47D2-BD13-9DF089E5AB6F}"/>
    <dgm:cxn modelId="{77CB10D5-56BF-4E79-AC69-DD214D60B5D3}" srcId="{E0F25451-0BD9-4A31-BD29-6D7CC6DA473A}" destId="{DB55022D-7B10-4002-8ED1-DB5E0948D240}" srcOrd="4" destOrd="0" parTransId="{718866DB-3058-42C5-8C30-11242DAE2EFE}" sibTransId="{28672A08-9E13-4246-9BD1-1D8204BB6272}"/>
    <dgm:cxn modelId="{37B745DB-6091-42F8-816D-AB259C2A152F}" type="presOf" srcId="{4B7E0E9D-86A2-4E7B-8EB0-A91DE1A4775F}" destId="{9EDB5492-B178-4B7B-BD92-22A8805D7F95}" srcOrd="0" destOrd="0" presId="urn:microsoft.com/office/officeart/2005/8/layout/list1"/>
    <dgm:cxn modelId="{FD799ADD-6885-452A-8E3E-173A0807FDA1}" type="presOf" srcId="{DB55022D-7B10-4002-8ED1-DB5E0948D240}" destId="{BC690397-3629-4B12-9B28-E2D96F3BE4EF}" srcOrd="0" destOrd="4" presId="urn:microsoft.com/office/officeart/2005/8/layout/list1"/>
    <dgm:cxn modelId="{9C8AEB1E-EF13-4B6A-82E1-9B641D1A9FDD}" type="presParOf" srcId="{DDBB1C90-5C8F-497D-AA93-BA0D47AB20F0}" destId="{A2CA4D75-E9C6-452A-A014-AF99F61BB189}" srcOrd="0" destOrd="0" presId="urn:microsoft.com/office/officeart/2005/8/layout/list1"/>
    <dgm:cxn modelId="{05BDD95B-8288-4AD2-87F2-654DBFB0C7D2}" type="presParOf" srcId="{A2CA4D75-E9C6-452A-A014-AF99F61BB189}" destId="{30A0CB88-C14B-4B01-AE01-CDE792C42BD1}" srcOrd="0" destOrd="0" presId="urn:microsoft.com/office/officeart/2005/8/layout/list1"/>
    <dgm:cxn modelId="{5B6B1B97-E625-416A-8825-BE40B19C4436}" type="presParOf" srcId="{A2CA4D75-E9C6-452A-A014-AF99F61BB189}" destId="{2958A472-ACFB-47D3-BB5E-D2A7DE2410F2}" srcOrd="1" destOrd="0" presId="urn:microsoft.com/office/officeart/2005/8/layout/list1"/>
    <dgm:cxn modelId="{F1160990-774B-4EC6-B9BA-23F916BEB6E4}" type="presParOf" srcId="{DDBB1C90-5C8F-497D-AA93-BA0D47AB20F0}" destId="{D1FE71A6-E919-4B08-B56C-9F776E314E0E}" srcOrd="1" destOrd="0" presId="urn:microsoft.com/office/officeart/2005/8/layout/list1"/>
    <dgm:cxn modelId="{7F59B151-B13F-49CD-BCA1-438BC98A9774}" type="presParOf" srcId="{DDBB1C90-5C8F-497D-AA93-BA0D47AB20F0}" destId="{BC690397-3629-4B12-9B28-E2D96F3BE4EF}" srcOrd="2" destOrd="0" presId="urn:microsoft.com/office/officeart/2005/8/layout/list1"/>
    <dgm:cxn modelId="{C86248A3-2C51-43FD-AB05-E5A97022251E}" type="presParOf" srcId="{DDBB1C90-5C8F-497D-AA93-BA0D47AB20F0}" destId="{3F7A57F4-6286-4E18-97FC-C93AFB12E218}" srcOrd="3" destOrd="0" presId="urn:microsoft.com/office/officeart/2005/8/layout/list1"/>
    <dgm:cxn modelId="{615065F8-B949-4A72-A643-62647129221C}" type="presParOf" srcId="{DDBB1C90-5C8F-497D-AA93-BA0D47AB20F0}" destId="{F0642B8D-F30E-4DF4-8217-FC25CA4B68DA}" srcOrd="4" destOrd="0" presId="urn:microsoft.com/office/officeart/2005/8/layout/list1"/>
    <dgm:cxn modelId="{06B1DD7D-ABF6-4CDA-8BDA-39E650C381AF}" type="presParOf" srcId="{F0642B8D-F30E-4DF4-8217-FC25CA4B68DA}" destId="{9EDB5492-B178-4B7B-BD92-22A8805D7F95}" srcOrd="0" destOrd="0" presId="urn:microsoft.com/office/officeart/2005/8/layout/list1"/>
    <dgm:cxn modelId="{0B592F32-002F-42AD-99B1-B336C0102048}" type="presParOf" srcId="{F0642B8D-F30E-4DF4-8217-FC25CA4B68DA}" destId="{83861B75-0565-497E-B7F9-DC5C76362700}" srcOrd="1" destOrd="0" presId="urn:microsoft.com/office/officeart/2005/8/layout/list1"/>
    <dgm:cxn modelId="{3BC4E57D-683F-4201-9921-F70C4BAD73B4}" type="presParOf" srcId="{DDBB1C90-5C8F-497D-AA93-BA0D47AB20F0}" destId="{96330E1D-351F-4955-B180-BA58CD2A0C5A}" srcOrd="5" destOrd="0" presId="urn:microsoft.com/office/officeart/2005/8/layout/list1"/>
    <dgm:cxn modelId="{EDB8B953-FB90-4B74-AFEF-8784EAE3C1B0}" type="presParOf" srcId="{DDBB1C90-5C8F-497D-AA93-BA0D47AB20F0}" destId="{C706595A-8806-4E58-9582-64A82154F3A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CF51154-2DD5-493C-A747-ADF5B15B308D}" type="doc">
      <dgm:prSet loTypeId="urn:microsoft.com/office/officeart/2005/8/layout/arrow5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E58E381-7EB4-4D95-B498-C04CF635087C}">
      <dgm:prSet phldrT="[Text]"/>
      <dgm:spPr/>
      <dgm:t>
        <a:bodyPr/>
        <a:lstStyle/>
        <a:p>
          <a:r>
            <a:rPr lang="sr-Latn-RS" dirty="0"/>
            <a:t>Alkohol</a:t>
          </a:r>
          <a:endParaRPr lang="en-US" dirty="0"/>
        </a:p>
      </dgm:t>
    </dgm:pt>
    <dgm:pt modelId="{45E64748-80A6-45EA-BF03-38A50B99579D}" type="parTrans" cxnId="{8C60992A-75E5-44A5-94B1-95A4A5591BEB}">
      <dgm:prSet/>
      <dgm:spPr/>
      <dgm:t>
        <a:bodyPr/>
        <a:lstStyle/>
        <a:p>
          <a:endParaRPr lang="en-US"/>
        </a:p>
      </dgm:t>
    </dgm:pt>
    <dgm:pt modelId="{E589BEBE-89A0-41AB-AD67-6261E63A5CB9}" type="sibTrans" cxnId="{8C60992A-75E5-44A5-94B1-95A4A5591BEB}">
      <dgm:prSet/>
      <dgm:spPr/>
      <dgm:t>
        <a:bodyPr/>
        <a:lstStyle/>
        <a:p>
          <a:endParaRPr lang="en-US"/>
        </a:p>
      </dgm:t>
    </dgm:pt>
    <dgm:pt modelId="{FFC1E795-913C-4EBD-BCCC-20CD687253D6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sr-Latn-RS" dirty="0"/>
            <a:t>Manjak fizičke aktivnosti</a:t>
          </a:r>
          <a:endParaRPr lang="en-US" dirty="0"/>
        </a:p>
      </dgm:t>
    </dgm:pt>
    <dgm:pt modelId="{ABE1410E-52E7-474D-B56B-471C92A65DA7}" type="parTrans" cxnId="{60EA5226-2408-479B-882D-2055421838B6}">
      <dgm:prSet/>
      <dgm:spPr/>
      <dgm:t>
        <a:bodyPr/>
        <a:lstStyle/>
        <a:p>
          <a:endParaRPr lang="en-US"/>
        </a:p>
      </dgm:t>
    </dgm:pt>
    <dgm:pt modelId="{10195A18-D767-47E6-B1C3-BA04E44A2E96}" type="sibTrans" cxnId="{60EA5226-2408-479B-882D-2055421838B6}">
      <dgm:prSet/>
      <dgm:spPr/>
      <dgm:t>
        <a:bodyPr/>
        <a:lstStyle/>
        <a:p>
          <a:endParaRPr lang="en-US"/>
        </a:p>
      </dgm:t>
    </dgm:pt>
    <dgm:pt modelId="{F9D1D405-DB3D-47AA-85A2-408C4073069A}">
      <dgm:prSet phldrT="[Text]"/>
      <dgm:spPr/>
      <dgm:t>
        <a:bodyPr/>
        <a:lstStyle/>
        <a:p>
          <a:r>
            <a:rPr lang="sr-Latn-RS" dirty="0"/>
            <a:t>Nezdrava ishrana</a:t>
          </a:r>
          <a:endParaRPr lang="en-US" dirty="0"/>
        </a:p>
      </dgm:t>
    </dgm:pt>
    <dgm:pt modelId="{B73858B5-D988-473E-9C7B-497781915FF3}" type="parTrans" cxnId="{FCD50D6C-B6AE-4134-AEA4-893938A73832}">
      <dgm:prSet/>
      <dgm:spPr/>
      <dgm:t>
        <a:bodyPr/>
        <a:lstStyle/>
        <a:p>
          <a:endParaRPr lang="en-US"/>
        </a:p>
      </dgm:t>
    </dgm:pt>
    <dgm:pt modelId="{F258C059-6F02-4DA0-B371-123BB3080BE2}" type="sibTrans" cxnId="{FCD50D6C-B6AE-4134-AEA4-893938A73832}">
      <dgm:prSet/>
      <dgm:spPr/>
      <dgm:t>
        <a:bodyPr/>
        <a:lstStyle/>
        <a:p>
          <a:endParaRPr lang="en-US"/>
        </a:p>
      </dgm:t>
    </dgm:pt>
    <dgm:pt modelId="{B5A4B368-1952-4BB5-B1D3-3EC4ECD80472}">
      <dgm:prSet phldrT="[Text]"/>
      <dgm:spPr/>
      <dgm:t>
        <a:bodyPr/>
        <a:lstStyle/>
        <a:p>
          <a:r>
            <a:rPr lang="sr-Latn-RS" dirty="0"/>
            <a:t>Gojaznost</a:t>
          </a:r>
          <a:endParaRPr lang="en-US" dirty="0"/>
        </a:p>
      </dgm:t>
    </dgm:pt>
    <dgm:pt modelId="{11EFFAC7-80A9-41FD-BEB2-AA17820CC414}" type="parTrans" cxnId="{A1876C4E-2D43-4142-AEE0-2567B334005C}">
      <dgm:prSet/>
      <dgm:spPr/>
      <dgm:t>
        <a:bodyPr/>
        <a:lstStyle/>
        <a:p>
          <a:endParaRPr lang="en-US"/>
        </a:p>
      </dgm:t>
    </dgm:pt>
    <dgm:pt modelId="{DFC7FDDB-0DB7-488E-B418-5FE986D1B7C8}" type="sibTrans" cxnId="{A1876C4E-2D43-4142-AEE0-2567B334005C}">
      <dgm:prSet/>
      <dgm:spPr/>
      <dgm:t>
        <a:bodyPr/>
        <a:lstStyle/>
        <a:p>
          <a:endParaRPr lang="en-US"/>
        </a:p>
      </dgm:t>
    </dgm:pt>
    <dgm:pt modelId="{959B693C-A575-45D4-BE3C-7AA3CAE02DC2}">
      <dgm:prSet phldrT="[Text]"/>
      <dgm:spPr/>
      <dgm:t>
        <a:bodyPr/>
        <a:lstStyle/>
        <a:p>
          <a:r>
            <a:rPr lang="sr-Latn-RS" dirty="0"/>
            <a:t>Pušenje</a:t>
          </a:r>
          <a:endParaRPr lang="en-US" dirty="0"/>
        </a:p>
      </dgm:t>
    </dgm:pt>
    <dgm:pt modelId="{896D3CEE-70CF-4376-9BBC-4CAABDBFDD38}" type="parTrans" cxnId="{6C3BCDDF-03C0-4B9C-8DDE-CE7146983701}">
      <dgm:prSet/>
      <dgm:spPr/>
      <dgm:t>
        <a:bodyPr/>
        <a:lstStyle/>
        <a:p>
          <a:endParaRPr lang="en-US"/>
        </a:p>
      </dgm:t>
    </dgm:pt>
    <dgm:pt modelId="{1F76DEDF-6D02-4B92-B90E-32A3060DDDCE}" type="sibTrans" cxnId="{6C3BCDDF-03C0-4B9C-8DDE-CE7146983701}">
      <dgm:prSet/>
      <dgm:spPr/>
      <dgm:t>
        <a:bodyPr/>
        <a:lstStyle/>
        <a:p>
          <a:endParaRPr lang="en-US"/>
        </a:p>
      </dgm:t>
    </dgm:pt>
    <dgm:pt modelId="{9FC64C85-E56E-413F-AECF-C3CBFE485038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sr-Latn-RS" dirty="0"/>
            <a:t>Stres</a:t>
          </a:r>
          <a:endParaRPr lang="en-US" dirty="0"/>
        </a:p>
      </dgm:t>
    </dgm:pt>
    <dgm:pt modelId="{65FA5883-DE3C-4A93-B594-19245D7E8D44}" type="parTrans" cxnId="{ABA779A1-D5A4-47E3-A51A-5C51C248D314}">
      <dgm:prSet/>
      <dgm:spPr/>
    </dgm:pt>
    <dgm:pt modelId="{112AB767-445B-44E0-BFB5-D6171C45BCB8}" type="sibTrans" cxnId="{ABA779A1-D5A4-47E3-A51A-5C51C248D314}">
      <dgm:prSet/>
      <dgm:spPr/>
    </dgm:pt>
    <dgm:pt modelId="{5421E402-A88F-4716-BA94-603F794D9D4A}" type="pres">
      <dgm:prSet presAssocID="{7CF51154-2DD5-493C-A747-ADF5B15B308D}" presName="diagram" presStyleCnt="0">
        <dgm:presLayoutVars>
          <dgm:dir/>
          <dgm:resizeHandles val="exact"/>
        </dgm:presLayoutVars>
      </dgm:prSet>
      <dgm:spPr/>
    </dgm:pt>
    <dgm:pt modelId="{257ABD12-173B-4300-BAC9-C1E8BEC546AF}" type="pres">
      <dgm:prSet presAssocID="{3E58E381-7EB4-4D95-B498-C04CF635087C}" presName="arrow" presStyleLbl="node1" presStyleIdx="0" presStyleCnt="6">
        <dgm:presLayoutVars>
          <dgm:bulletEnabled val="1"/>
        </dgm:presLayoutVars>
      </dgm:prSet>
      <dgm:spPr/>
    </dgm:pt>
    <dgm:pt modelId="{B6F9A050-07A8-4C49-8ABD-5CD1AF7F89DE}" type="pres">
      <dgm:prSet presAssocID="{F9D1D405-DB3D-47AA-85A2-408C4073069A}" presName="arrow" presStyleLbl="node1" presStyleIdx="1" presStyleCnt="6">
        <dgm:presLayoutVars>
          <dgm:bulletEnabled val="1"/>
        </dgm:presLayoutVars>
      </dgm:prSet>
      <dgm:spPr/>
    </dgm:pt>
    <dgm:pt modelId="{A8D023B9-87CA-4F9D-8628-0A142F3616F3}" type="pres">
      <dgm:prSet presAssocID="{B5A4B368-1952-4BB5-B1D3-3EC4ECD80472}" presName="arrow" presStyleLbl="node1" presStyleIdx="2" presStyleCnt="6">
        <dgm:presLayoutVars>
          <dgm:bulletEnabled val="1"/>
        </dgm:presLayoutVars>
      </dgm:prSet>
      <dgm:spPr/>
    </dgm:pt>
    <dgm:pt modelId="{B6695D79-F36C-48ED-9CE0-A6C5703A679E}" type="pres">
      <dgm:prSet presAssocID="{959B693C-A575-45D4-BE3C-7AA3CAE02DC2}" presName="arrow" presStyleLbl="node1" presStyleIdx="3" presStyleCnt="6">
        <dgm:presLayoutVars>
          <dgm:bulletEnabled val="1"/>
        </dgm:presLayoutVars>
      </dgm:prSet>
      <dgm:spPr/>
    </dgm:pt>
    <dgm:pt modelId="{60BB53F7-60E6-4912-8C94-37D942423B81}" type="pres">
      <dgm:prSet presAssocID="{FFC1E795-913C-4EBD-BCCC-20CD687253D6}" presName="arrow" presStyleLbl="node1" presStyleIdx="4" presStyleCnt="6">
        <dgm:presLayoutVars>
          <dgm:bulletEnabled val="1"/>
        </dgm:presLayoutVars>
      </dgm:prSet>
      <dgm:spPr/>
    </dgm:pt>
    <dgm:pt modelId="{C6D0761B-DC95-436B-90E6-44158BF02C52}" type="pres">
      <dgm:prSet presAssocID="{9FC64C85-E56E-413F-AECF-C3CBFE485038}" presName="arrow" presStyleLbl="node1" presStyleIdx="5" presStyleCnt="6">
        <dgm:presLayoutVars>
          <dgm:bulletEnabled val="1"/>
        </dgm:presLayoutVars>
      </dgm:prSet>
      <dgm:spPr/>
    </dgm:pt>
  </dgm:ptLst>
  <dgm:cxnLst>
    <dgm:cxn modelId="{8539F705-062C-44C2-B945-B6812A577EBD}" type="presOf" srcId="{B5A4B368-1952-4BB5-B1D3-3EC4ECD80472}" destId="{A8D023B9-87CA-4F9D-8628-0A142F3616F3}" srcOrd="0" destOrd="0" presId="urn:microsoft.com/office/officeart/2005/8/layout/arrow5"/>
    <dgm:cxn modelId="{72450E22-7769-43D1-A6CF-AB37FDCFD866}" type="presOf" srcId="{FFC1E795-913C-4EBD-BCCC-20CD687253D6}" destId="{60BB53F7-60E6-4912-8C94-37D942423B81}" srcOrd="0" destOrd="0" presId="urn:microsoft.com/office/officeart/2005/8/layout/arrow5"/>
    <dgm:cxn modelId="{60EA5226-2408-479B-882D-2055421838B6}" srcId="{7CF51154-2DD5-493C-A747-ADF5B15B308D}" destId="{FFC1E795-913C-4EBD-BCCC-20CD687253D6}" srcOrd="4" destOrd="0" parTransId="{ABE1410E-52E7-474D-B56B-471C92A65DA7}" sibTransId="{10195A18-D767-47E6-B1C3-BA04E44A2E96}"/>
    <dgm:cxn modelId="{8C60992A-75E5-44A5-94B1-95A4A5591BEB}" srcId="{7CF51154-2DD5-493C-A747-ADF5B15B308D}" destId="{3E58E381-7EB4-4D95-B498-C04CF635087C}" srcOrd="0" destOrd="0" parTransId="{45E64748-80A6-45EA-BF03-38A50B99579D}" sibTransId="{E589BEBE-89A0-41AB-AD67-6261E63A5CB9}"/>
    <dgm:cxn modelId="{E4C70A5F-BAB7-453C-B20C-70920B6FF101}" type="presOf" srcId="{F9D1D405-DB3D-47AA-85A2-408C4073069A}" destId="{B6F9A050-07A8-4C49-8ABD-5CD1AF7F89DE}" srcOrd="0" destOrd="0" presId="urn:microsoft.com/office/officeart/2005/8/layout/arrow5"/>
    <dgm:cxn modelId="{7C391243-4CFB-42D0-A058-4F067D5A714C}" type="presOf" srcId="{7CF51154-2DD5-493C-A747-ADF5B15B308D}" destId="{5421E402-A88F-4716-BA94-603F794D9D4A}" srcOrd="0" destOrd="0" presId="urn:microsoft.com/office/officeart/2005/8/layout/arrow5"/>
    <dgm:cxn modelId="{FCD50D6C-B6AE-4134-AEA4-893938A73832}" srcId="{7CF51154-2DD5-493C-A747-ADF5B15B308D}" destId="{F9D1D405-DB3D-47AA-85A2-408C4073069A}" srcOrd="1" destOrd="0" parTransId="{B73858B5-D988-473E-9C7B-497781915FF3}" sibTransId="{F258C059-6F02-4DA0-B371-123BB3080BE2}"/>
    <dgm:cxn modelId="{A1876C4E-2D43-4142-AEE0-2567B334005C}" srcId="{7CF51154-2DD5-493C-A747-ADF5B15B308D}" destId="{B5A4B368-1952-4BB5-B1D3-3EC4ECD80472}" srcOrd="2" destOrd="0" parTransId="{11EFFAC7-80A9-41FD-BEB2-AA17820CC414}" sibTransId="{DFC7FDDB-0DB7-488E-B418-5FE986D1B7C8}"/>
    <dgm:cxn modelId="{7BDF2875-4A72-47C6-AC33-B0736FFED570}" type="presOf" srcId="{959B693C-A575-45D4-BE3C-7AA3CAE02DC2}" destId="{B6695D79-F36C-48ED-9CE0-A6C5703A679E}" srcOrd="0" destOrd="0" presId="urn:microsoft.com/office/officeart/2005/8/layout/arrow5"/>
    <dgm:cxn modelId="{ABA779A1-D5A4-47E3-A51A-5C51C248D314}" srcId="{7CF51154-2DD5-493C-A747-ADF5B15B308D}" destId="{9FC64C85-E56E-413F-AECF-C3CBFE485038}" srcOrd="5" destOrd="0" parTransId="{65FA5883-DE3C-4A93-B594-19245D7E8D44}" sibTransId="{112AB767-445B-44E0-BFB5-D6171C45BCB8}"/>
    <dgm:cxn modelId="{6C3BCDDF-03C0-4B9C-8DDE-CE7146983701}" srcId="{7CF51154-2DD5-493C-A747-ADF5B15B308D}" destId="{959B693C-A575-45D4-BE3C-7AA3CAE02DC2}" srcOrd="3" destOrd="0" parTransId="{896D3CEE-70CF-4376-9BBC-4CAABDBFDD38}" sibTransId="{1F76DEDF-6D02-4B92-B90E-32A3060DDDCE}"/>
    <dgm:cxn modelId="{4C201DFC-EDCA-4A16-A617-94949397C889}" type="presOf" srcId="{3E58E381-7EB4-4D95-B498-C04CF635087C}" destId="{257ABD12-173B-4300-BAC9-C1E8BEC546AF}" srcOrd="0" destOrd="0" presId="urn:microsoft.com/office/officeart/2005/8/layout/arrow5"/>
    <dgm:cxn modelId="{5CAE3BFF-2908-486D-87E9-BA7D2F22D444}" type="presOf" srcId="{9FC64C85-E56E-413F-AECF-C3CBFE485038}" destId="{C6D0761B-DC95-436B-90E6-44158BF02C52}" srcOrd="0" destOrd="0" presId="urn:microsoft.com/office/officeart/2005/8/layout/arrow5"/>
    <dgm:cxn modelId="{4ABC09E8-6BCE-47DD-83AF-0A948D45AE2D}" type="presParOf" srcId="{5421E402-A88F-4716-BA94-603F794D9D4A}" destId="{257ABD12-173B-4300-BAC9-C1E8BEC546AF}" srcOrd="0" destOrd="0" presId="urn:microsoft.com/office/officeart/2005/8/layout/arrow5"/>
    <dgm:cxn modelId="{F8E4BC5A-C66E-43E6-B59E-652979C0E12F}" type="presParOf" srcId="{5421E402-A88F-4716-BA94-603F794D9D4A}" destId="{B6F9A050-07A8-4C49-8ABD-5CD1AF7F89DE}" srcOrd="1" destOrd="0" presId="urn:microsoft.com/office/officeart/2005/8/layout/arrow5"/>
    <dgm:cxn modelId="{81331003-F247-4938-8633-30C895D74585}" type="presParOf" srcId="{5421E402-A88F-4716-BA94-603F794D9D4A}" destId="{A8D023B9-87CA-4F9D-8628-0A142F3616F3}" srcOrd="2" destOrd="0" presId="urn:microsoft.com/office/officeart/2005/8/layout/arrow5"/>
    <dgm:cxn modelId="{4556EC0E-790F-4CF3-B9BF-DDF6FCFC38E9}" type="presParOf" srcId="{5421E402-A88F-4716-BA94-603F794D9D4A}" destId="{B6695D79-F36C-48ED-9CE0-A6C5703A679E}" srcOrd="3" destOrd="0" presId="urn:microsoft.com/office/officeart/2005/8/layout/arrow5"/>
    <dgm:cxn modelId="{89948EF7-DA54-4227-B0EC-4E6D058F96D6}" type="presParOf" srcId="{5421E402-A88F-4716-BA94-603F794D9D4A}" destId="{60BB53F7-60E6-4912-8C94-37D942423B81}" srcOrd="4" destOrd="0" presId="urn:microsoft.com/office/officeart/2005/8/layout/arrow5"/>
    <dgm:cxn modelId="{90717940-C386-4E79-B73A-7729C3CDD27C}" type="presParOf" srcId="{5421E402-A88F-4716-BA94-603F794D9D4A}" destId="{C6D0761B-DC95-436B-90E6-44158BF02C52}" srcOrd="5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BDB4AE3-A6DC-4673-BBEC-2E081844A196}" type="doc">
      <dgm:prSet loTypeId="urn:microsoft.com/office/officeart/2005/8/layout/hierarchy1" loCatId="hierarchy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5723B9C3-40D5-4812-A07E-F95AA88F19DA}">
      <dgm:prSet/>
      <dgm:spPr/>
      <dgm:t>
        <a:bodyPr/>
        <a:lstStyle/>
        <a:p>
          <a:r>
            <a:rPr lang="sr-Latn-RS" dirty="0"/>
            <a:t>Petrović Teodora 2018/0282</a:t>
          </a:r>
          <a:endParaRPr lang="en-US" dirty="0"/>
        </a:p>
      </dgm:t>
    </dgm:pt>
    <dgm:pt modelId="{07A48771-E7BF-4441-8AA2-7B90FF705B20}" type="parTrans" cxnId="{95A591F8-7829-436E-90A7-B5C079AAEDE8}">
      <dgm:prSet/>
      <dgm:spPr/>
      <dgm:t>
        <a:bodyPr/>
        <a:lstStyle/>
        <a:p>
          <a:endParaRPr lang="en-US"/>
        </a:p>
      </dgm:t>
    </dgm:pt>
    <dgm:pt modelId="{D713E0FD-EFF6-473A-971D-DF49E41FD4D4}" type="sibTrans" cxnId="{95A591F8-7829-436E-90A7-B5C079AAEDE8}">
      <dgm:prSet/>
      <dgm:spPr/>
      <dgm:t>
        <a:bodyPr/>
        <a:lstStyle/>
        <a:p>
          <a:endParaRPr lang="en-US"/>
        </a:p>
      </dgm:t>
    </dgm:pt>
    <dgm:pt modelId="{25B64662-6AFA-400D-8EEA-CFE17A49852A}">
      <dgm:prSet/>
      <dgm:spPr/>
      <dgm:t>
        <a:bodyPr/>
        <a:lstStyle/>
        <a:p>
          <a:r>
            <a:rPr lang="sr-Latn-RS"/>
            <a:t>Urošević Vera 2018/0267</a:t>
          </a:r>
          <a:endParaRPr lang="en-US"/>
        </a:p>
      </dgm:t>
    </dgm:pt>
    <dgm:pt modelId="{D0943AEE-0FD7-4C46-918B-B473960ADA02}" type="parTrans" cxnId="{8AD6C6EF-595E-4DD2-A827-87B6E41E3FA7}">
      <dgm:prSet/>
      <dgm:spPr/>
      <dgm:t>
        <a:bodyPr/>
        <a:lstStyle/>
        <a:p>
          <a:endParaRPr lang="en-US"/>
        </a:p>
      </dgm:t>
    </dgm:pt>
    <dgm:pt modelId="{FE1971ED-9480-4882-8AE7-C8C0AFF5A904}" type="sibTrans" cxnId="{8AD6C6EF-595E-4DD2-A827-87B6E41E3FA7}">
      <dgm:prSet/>
      <dgm:spPr/>
      <dgm:t>
        <a:bodyPr/>
        <a:lstStyle/>
        <a:p>
          <a:endParaRPr lang="en-US"/>
        </a:p>
      </dgm:t>
    </dgm:pt>
    <dgm:pt modelId="{F96A914B-9847-41E0-957D-9E57DFB94558}" type="pres">
      <dgm:prSet presAssocID="{2BDB4AE3-A6DC-4673-BBEC-2E081844A19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6F8AC4F-1375-4842-804C-C98F4DB7D7A1}" type="pres">
      <dgm:prSet presAssocID="{5723B9C3-40D5-4812-A07E-F95AA88F19DA}" presName="hierRoot1" presStyleCnt="0"/>
      <dgm:spPr/>
    </dgm:pt>
    <dgm:pt modelId="{F526826E-CA12-48DF-9EC5-55702788283F}" type="pres">
      <dgm:prSet presAssocID="{5723B9C3-40D5-4812-A07E-F95AA88F19DA}" presName="composite" presStyleCnt="0"/>
      <dgm:spPr/>
    </dgm:pt>
    <dgm:pt modelId="{F23C38C1-D03B-42FA-817A-C667E33FD2EA}" type="pres">
      <dgm:prSet presAssocID="{5723B9C3-40D5-4812-A07E-F95AA88F19DA}" presName="background" presStyleLbl="node0" presStyleIdx="0" presStyleCnt="2"/>
      <dgm:spPr/>
    </dgm:pt>
    <dgm:pt modelId="{C6695F51-2113-4B9D-8C9D-B087760284E3}" type="pres">
      <dgm:prSet presAssocID="{5723B9C3-40D5-4812-A07E-F95AA88F19DA}" presName="text" presStyleLbl="fgAcc0" presStyleIdx="0" presStyleCnt="2">
        <dgm:presLayoutVars>
          <dgm:chPref val="3"/>
        </dgm:presLayoutVars>
      </dgm:prSet>
      <dgm:spPr/>
    </dgm:pt>
    <dgm:pt modelId="{BBEDE81D-279D-44C9-92B0-2CD94B7D41FE}" type="pres">
      <dgm:prSet presAssocID="{5723B9C3-40D5-4812-A07E-F95AA88F19DA}" presName="hierChild2" presStyleCnt="0"/>
      <dgm:spPr/>
    </dgm:pt>
    <dgm:pt modelId="{75368A2E-151A-4ECC-8C79-44ADDFD76E10}" type="pres">
      <dgm:prSet presAssocID="{25B64662-6AFA-400D-8EEA-CFE17A49852A}" presName="hierRoot1" presStyleCnt="0"/>
      <dgm:spPr/>
    </dgm:pt>
    <dgm:pt modelId="{12ED3582-F85F-467B-979F-D968D8F5E22E}" type="pres">
      <dgm:prSet presAssocID="{25B64662-6AFA-400D-8EEA-CFE17A49852A}" presName="composite" presStyleCnt="0"/>
      <dgm:spPr/>
    </dgm:pt>
    <dgm:pt modelId="{46E9017B-80D3-413E-8C74-093847BC992E}" type="pres">
      <dgm:prSet presAssocID="{25B64662-6AFA-400D-8EEA-CFE17A49852A}" presName="background" presStyleLbl="node0" presStyleIdx="1" presStyleCnt="2"/>
      <dgm:spPr/>
    </dgm:pt>
    <dgm:pt modelId="{2D66498B-8726-4259-ABC0-CEFEE7B8179E}" type="pres">
      <dgm:prSet presAssocID="{25B64662-6AFA-400D-8EEA-CFE17A49852A}" presName="text" presStyleLbl="fgAcc0" presStyleIdx="1" presStyleCnt="2">
        <dgm:presLayoutVars>
          <dgm:chPref val="3"/>
        </dgm:presLayoutVars>
      </dgm:prSet>
      <dgm:spPr/>
    </dgm:pt>
    <dgm:pt modelId="{2B46530E-8A88-4441-9B07-614DE90022A5}" type="pres">
      <dgm:prSet presAssocID="{25B64662-6AFA-400D-8EEA-CFE17A49852A}" presName="hierChild2" presStyleCnt="0"/>
      <dgm:spPr/>
    </dgm:pt>
  </dgm:ptLst>
  <dgm:cxnLst>
    <dgm:cxn modelId="{018AFE2A-EA5C-4552-B239-134F42F6F825}" type="presOf" srcId="{2BDB4AE3-A6DC-4673-BBEC-2E081844A196}" destId="{F96A914B-9847-41E0-957D-9E57DFB94558}" srcOrd="0" destOrd="0" presId="urn:microsoft.com/office/officeart/2005/8/layout/hierarchy1"/>
    <dgm:cxn modelId="{24244244-AA3F-45FE-A149-FAC87AF9256A}" type="presOf" srcId="{5723B9C3-40D5-4812-A07E-F95AA88F19DA}" destId="{C6695F51-2113-4B9D-8C9D-B087760284E3}" srcOrd="0" destOrd="0" presId="urn:microsoft.com/office/officeart/2005/8/layout/hierarchy1"/>
    <dgm:cxn modelId="{448225BE-1B17-4479-9D44-6720113B8DCE}" type="presOf" srcId="{25B64662-6AFA-400D-8EEA-CFE17A49852A}" destId="{2D66498B-8726-4259-ABC0-CEFEE7B8179E}" srcOrd="0" destOrd="0" presId="urn:microsoft.com/office/officeart/2005/8/layout/hierarchy1"/>
    <dgm:cxn modelId="{8AD6C6EF-595E-4DD2-A827-87B6E41E3FA7}" srcId="{2BDB4AE3-A6DC-4673-BBEC-2E081844A196}" destId="{25B64662-6AFA-400D-8EEA-CFE17A49852A}" srcOrd="1" destOrd="0" parTransId="{D0943AEE-0FD7-4C46-918B-B473960ADA02}" sibTransId="{FE1971ED-9480-4882-8AE7-C8C0AFF5A904}"/>
    <dgm:cxn modelId="{95A591F8-7829-436E-90A7-B5C079AAEDE8}" srcId="{2BDB4AE3-A6DC-4673-BBEC-2E081844A196}" destId="{5723B9C3-40D5-4812-A07E-F95AA88F19DA}" srcOrd="0" destOrd="0" parTransId="{07A48771-E7BF-4441-8AA2-7B90FF705B20}" sibTransId="{D713E0FD-EFF6-473A-971D-DF49E41FD4D4}"/>
    <dgm:cxn modelId="{3EFFABF3-40B9-404D-8BED-FA01EA0B4595}" type="presParOf" srcId="{F96A914B-9847-41E0-957D-9E57DFB94558}" destId="{F6F8AC4F-1375-4842-804C-C98F4DB7D7A1}" srcOrd="0" destOrd="0" presId="urn:microsoft.com/office/officeart/2005/8/layout/hierarchy1"/>
    <dgm:cxn modelId="{FDFAE16B-85B6-4B27-9153-226005860C63}" type="presParOf" srcId="{F6F8AC4F-1375-4842-804C-C98F4DB7D7A1}" destId="{F526826E-CA12-48DF-9EC5-55702788283F}" srcOrd="0" destOrd="0" presId="urn:microsoft.com/office/officeart/2005/8/layout/hierarchy1"/>
    <dgm:cxn modelId="{3B2C17A9-C6A0-431B-B3B6-6C7EA8766342}" type="presParOf" srcId="{F526826E-CA12-48DF-9EC5-55702788283F}" destId="{F23C38C1-D03B-42FA-817A-C667E33FD2EA}" srcOrd="0" destOrd="0" presId="urn:microsoft.com/office/officeart/2005/8/layout/hierarchy1"/>
    <dgm:cxn modelId="{4A6E643B-5837-499E-B40B-D0D7E36BF706}" type="presParOf" srcId="{F526826E-CA12-48DF-9EC5-55702788283F}" destId="{C6695F51-2113-4B9D-8C9D-B087760284E3}" srcOrd="1" destOrd="0" presId="urn:microsoft.com/office/officeart/2005/8/layout/hierarchy1"/>
    <dgm:cxn modelId="{A16B2D4B-3DDB-4ADD-BBB5-ADAF28C4AE09}" type="presParOf" srcId="{F6F8AC4F-1375-4842-804C-C98F4DB7D7A1}" destId="{BBEDE81D-279D-44C9-92B0-2CD94B7D41FE}" srcOrd="1" destOrd="0" presId="urn:microsoft.com/office/officeart/2005/8/layout/hierarchy1"/>
    <dgm:cxn modelId="{03869441-9723-41EE-BACE-35ACF2C9EA07}" type="presParOf" srcId="{F96A914B-9847-41E0-957D-9E57DFB94558}" destId="{75368A2E-151A-4ECC-8C79-44ADDFD76E10}" srcOrd="1" destOrd="0" presId="urn:microsoft.com/office/officeart/2005/8/layout/hierarchy1"/>
    <dgm:cxn modelId="{570403F9-0F0A-469F-BBA1-E7E78463E62D}" type="presParOf" srcId="{75368A2E-151A-4ECC-8C79-44ADDFD76E10}" destId="{12ED3582-F85F-467B-979F-D968D8F5E22E}" srcOrd="0" destOrd="0" presId="urn:microsoft.com/office/officeart/2005/8/layout/hierarchy1"/>
    <dgm:cxn modelId="{8962778D-3145-4D45-9AB1-7E067239217C}" type="presParOf" srcId="{12ED3582-F85F-467B-979F-D968D8F5E22E}" destId="{46E9017B-80D3-413E-8C74-093847BC992E}" srcOrd="0" destOrd="0" presId="urn:microsoft.com/office/officeart/2005/8/layout/hierarchy1"/>
    <dgm:cxn modelId="{27979571-A051-4479-8117-C7CF9D5D983B}" type="presParOf" srcId="{12ED3582-F85F-467B-979F-D968D8F5E22E}" destId="{2D66498B-8726-4259-ABC0-CEFEE7B8179E}" srcOrd="1" destOrd="0" presId="urn:microsoft.com/office/officeart/2005/8/layout/hierarchy1"/>
    <dgm:cxn modelId="{AA7B5F54-60D3-460A-AC7B-DC65F182A2F5}" type="presParOf" srcId="{75368A2E-151A-4ECC-8C79-44ADDFD76E10}" destId="{2B46530E-8A88-4441-9B07-614DE90022A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AC743E-243E-4082-A6CD-C72A7BE6C9DC}">
      <dsp:nvSpPr>
        <dsp:cNvPr id="0" name=""/>
        <dsp:cNvSpPr/>
      </dsp:nvSpPr>
      <dsp:spPr>
        <a:xfrm>
          <a:off x="2946" y="1101376"/>
          <a:ext cx="2104012" cy="13360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053DF9-BD68-4D83-BAEC-08D1BB47A152}">
      <dsp:nvSpPr>
        <dsp:cNvPr id="0" name=""/>
        <dsp:cNvSpPr/>
      </dsp:nvSpPr>
      <dsp:spPr>
        <a:xfrm>
          <a:off x="236726" y="1323466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700" kern="1200" dirty="0"/>
            <a:t>Od nezaraznih bolesti g</a:t>
          </a:r>
          <a:r>
            <a:rPr lang="en-US" sz="1700" kern="1200" dirty="0" err="1"/>
            <a:t>odišnje</a:t>
          </a:r>
          <a:r>
            <a:rPr lang="en-US" sz="1700" kern="1200" dirty="0"/>
            <a:t> </a:t>
          </a:r>
          <a:r>
            <a:rPr lang="en-US" sz="1700" kern="1200" dirty="0" err="1"/>
            <a:t>umre</a:t>
          </a:r>
          <a:r>
            <a:rPr lang="en-US" sz="1700" kern="1200" dirty="0"/>
            <a:t> </a:t>
          </a:r>
          <a:r>
            <a:rPr lang="en-US" sz="1700" kern="1200" dirty="0" err="1"/>
            <a:t>više</a:t>
          </a:r>
          <a:r>
            <a:rPr lang="en-US" sz="1700" kern="1200" dirty="0"/>
            <a:t> od 40 </a:t>
          </a:r>
          <a:r>
            <a:rPr lang="en-US" sz="1700" kern="1200" dirty="0" err="1"/>
            <a:t>miliona</a:t>
          </a:r>
          <a:r>
            <a:rPr lang="en-US" sz="1700" kern="1200" dirty="0"/>
            <a:t> </a:t>
          </a:r>
          <a:r>
            <a:rPr lang="en-US" sz="1700" kern="1200" dirty="0" err="1"/>
            <a:t>ljudi</a:t>
          </a:r>
          <a:endParaRPr lang="sr-Latn-RS" sz="1700" kern="1200" dirty="0"/>
        </a:p>
      </dsp:txBody>
      <dsp:txXfrm>
        <a:off x="275858" y="1362598"/>
        <a:ext cx="2025748" cy="1257784"/>
      </dsp:txXfrm>
    </dsp:sp>
    <dsp:sp modelId="{B79A556D-2637-487D-B57E-006431F18AB1}">
      <dsp:nvSpPr>
        <dsp:cNvPr id="0" name=""/>
        <dsp:cNvSpPr/>
      </dsp:nvSpPr>
      <dsp:spPr>
        <a:xfrm>
          <a:off x="2574518" y="1101376"/>
          <a:ext cx="2104012" cy="13360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5171038-8DDF-45F4-A48E-95F62CE186AF}">
      <dsp:nvSpPr>
        <dsp:cNvPr id="0" name=""/>
        <dsp:cNvSpPr/>
      </dsp:nvSpPr>
      <dsp:spPr>
        <a:xfrm>
          <a:off x="2808297" y="1323466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Cyrl-RS" sz="1700" kern="1200" dirty="0"/>
            <a:t>71% </a:t>
          </a:r>
          <a:r>
            <a:rPr lang="sr-Latn-RS" sz="1700" kern="1200" dirty="0"/>
            <a:t>svih smrtnih slučajeva na globalnom nivou </a:t>
          </a:r>
          <a:endParaRPr lang="en-US" sz="1700" kern="1200" dirty="0"/>
        </a:p>
      </dsp:txBody>
      <dsp:txXfrm>
        <a:off x="2847429" y="1362598"/>
        <a:ext cx="2025748" cy="1257784"/>
      </dsp:txXfrm>
    </dsp:sp>
    <dsp:sp modelId="{362AAF28-9ADC-4040-A540-AE386A5F85EB}">
      <dsp:nvSpPr>
        <dsp:cNvPr id="0" name=""/>
        <dsp:cNvSpPr/>
      </dsp:nvSpPr>
      <dsp:spPr>
        <a:xfrm>
          <a:off x="5146089" y="1101376"/>
          <a:ext cx="2104012" cy="13360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EFCF2C-0ACF-42F0-974F-430E03F9D1F4}">
      <dsp:nvSpPr>
        <dsp:cNvPr id="0" name=""/>
        <dsp:cNvSpPr/>
      </dsp:nvSpPr>
      <dsp:spPr>
        <a:xfrm>
          <a:off x="5379868" y="1323466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700" kern="1200" dirty="0"/>
            <a:t>K</a:t>
          </a:r>
          <a:r>
            <a:rPr lang="en-US" sz="1700" kern="1200" dirty="0" err="1"/>
            <a:t>ardiovaskularne</a:t>
          </a:r>
          <a:r>
            <a:rPr lang="en-US" sz="1700" kern="1200" dirty="0"/>
            <a:t> </a:t>
          </a:r>
          <a:r>
            <a:rPr lang="en-US" sz="1700" kern="1200" dirty="0" err="1"/>
            <a:t>bolesti</a:t>
          </a:r>
          <a:r>
            <a:rPr lang="en-US" sz="1700" kern="1200" dirty="0"/>
            <a:t> </a:t>
          </a:r>
          <a:r>
            <a:rPr lang="en-US" sz="1700" kern="1200" dirty="0" err="1"/>
            <a:t>su</a:t>
          </a:r>
          <a:r>
            <a:rPr lang="en-US" sz="1700" kern="1200" dirty="0"/>
            <a:t> </a:t>
          </a:r>
          <a:r>
            <a:rPr lang="en-US" sz="1700" kern="1200" dirty="0" err="1"/>
            <a:t>najveći</a:t>
          </a:r>
          <a:r>
            <a:rPr lang="en-US" sz="1700" kern="1200" dirty="0"/>
            <a:t> </a:t>
          </a:r>
          <a:r>
            <a:rPr lang="en-US" sz="1700" kern="1200" dirty="0" err="1"/>
            <a:t>uzročnik</a:t>
          </a:r>
          <a:r>
            <a:rPr lang="en-US" sz="1700" kern="1200" dirty="0"/>
            <a:t> </a:t>
          </a:r>
          <a:r>
            <a:rPr lang="en-US" sz="1700" kern="1200" dirty="0" err="1"/>
            <a:t>smrti</a:t>
          </a:r>
          <a:r>
            <a:rPr lang="en-US" sz="1700" kern="1200" dirty="0"/>
            <a:t>  </a:t>
          </a:r>
          <a:r>
            <a:rPr lang="en-US" sz="1700" kern="1200" dirty="0" err="1"/>
            <a:t>oko</a:t>
          </a:r>
          <a:r>
            <a:rPr lang="en-US" sz="1700" kern="1200" dirty="0"/>
            <a:t> 18 </a:t>
          </a:r>
          <a:r>
            <a:rPr lang="en-US" sz="1700" kern="1200" dirty="0" err="1"/>
            <a:t>miliona</a:t>
          </a:r>
          <a:r>
            <a:rPr lang="en-US" sz="1700" kern="1200" dirty="0"/>
            <a:t> </a:t>
          </a:r>
          <a:r>
            <a:rPr lang="en-US" sz="1700" kern="1200" dirty="0" err="1"/>
            <a:t>smrtnih</a:t>
          </a:r>
          <a:r>
            <a:rPr lang="en-US" sz="1700" kern="1200" dirty="0"/>
            <a:t> </a:t>
          </a:r>
          <a:r>
            <a:rPr lang="en-US" sz="1700" kern="1200" dirty="0" err="1"/>
            <a:t>slučajeva</a:t>
          </a:r>
          <a:r>
            <a:rPr lang="en-US" sz="1700" kern="1200" dirty="0"/>
            <a:t> </a:t>
          </a:r>
          <a:r>
            <a:rPr lang="en-US" sz="1700" kern="1200" dirty="0" err="1"/>
            <a:t>godišnje</a:t>
          </a:r>
          <a:endParaRPr lang="en-US" sz="1700" kern="1200" dirty="0"/>
        </a:p>
      </dsp:txBody>
      <dsp:txXfrm>
        <a:off x="5419000" y="1362598"/>
        <a:ext cx="2025748" cy="1257784"/>
      </dsp:txXfrm>
    </dsp:sp>
    <dsp:sp modelId="{0249DE81-416F-494D-8CE8-82E9D4EE5D6B}">
      <dsp:nvSpPr>
        <dsp:cNvPr id="0" name=""/>
        <dsp:cNvSpPr/>
      </dsp:nvSpPr>
      <dsp:spPr>
        <a:xfrm>
          <a:off x="7717661" y="1101376"/>
          <a:ext cx="2104012" cy="13360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9918D6-F034-47DD-B20C-D5E83AD7AFDF}">
      <dsp:nvSpPr>
        <dsp:cNvPr id="0" name=""/>
        <dsp:cNvSpPr/>
      </dsp:nvSpPr>
      <dsp:spPr>
        <a:xfrm>
          <a:off x="7951440" y="1323466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broj</a:t>
          </a:r>
          <a:r>
            <a:rPr lang="en-US" sz="1700" kern="1200" dirty="0"/>
            <a:t> </a:t>
          </a:r>
          <a:r>
            <a:rPr lang="en-US" sz="1700" kern="1200" dirty="0" err="1"/>
            <a:t>kardiovaskularnih</a:t>
          </a:r>
          <a:r>
            <a:rPr lang="en-US" sz="1700" kern="1200" dirty="0"/>
            <a:t> </a:t>
          </a:r>
          <a:r>
            <a:rPr lang="en-US" sz="1700" kern="1200" dirty="0" err="1"/>
            <a:t>pacijenata</a:t>
          </a:r>
          <a:r>
            <a:rPr lang="en-US" sz="1700" kern="1200" dirty="0"/>
            <a:t> u </a:t>
          </a:r>
          <a:r>
            <a:rPr lang="en-US" sz="1700" kern="1200" dirty="0" err="1"/>
            <a:t>konstantnom</a:t>
          </a:r>
          <a:r>
            <a:rPr lang="en-US" sz="1700" kern="1200" dirty="0"/>
            <a:t> </a:t>
          </a:r>
          <a:r>
            <a:rPr lang="en-US" sz="1700" kern="1200" dirty="0" err="1"/>
            <a:t>porastu</a:t>
          </a:r>
          <a:endParaRPr lang="en-US" sz="1700" kern="1200" dirty="0"/>
        </a:p>
      </dsp:txBody>
      <dsp:txXfrm>
        <a:off x="7990572" y="1362598"/>
        <a:ext cx="2025748" cy="12577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724EE2-3123-4711-95D1-352E8053CED7}">
      <dsp:nvSpPr>
        <dsp:cNvPr id="0" name=""/>
        <dsp:cNvSpPr/>
      </dsp:nvSpPr>
      <dsp:spPr>
        <a:xfrm>
          <a:off x="0" y="42816"/>
          <a:ext cx="10145486" cy="10543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tabLst/>
          </a:pPr>
          <a:r>
            <a:rPr lang="en-US" sz="1700" kern="1200" dirty="0" err="1"/>
            <a:t>Personalizovana</a:t>
          </a:r>
          <a:r>
            <a:rPr lang="en-US" sz="1700" kern="1200" dirty="0"/>
            <a:t> rana </a:t>
          </a:r>
          <a:r>
            <a:rPr lang="en-US" sz="1700" kern="1200" dirty="0" err="1"/>
            <a:t>procena</a:t>
          </a:r>
          <a:r>
            <a:rPr lang="en-US" sz="1700" kern="1200" dirty="0"/>
            <a:t> </a:t>
          </a:r>
          <a:r>
            <a:rPr lang="en-US" sz="1700" kern="1200" dirty="0" err="1"/>
            <a:t>rizika</a:t>
          </a:r>
          <a:r>
            <a:rPr lang="en-US" sz="1700" kern="1200" dirty="0"/>
            <a:t>, </a:t>
          </a:r>
          <a:r>
            <a:rPr lang="en-US" sz="1700" kern="1200" dirty="0" err="1"/>
            <a:t>predikcija</a:t>
          </a:r>
          <a:r>
            <a:rPr lang="en-US" sz="1700" kern="1200" dirty="0"/>
            <a:t>, </a:t>
          </a:r>
          <a:r>
            <a:rPr lang="en-US" sz="1700" kern="1200" dirty="0" err="1"/>
            <a:t>prevencija</a:t>
          </a:r>
          <a:r>
            <a:rPr lang="en-US" sz="1700" kern="1200" dirty="0"/>
            <a:t> </a:t>
          </a:r>
          <a:r>
            <a:rPr lang="en-US" sz="1700" kern="1200" dirty="0" err="1"/>
            <a:t>i</a:t>
          </a:r>
          <a:r>
            <a:rPr lang="en-US" sz="1700" kern="1200" dirty="0"/>
            <a:t> </a:t>
          </a:r>
          <a:r>
            <a:rPr lang="en-US" sz="1700" kern="1200" dirty="0" err="1"/>
            <a:t>detekcija</a:t>
          </a:r>
          <a:r>
            <a:rPr lang="en-US" sz="1700" kern="1200" dirty="0"/>
            <a:t> </a:t>
          </a:r>
          <a:r>
            <a:rPr lang="en-US" sz="1700" kern="1200" dirty="0" err="1"/>
            <a:t>kardiovaskularnih</a:t>
          </a:r>
          <a:r>
            <a:rPr lang="en-US" sz="1700" kern="1200" dirty="0"/>
            <a:t> </a:t>
          </a:r>
          <a:r>
            <a:rPr lang="en-US" sz="1700" kern="1200" dirty="0" err="1"/>
            <a:t>bolesti</a:t>
          </a:r>
          <a:r>
            <a:rPr lang="en-US" sz="1700" kern="1200" dirty="0"/>
            <a:t> </a:t>
          </a:r>
        </a:p>
      </dsp:txBody>
      <dsp:txXfrm>
        <a:off x="51470" y="94286"/>
        <a:ext cx="10042546" cy="951428"/>
      </dsp:txXfrm>
    </dsp:sp>
    <dsp:sp modelId="{C56629BE-F2D2-4ABC-8781-7A826AC2E16F}">
      <dsp:nvSpPr>
        <dsp:cNvPr id="0" name=""/>
        <dsp:cNvSpPr/>
      </dsp:nvSpPr>
      <dsp:spPr>
        <a:xfrm>
          <a:off x="0" y="1146144"/>
          <a:ext cx="10145486" cy="3878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Praćenje</a:t>
          </a:r>
          <a:r>
            <a:rPr lang="en-US" sz="1700" kern="1200" dirty="0"/>
            <a:t> </a:t>
          </a:r>
          <a:r>
            <a:rPr lang="en-US" sz="1700" kern="1200" dirty="0" err="1"/>
            <a:t>zdravstvenog</a:t>
          </a:r>
          <a:r>
            <a:rPr lang="en-US" sz="1700" kern="1200" dirty="0"/>
            <a:t> </a:t>
          </a:r>
          <a:r>
            <a:rPr lang="en-US" sz="1700" kern="1200" dirty="0" err="1"/>
            <a:t>stanja</a:t>
          </a:r>
          <a:r>
            <a:rPr lang="en-US" sz="1700" kern="1200" dirty="0"/>
            <a:t> </a:t>
          </a:r>
          <a:r>
            <a:rPr lang="en-US" sz="1700" kern="1200" dirty="0" err="1"/>
            <a:t>i</a:t>
          </a:r>
          <a:r>
            <a:rPr lang="en-US" sz="1700" kern="1200" dirty="0"/>
            <a:t> </a:t>
          </a:r>
          <a:r>
            <a:rPr lang="en-US" sz="1700" kern="1200" dirty="0" err="1"/>
            <a:t>telesnih</a:t>
          </a:r>
          <a:r>
            <a:rPr lang="en-US" sz="1700" kern="1200" dirty="0"/>
            <a:t> </a:t>
          </a:r>
          <a:r>
            <a:rPr lang="en-US" sz="1700" kern="1200" dirty="0" err="1"/>
            <a:t>parametara</a:t>
          </a:r>
          <a:r>
            <a:rPr lang="en-US" sz="1700" kern="1200" dirty="0"/>
            <a:t> </a:t>
          </a:r>
        </a:p>
      </dsp:txBody>
      <dsp:txXfrm>
        <a:off x="18934" y="1165078"/>
        <a:ext cx="10107618" cy="349987"/>
      </dsp:txXfrm>
    </dsp:sp>
    <dsp:sp modelId="{655F5FE5-1BE1-41E3-8ECA-43DD437025FE}">
      <dsp:nvSpPr>
        <dsp:cNvPr id="0" name=""/>
        <dsp:cNvSpPr/>
      </dsp:nvSpPr>
      <dsp:spPr>
        <a:xfrm>
          <a:off x="0" y="1582959"/>
          <a:ext cx="10145486" cy="3878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Povećanje</a:t>
          </a:r>
          <a:r>
            <a:rPr lang="en-US" sz="1700" kern="1200" dirty="0"/>
            <a:t> </a:t>
          </a:r>
          <a:r>
            <a:rPr lang="en-US" sz="1700" kern="1200" dirty="0" err="1"/>
            <a:t>svesti</a:t>
          </a:r>
          <a:r>
            <a:rPr lang="en-US" sz="1700" kern="1200" dirty="0"/>
            <a:t> o </a:t>
          </a:r>
          <a:r>
            <a:rPr lang="en-US" sz="1700" kern="1200" dirty="0" err="1"/>
            <a:t>značaju</a:t>
          </a:r>
          <a:r>
            <a:rPr lang="en-US" sz="1700" kern="1200" dirty="0"/>
            <a:t> </a:t>
          </a:r>
          <a:r>
            <a:rPr lang="en-US" sz="1700" kern="1200" dirty="0" err="1"/>
            <a:t>preventivnih</a:t>
          </a:r>
          <a:r>
            <a:rPr lang="en-US" sz="1700" kern="1200" dirty="0"/>
            <a:t> </a:t>
          </a:r>
          <a:r>
            <a:rPr lang="en-US" sz="1700" kern="1200" dirty="0" err="1"/>
            <a:t>mera</a:t>
          </a:r>
          <a:endParaRPr lang="en-US" sz="1700" kern="1200" dirty="0"/>
        </a:p>
      </dsp:txBody>
      <dsp:txXfrm>
        <a:off x="18934" y="1601893"/>
        <a:ext cx="10107618" cy="349987"/>
      </dsp:txXfrm>
    </dsp:sp>
    <dsp:sp modelId="{A0DEAD1E-0A50-4D99-A666-9AED08A3E86F}">
      <dsp:nvSpPr>
        <dsp:cNvPr id="0" name=""/>
        <dsp:cNvSpPr/>
      </dsp:nvSpPr>
      <dsp:spPr>
        <a:xfrm>
          <a:off x="0" y="2019774"/>
          <a:ext cx="10145486" cy="3878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Prevazilaženje</a:t>
          </a:r>
          <a:r>
            <a:rPr lang="en-US" sz="1700" kern="1200" dirty="0"/>
            <a:t> </a:t>
          </a:r>
          <a:r>
            <a:rPr lang="en-US" sz="1700" kern="1200" dirty="0" err="1"/>
            <a:t>fragmentacije</a:t>
          </a:r>
          <a:r>
            <a:rPr lang="en-US" sz="1700" kern="1200" dirty="0"/>
            <a:t> </a:t>
          </a:r>
          <a:r>
            <a:rPr lang="en-US" sz="1700" kern="1200" dirty="0" err="1"/>
            <a:t>usluga</a:t>
          </a:r>
          <a:endParaRPr lang="en-US" sz="1700" kern="1200" dirty="0"/>
        </a:p>
      </dsp:txBody>
      <dsp:txXfrm>
        <a:off x="18934" y="2038708"/>
        <a:ext cx="10107618" cy="349987"/>
      </dsp:txXfrm>
    </dsp:sp>
    <dsp:sp modelId="{0E62E3AE-77F3-4664-A7B4-081B428CE32D}">
      <dsp:nvSpPr>
        <dsp:cNvPr id="0" name=""/>
        <dsp:cNvSpPr/>
      </dsp:nvSpPr>
      <dsp:spPr>
        <a:xfrm>
          <a:off x="0" y="2456589"/>
          <a:ext cx="10145486" cy="3878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Unapređenje</a:t>
          </a:r>
          <a:r>
            <a:rPr lang="en-US" sz="1700" kern="1200" dirty="0"/>
            <a:t> </a:t>
          </a:r>
          <a:r>
            <a:rPr lang="en-US" sz="1700" kern="1200" dirty="0" err="1"/>
            <a:t>znanja</a:t>
          </a:r>
          <a:r>
            <a:rPr lang="en-US" sz="1700" kern="1200" dirty="0"/>
            <a:t> </a:t>
          </a:r>
          <a:r>
            <a:rPr lang="en-US" sz="1700" kern="1200" dirty="0" err="1"/>
            <a:t>zdravstvenih</a:t>
          </a:r>
          <a:r>
            <a:rPr lang="en-US" sz="1700" kern="1200" dirty="0"/>
            <a:t> </a:t>
          </a:r>
          <a:r>
            <a:rPr lang="en-US" sz="1700" kern="1200" dirty="0" err="1"/>
            <a:t>radnika</a:t>
          </a:r>
          <a:endParaRPr lang="en-US" sz="1700" kern="1200" dirty="0"/>
        </a:p>
      </dsp:txBody>
      <dsp:txXfrm>
        <a:off x="18934" y="2475523"/>
        <a:ext cx="10107618" cy="349987"/>
      </dsp:txXfrm>
    </dsp:sp>
    <dsp:sp modelId="{5DCDE644-EF2D-402E-8495-CD5F0210186F}">
      <dsp:nvSpPr>
        <dsp:cNvPr id="0" name=""/>
        <dsp:cNvSpPr/>
      </dsp:nvSpPr>
      <dsp:spPr>
        <a:xfrm>
          <a:off x="0" y="2893404"/>
          <a:ext cx="10145486" cy="3878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Smanjenje</a:t>
          </a:r>
          <a:r>
            <a:rPr lang="en-US" sz="1700" kern="1200" dirty="0"/>
            <a:t> </a:t>
          </a:r>
          <a:r>
            <a:rPr lang="en-US" sz="1700" kern="1200" dirty="0" err="1"/>
            <a:t>opterećenja</a:t>
          </a:r>
          <a:r>
            <a:rPr lang="en-US" sz="1700" kern="1200" dirty="0"/>
            <a:t> </a:t>
          </a:r>
          <a:r>
            <a:rPr lang="en-US" sz="1700" kern="1200" dirty="0" err="1"/>
            <a:t>zdravstvenog</a:t>
          </a:r>
          <a:r>
            <a:rPr lang="en-US" sz="1700" kern="1200" dirty="0"/>
            <a:t> </a:t>
          </a:r>
          <a:r>
            <a:rPr lang="en-US" sz="1700" kern="1200" dirty="0" err="1"/>
            <a:t>sistema</a:t>
          </a:r>
          <a:endParaRPr lang="en-US" sz="1700" kern="1200" dirty="0"/>
        </a:p>
      </dsp:txBody>
      <dsp:txXfrm>
        <a:off x="18934" y="2912338"/>
        <a:ext cx="10107618" cy="349987"/>
      </dsp:txXfrm>
    </dsp:sp>
    <dsp:sp modelId="{236A67A9-0EDD-4343-9E18-44562318C369}">
      <dsp:nvSpPr>
        <dsp:cNvPr id="0" name=""/>
        <dsp:cNvSpPr/>
      </dsp:nvSpPr>
      <dsp:spPr>
        <a:xfrm>
          <a:off x="0" y="3330219"/>
          <a:ext cx="10145486" cy="3878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Prikupljanje</a:t>
          </a:r>
          <a:r>
            <a:rPr lang="en-US" sz="1700" kern="1200" dirty="0"/>
            <a:t> </a:t>
          </a:r>
          <a:r>
            <a:rPr lang="en-US" sz="1700" kern="1200" dirty="0" err="1"/>
            <a:t>velike</a:t>
          </a:r>
          <a:r>
            <a:rPr lang="en-US" sz="1700" kern="1200" dirty="0"/>
            <a:t> </a:t>
          </a:r>
          <a:r>
            <a:rPr lang="en-US" sz="1700" kern="1200" dirty="0" err="1"/>
            <a:t>količine</a:t>
          </a:r>
          <a:r>
            <a:rPr lang="en-US" sz="1700" kern="1200" dirty="0"/>
            <a:t> </a:t>
          </a:r>
          <a:r>
            <a:rPr lang="en-US" sz="1700" kern="1200" dirty="0" err="1"/>
            <a:t>podataka</a:t>
          </a:r>
          <a:endParaRPr lang="en-US" sz="1700" kern="1200" dirty="0"/>
        </a:p>
      </dsp:txBody>
      <dsp:txXfrm>
        <a:off x="18934" y="3349153"/>
        <a:ext cx="10107618" cy="3499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690397-3629-4B12-9B28-E2D96F3BE4EF}">
      <dsp:nvSpPr>
        <dsp:cNvPr id="0" name=""/>
        <dsp:cNvSpPr/>
      </dsp:nvSpPr>
      <dsp:spPr>
        <a:xfrm>
          <a:off x="0" y="302970"/>
          <a:ext cx="10058399" cy="1975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395732" rIns="780644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r-Latn-RS" sz="1900" b="1" kern="1200" dirty="0"/>
            <a:t>Praćenje parametara - analiza i vizuelizacija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r-Latn-RS" sz="1900" b="1" kern="1200"/>
            <a:t>Personalizovani saveti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r-Latn-RS" sz="1900" b="1" kern="1200" dirty="0"/>
            <a:t>Predikcija bliske budućnosti 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r-Latn-RS" sz="1900" b="1" kern="1200"/>
            <a:t>Pregled i kontrola ishrane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r-Latn-RS" sz="1900" b="1" kern="1200"/>
            <a:t>Pregled i kontrola fizičke aktivnosti</a:t>
          </a:r>
          <a:endParaRPr lang="en-US" sz="1900" kern="1200"/>
        </a:p>
      </dsp:txBody>
      <dsp:txXfrm>
        <a:off x="0" y="302970"/>
        <a:ext cx="10058399" cy="1975050"/>
      </dsp:txXfrm>
    </dsp:sp>
    <dsp:sp modelId="{2958A472-ACFB-47D3-BB5E-D2A7DE2410F2}">
      <dsp:nvSpPr>
        <dsp:cNvPr id="0" name=""/>
        <dsp:cNvSpPr/>
      </dsp:nvSpPr>
      <dsp:spPr>
        <a:xfrm>
          <a:off x="502920" y="22530"/>
          <a:ext cx="704088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 err="1"/>
            <a:t>Korisnici</a:t>
          </a:r>
          <a:r>
            <a:rPr lang="en-US" sz="1900" b="1" kern="1200" dirty="0"/>
            <a:t> koji </a:t>
          </a:r>
          <a:r>
            <a:rPr lang="en-US" sz="1900" b="1" kern="1200" dirty="0" err="1"/>
            <a:t>već</a:t>
          </a:r>
          <a:r>
            <a:rPr lang="en-US" sz="1900" b="1" kern="1200" dirty="0"/>
            <a:t> </a:t>
          </a:r>
          <a:r>
            <a:rPr lang="en-US" sz="1900" b="1" kern="1200" dirty="0" err="1"/>
            <a:t>imaju</a:t>
          </a:r>
          <a:r>
            <a:rPr lang="en-US" sz="1900" b="1" kern="1200" dirty="0"/>
            <a:t> </a:t>
          </a:r>
          <a:r>
            <a:rPr lang="en-US" sz="1900" b="1" kern="1200" dirty="0" err="1"/>
            <a:t>utvrđenu</a:t>
          </a:r>
          <a:r>
            <a:rPr lang="en-US" sz="1900" b="1" kern="1200" dirty="0"/>
            <a:t> </a:t>
          </a:r>
          <a:r>
            <a:rPr lang="en-US" sz="1900" b="1" kern="1200" dirty="0" err="1"/>
            <a:t>kardiovaskularnu</a:t>
          </a:r>
          <a:r>
            <a:rPr lang="en-US" sz="1900" b="1" kern="1200" dirty="0"/>
            <a:t> </a:t>
          </a:r>
          <a:r>
            <a:rPr lang="en-US" sz="1900" b="1" kern="1200" dirty="0" err="1"/>
            <a:t>bolest</a:t>
          </a:r>
          <a:endParaRPr lang="en-US" sz="1900" kern="1200" dirty="0"/>
        </a:p>
      </dsp:txBody>
      <dsp:txXfrm>
        <a:off x="530300" y="49910"/>
        <a:ext cx="6986120" cy="506120"/>
      </dsp:txXfrm>
    </dsp:sp>
    <dsp:sp modelId="{C706595A-8806-4E58-9582-64A82154F3A6}">
      <dsp:nvSpPr>
        <dsp:cNvPr id="0" name=""/>
        <dsp:cNvSpPr/>
      </dsp:nvSpPr>
      <dsp:spPr>
        <a:xfrm>
          <a:off x="0" y="2661060"/>
          <a:ext cx="10058399" cy="1077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395732" rIns="780644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r-Latn-RS" sz="1900" b="1" kern="1200"/>
            <a:t>Predikcija za narednih 10 godina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r-Latn-RS" sz="1900" b="1" kern="1200"/>
            <a:t>Detekcija kardiovaskularnih problema</a:t>
          </a:r>
          <a:endParaRPr lang="en-US" sz="1900" kern="1200"/>
        </a:p>
      </dsp:txBody>
      <dsp:txXfrm>
        <a:off x="0" y="2661060"/>
        <a:ext cx="10058399" cy="1077300"/>
      </dsp:txXfrm>
    </dsp:sp>
    <dsp:sp modelId="{83861B75-0565-497E-B7F9-DC5C76362700}">
      <dsp:nvSpPr>
        <dsp:cNvPr id="0" name=""/>
        <dsp:cNvSpPr/>
      </dsp:nvSpPr>
      <dsp:spPr>
        <a:xfrm>
          <a:off x="502920" y="2380620"/>
          <a:ext cx="704088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 err="1"/>
            <a:t>Korisnici</a:t>
          </a:r>
          <a:r>
            <a:rPr lang="en-US" sz="1900" b="1" kern="1200" dirty="0"/>
            <a:t> koji </a:t>
          </a:r>
          <a:r>
            <a:rPr lang="en-US" sz="1900" b="1" kern="1200" dirty="0" err="1"/>
            <a:t>nemaju</a:t>
          </a:r>
          <a:r>
            <a:rPr lang="en-US" sz="1900" b="1" kern="1200" dirty="0"/>
            <a:t> </a:t>
          </a:r>
          <a:r>
            <a:rPr lang="en-US" sz="1900" b="1" kern="1200" dirty="0" err="1"/>
            <a:t>utvrđenu</a:t>
          </a:r>
          <a:r>
            <a:rPr lang="en-US" sz="1900" b="1" kern="1200" dirty="0"/>
            <a:t> </a:t>
          </a:r>
          <a:r>
            <a:rPr lang="en-US" sz="1900" b="1" kern="1200" dirty="0" err="1"/>
            <a:t>kardiovaskularnu</a:t>
          </a:r>
          <a:r>
            <a:rPr lang="en-US" sz="1900" b="1" kern="1200" dirty="0"/>
            <a:t> </a:t>
          </a:r>
          <a:r>
            <a:rPr lang="en-US" sz="1900" b="1" kern="1200" dirty="0" err="1"/>
            <a:t>bolest</a:t>
          </a:r>
          <a:endParaRPr lang="en-US" sz="1900" b="1" kern="1200" dirty="0"/>
        </a:p>
      </dsp:txBody>
      <dsp:txXfrm>
        <a:off x="530300" y="2408000"/>
        <a:ext cx="6986120" cy="5061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7ABD12-173B-4300-BAC9-C1E8BEC546AF}">
      <dsp:nvSpPr>
        <dsp:cNvPr id="0" name=""/>
        <dsp:cNvSpPr/>
      </dsp:nvSpPr>
      <dsp:spPr>
        <a:xfrm>
          <a:off x="5092799" y="25"/>
          <a:ext cx="1387275" cy="1387275"/>
        </a:xfrm>
        <a:prstGeom prst="downArrow">
          <a:avLst>
            <a:gd name="adj1" fmla="val 50000"/>
            <a:gd name="adj2" fmla="val 3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 dirty="0"/>
            <a:t>Alkohol</a:t>
          </a:r>
          <a:endParaRPr lang="en-US" sz="1200" kern="1200" dirty="0"/>
        </a:p>
      </dsp:txBody>
      <dsp:txXfrm>
        <a:off x="5439618" y="25"/>
        <a:ext cx="693637" cy="1144502"/>
      </dsp:txXfrm>
    </dsp:sp>
    <dsp:sp modelId="{B6F9A050-07A8-4C49-8ABD-5CD1AF7F89DE}">
      <dsp:nvSpPr>
        <dsp:cNvPr id="0" name=""/>
        <dsp:cNvSpPr/>
      </dsp:nvSpPr>
      <dsp:spPr>
        <a:xfrm rot="3600000">
          <a:off x="6361231" y="732355"/>
          <a:ext cx="1387275" cy="1387275"/>
        </a:xfrm>
        <a:prstGeom prst="downArrow">
          <a:avLst>
            <a:gd name="adj1" fmla="val 50000"/>
            <a:gd name="adj2" fmla="val 35000"/>
          </a:avLst>
        </a:prstGeom>
        <a:solidFill>
          <a:schemeClr val="accent5">
            <a:hueOff val="-565503"/>
            <a:satOff val="-15968"/>
            <a:lumOff val="-3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 dirty="0"/>
            <a:t>Nezdrava ishrana</a:t>
          </a:r>
          <a:endParaRPr lang="en-US" sz="1200" kern="1200" dirty="0"/>
        </a:p>
      </dsp:txBody>
      <dsp:txXfrm rot="-5400000">
        <a:off x="6587742" y="1018480"/>
        <a:ext cx="1144502" cy="693637"/>
      </dsp:txXfrm>
    </dsp:sp>
    <dsp:sp modelId="{A8D023B9-87CA-4F9D-8628-0A142F3616F3}">
      <dsp:nvSpPr>
        <dsp:cNvPr id="0" name=""/>
        <dsp:cNvSpPr/>
      </dsp:nvSpPr>
      <dsp:spPr>
        <a:xfrm rot="7200000">
          <a:off x="6361231" y="2197014"/>
          <a:ext cx="1387275" cy="1387275"/>
        </a:xfrm>
        <a:prstGeom prst="downArrow">
          <a:avLst>
            <a:gd name="adj1" fmla="val 50000"/>
            <a:gd name="adj2" fmla="val 35000"/>
          </a:avLst>
        </a:prstGeom>
        <a:solidFill>
          <a:schemeClr val="accent5">
            <a:hueOff val="-1131006"/>
            <a:satOff val="-31936"/>
            <a:lumOff val="-7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 dirty="0"/>
            <a:t>Gojaznost</a:t>
          </a:r>
          <a:endParaRPr lang="en-US" sz="1200" kern="1200" dirty="0"/>
        </a:p>
      </dsp:txBody>
      <dsp:txXfrm rot="-5400000">
        <a:off x="6587742" y="2604526"/>
        <a:ext cx="1144502" cy="693637"/>
      </dsp:txXfrm>
    </dsp:sp>
    <dsp:sp modelId="{B6695D79-F36C-48ED-9CE0-A6C5703A679E}">
      <dsp:nvSpPr>
        <dsp:cNvPr id="0" name=""/>
        <dsp:cNvSpPr/>
      </dsp:nvSpPr>
      <dsp:spPr>
        <a:xfrm rot="10800000">
          <a:off x="5092799" y="2929343"/>
          <a:ext cx="1387275" cy="1387275"/>
        </a:xfrm>
        <a:prstGeom prst="downArrow">
          <a:avLst>
            <a:gd name="adj1" fmla="val 50000"/>
            <a:gd name="adj2" fmla="val 35000"/>
          </a:avLst>
        </a:prstGeom>
        <a:solidFill>
          <a:schemeClr val="accent5">
            <a:hueOff val="-1696509"/>
            <a:satOff val="-47903"/>
            <a:lumOff val="-11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 dirty="0"/>
            <a:t>Pušenje</a:t>
          </a:r>
          <a:endParaRPr lang="en-US" sz="1200" kern="1200" dirty="0"/>
        </a:p>
      </dsp:txBody>
      <dsp:txXfrm rot="10800000">
        <a:off x="5439618" y="3172116"/>
        <a:ext cx="693637" cy="1144502"/>
      </dsp:txXfrm>
    </dsp:sp>
    <dsp:sp modelId="{60BB53F7-60E6-4912-8C94-37D942423B81}">
      <dsp:nvSpPr>
        <dsp:cNvPr id="0" name=""/>
        <dsp:cNvSpPr/>
      </dsp:nvSpPr>
      <dsp:spPr>
        <a:xfrm rot="14400000">
          <a:off x="3824367" y="2197014"/>
          <a:ext cx="1387275" cy="1387275"/>
        </a:xfrm>
        <a:prstGeom prst="downArrow">
          <a:avLst>
            <a:gd name="adj1" fmla="val 50000"/>
            <a:gd name="adj2" fmla="val 35000"/>
          </a:avLst>
        </a:prstGeom>
        <a:solidFill>
          <a:schemeClr val="accent5">
            <a:hueOff val="-2262012"/>
            <a:satOff val="-63871"/>
            <a:lumOff val="-15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sr-Latn-RS" sz="1200" kern="1200" dirty="0"/>
            <a:t>Manjak fizičke aktivnosti</a:t>
          </a:r>
          <a:endParaRPr lang="en-US" sz="1200" kern="1200" dirty="0"/>
        </a:p>
      </dsp:txBody>
      <dsp:txXfrm rot="5400000">
        <a:off x="3840630" y="2604526"/>
        <a:ext cx="1144502" cy="693637"/>
      </dsp:txXfrm>
    </dsp:sp>
    <dsp:sp modelId="{C6D0761B-DC95-436B-90E6-44158BF02C52}">
      <dsp:nvSpPr>
        <dsp:cNvPr id="0" name=""/>
        <dsp:cNvSpPr/>
      </dsp:nvSpPr>
      <dsp:spPr>
        <a:xfrm rot="18000000">
          <a:off x="3824367" y="732355"/>
          <a:ext cx="1387275" cy="1387275"/>
        </a:xfrm>
        <a:prstGeom prst="downArrow">
          <a:avLst>
            <a:gd name="adj1" fmla="val 50000"/>
            <a:gd name="adj2" fmla="val 35000"/>
          </a:avLst>
        </a:prstGeom>
        <a:solidFill>
          <a:schemeClr val="accent5">
            <a:hueOff val="-2827515"/>
            <a:satOff val="-79839"/>
            <a:lumOff val="-19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sr-Latn-RS" sz="1200" kern="1200" dirty="0"/>
            <a:t>Stres</a:t>
          </a:r>
          <a:endParaRPr lang="en-US" sz="1200" kern="1200" dirty="0"/>
        </a:p>
      </dsp:txBody>
      <dsp:txXfrm rot="5400000">
        <a:off x="3840630" y="1018480"/>
        <a:ext cx="1144502" cy="6936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3C38C1-D03B-42FA-817A-C667E33FD2EA}">
      <dsp:nvSpPr>
        <dsp:cNvPr id="0" name=""/>
        <dsp:cNvSpPr/>
      </dsp:nvSpPr>
      <dsp:spPr>
        <a:xfrm>
          <a:off x="784" y="861378"/>
          <a:ext cx="2752169" cy="1747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6695F51-2113-4B9D-8C9D-B087760284E3}">
      <dsp:nvSpPr>
        <dsp:cNvPr id="0" name=""/>
        <dsp:cNvSpPr/>
      </dsp:nvSpPr>
      <dsp:spPr>
        <a:xfrm>
          <a:off x="306580" y="1151885"/>
          <a:ext cx="2752169" cy="17476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3500" kern="1200" dirty="0"/>
            <a:t>Petrović Teodora 2018/0282</a:t>
          </a:r>
          <a:endParaRPr lang="en-US" sz="3500" kern="1200" dirty="0"/>
        </a:p>
      </dsp:txBody>
      <dsp:txXfrm>
        <a:off x="357766" y="1203071"/>
        <a:ext cx="2649797" cy="1645255"/>
      </dsp:txXfrm>
    </dsp:sp>
    <dsp:sp modelId="{46E9017B-80D3-413E-8C74-093847BC992E}">
      <dsp:nvSpPr>
        <dsp:cNvPr id="0" name=""/>
        <dsp:cNvSpPr/>
      </dsp:nvSpPr>
      <dsp:spPr>
        <a:xfrm>
          <a:off x="3364546" y="861378"/>
          <a:ext cx="2752169" cy="1747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D66498B-8726-4259-ABC0-CEFEE7B8179E}">
      <dsp:nvSpPr>
        <dsp:cNvPr id="0" name=""/>
        <dsp:cNvSpPr/>
      </dsp:nvSpPr>
      <dsp:spPr>
        <a:xfrm>
          <a:off x="3670342" y="1151885"/>
          <a:ext cx="2752169" cy="17476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3500" kern="1200"/>
            <a:t>Urošević Vera 2018/0267</a:t>
          </a:r>
          <a:endParaRPr lang="en-US" sz="3500" kern="1200"/>
        </a:p>
      </dsp:txBody>
      <dsp:txXfrm>
        <a:off x="3721528" y="1203071"/>
        <a:ext cx="2649797" cy="16452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20-Apr-21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20-Apr-21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20-Apr-21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20-Apr-21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20-Apr-21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20-Apr-21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20-Apr-21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20-Apr-21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20-Apr-21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20-Apr-21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4B986F88-1433-4AF7-AF71-41A89DC93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46064">
                <a:srgbClr val="000000">
                  <a:alpha val="30000"/>
                </a:srgbClr>
              </a:gs>
              <a:gs pos="68000">
                <a:srgbClr val="000000">
                  <a:alpha val="20000"/>
                </a:srgbClr>
              </a:gs>
              <a:gs pos="0">
                <a:schemeClr val="tx1">
                  <a:alpha val="0"/>
                </a:schemeClr>
              </a:gs>
              <a:gs pos="26000">
                <a:schemeClr val="tx1">
                  <a:alpha val="20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F42F40-6760-44E3-8E53-D28AE69AA77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097280" y="758952"/>
            <a:ext cx="10058400" cy="35661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sng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</a:t>
            </a:r>
            <a:r>
              <a:rPr kumimoji="0" lang="en-US" altLang="en-US" b="0" i="0" u="sng" strike="noStrike" cap="none" normalizeH="0" baseline="0" bmk="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ardioGuardian</a:t>
            </a:r>
            <a:r>
              <a:rPr kumimoji="0" lang="en-US" altLang="en-US" b="0" i="0" u="sng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A44FFD5D-B985-4624-BBCD-50AD2E1686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6400798"/>
            <a:ext cx="12188952" cy="457201"/>
          </a:xfrm>
          <a:prstGeom prst="rect">
            <a:avLst/>
          </a:prstGeom>
          <a:gradFill>
            <a:gsLst>
              <a:gs pos="61000">
                <a:srgbClr val="000000">
                  <a:alpha val="10000"/>
                </a:srgbClr>
              </a:gs>
              <a:gs pos="7000">
                <a:schemeClr val="tx1">
                  <a:alpha val="0"/>
                </a:schemeClr>
              </a:gs>
              <a:gs pos="10000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5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72228-F5FB-4A86-BAA3-4BED5489E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sr-Latn-RS"/>
              <a:t>Autori:</a:t>
            </a:r>
            <a:endParaRPr lang="en-US"/>
          </a:p>
        </p:txBody>
      </p:sp>
      <p:pic>
        <p:nvPicPr>
          <p:cNvPr id="20" name="Picture 19" descr="A close up of a piece of paper with a pencil laying on top">
            <a:extLst>
              <a:ext uri="{FF2B5EF4-FFF2-40B4-BE49-F238E27FC236}">
                <a16:creationId xmlns:a16="http://schemas.microsoft.com/office/drawing/2014/main" id="{24E064E4-1740-4A54-A29E-A2B7CC3C0E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94" r="50840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81" name="Straight Connector 77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44D81FD3-44EC-4BE3-9F9E-A0D77A3D52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312693"/>
              </p:ext>
            </p:extLst>
          </p:nvPr>
        </p:nvGraphicFramePr>
        <p:xfrm>
          <a:off x="5172074" y="2108201"/>
          <a:ext cx="6423296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27920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A close up of a piece of paper with a pencil laying on top">
            <a:extLst>
              <a:ext uri="{FF2B5EF4-FFF2-40B4-BE49-F238E27FC236}">
                <a16:creationId xmlns:a16="http://schemas.microsoft.com/office/drawing/2014/main" id="{2CDEA688-A4E5-45A9-B85D-F380B2C2C2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816E02-DE7E-4476-AC39-A4A28A420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sr-Latn-RS"/>
              <a:t>Problemi </a:t>
            </a:r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2D4377-3DA0-47C6-BB42-EF9C4ADAD7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377647"/>
              </p:ext>
            </p:extLst>
          </p:nvPr>
        </p:nvGraphicFramePr>
        <p:xfrm>
          <a:off x="1097280" y="1186363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88457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1F8BE-7144-47A7-95E6-00CBAF916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Ciljevi 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47AFBC1-42C3-4E47-AE05-682AB88D9C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1360796"/>
              </p:ext>
            </p:extLst>
          </p:nvPr>
        </p:nvGraphicFramePr>
        <p:xfrm>
          <a:off x="1097280" y="2108201"/>
          <a:ext cx="10145486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1896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6CACEB-8AFA-4352-9A57-47BEA97CE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073550" cy="5126203"/>
          </a:xfrm>
        </p:spPr>
        <p:txBody>
          <a:bodyPr anchor="ctr">
            <a:normAutofit/>
          </a:bodyPr>
          <a:lstStyle/>
          <a:p>
            <a:pPr algn="r"/>
            <a:r>
              <a:rPr lang="sr-Latn-R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Prednosti i unapređenja</a:t>
            </a:r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2071BABA-DAEE-4E43-9168-BDD50B35D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786" y="621697"/>
            <a:ext cx="6791894" cy="5147973"/>
          </a:xfrm>
        </p:spPr>
        <p:txBody>
          <a:bodyPr anchor="ctr">
            <a:normAutofit/>
          </a:bodyPr>
          <a:lstStyle/>
          <a:p>
            <a:r>
              <a:rPr lang="sr-Latn-RS"/>
              <a:t>1. predikcija bliske budućnosti</a:t>
            </a:r>
          </a:p>
          <a:p>
            <a:r>
              <a:rPr lang="sr-Latn-RS"/>
              <a:t>2. analiza parametara – promena atributa</a:t>
            </a:r>
          </a:p>
          <a:p>
            <a:r>
              <a:rPr lang="sr-Latn-RS"/>
              <a:t>3. udoban i kompaktan uređaj </a:t>
            </a:r>
          </a:p>
          <a:p>
            <a:r>
              <a:rPr lang="sr-Latn-RS"/>
              <a:t>4. integracija i koordinacija usluga</a:t>
            </a:r>
          </a:p>
          <a:p>
            <a:r>
              <a:rPr lang="sr-Latn-RS"/>
              <a:t>5. personalizovan pristup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4552793-7DFF-4EC7-AC69-D34A75D01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3840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DDB01CC-855C-409B-974F-D4CE4BBDDE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1977" y="905933"/>
            <a:ext cx="9420050" cy="5039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9687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C7E56-FC08-4AFD-8B4A-3EE9B0863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Kategorije korisnika</a:t>
            </a:r>
            <a:endParaRPr lang="en-US" dirty="0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1DCEBE38-AEB6-42B2-B590-5B7361EBF2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6948854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0054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 descr="A close up of a piece of paper with a pencil laying on top">
            <a:extLst>
              <a:ext uri="{FF2B5EF4-FFF2-40B4-BE49-F238E27FC236}">
                <a16:creationId xmlns:a16="http://schemas.microsoft.com/office/drawing/2014/main" id="{B09689AF-F969-410E-96B1-6120FD4840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0F8D1F-9458-4248-AEEC-E96183601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Faktori rizika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B2E8FE0F-F030-47FA-971B-C20083487E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1018681"/>
              </p:ext>
            </p:extLst>
          </p:nvPr>
        </p:nvGraphicFramePr>
        <p:xfrm>
          <a:off x="438151" y="1910746"/>
          <a:ext cx="11572874" cy="4316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77946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4EB3182-4205-4898-8EA4-C29D60FECA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9334530"/>
              </p:ext>
            </p:extLst>
          </p:nvPr>
        </p:nvGraphicFramePr>
        <p:xfrm>
          <a:off x="1136781" y="631285"/>
          <a:ext cx="9978766" cy="50668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93040">
                  <a:extLst>
                    <a:ext uri="{9D8B030D-6E8A-4147-A177-3AD203B41FA5}">
                      <a16:colId xmlns:a16="http://schemas.microsoft.com/office/drawing/2014/main" val="1688131641"/>
                    </a:ext>
                  </a:extLst>
                </a:gridCol>
                <a:gridCol w="4199248">
                  <a:extLst>
                    <a:ext uri="{9D8B030D-6E8A-4147-A177-3AD203B41FA5}">
                      <a16:colId xmlns:a16="http://schemas.microsoft.com/office/drawing/2014/main" val="694903410"/>
                    </a:ext>
                  </a:extLst>
                </a:gridCol>
                <a:gridCol w="1995595">
                  <a:extLst>
                    <a:ext uri="{9D8B030D-6E8A-4147-A177-3AD203B41FA5}">
                      <a16:colId xmlns:a16="http://schemas.microsoft.com/office/drawing/2014/main" val="537789556"/>
                    </a:ext>
                  </a:extLst>
                </a:gridCol>
                <a:gridCol w="1890883">
                  <a:extLst>
                    <a:ext uri="{9D8B030D-6E8A-4147-A177-3AD203B41FA5}">
                      <a16:colId xmlns:a16="http://schemas.microsoft.com/office/drawing/2014/main" val="496362965"/>
                    </a:ext>
                  </a:extLst>
                </a:gridCol>
              </a:tblGrid>
              <a:tr h="1025363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600"/>
                        </a:spcAft>
                      </a:pPr>
                      <a:r>
                        <a:rPr lang="sr-Latn-RS" sz="2300">
                          <a:effectLst/>
                        </a:rPr>
                        <a:t>Broj participanta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7707" marR="12770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600"/>
                        </a:spcAft>
                      </a:pPr>
                      <a:r>
                        <a:rPr lang="sr-Latn-RS" sz="2300">
                          <a:effectLst/>
                        </a:rPr>
                        <a:t>Naziv participanta (institucije učesnice projekta)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7707" marR="12770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600"/>
                        </a:spcAft>
                      </a:pPr>
                      <a:r>
                        <a:rPr lang="sr-Latn-RS" sz="2300" dirty="0">
                          <a:effectLst/>
                        </a:rPr>
                        <a:t>Kratak naziv participanta</a:t>
                      </a:r>
                      <a:endParaRPr lang="en-US" sz="2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7707" marR="127707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600"/>
                        </a:spcAft>
                      </a:pPr>
                      <a:r>
                        <a:rPr lang="sr-Latn-RS" sz="23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Država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7707" marR="127707" marT="0" marB="0" anchor="ctr"/>
                </a:tc>
                <a:extLst>
                  <a:ext uri="{0D108BD9-81ED-4DB2-BD59-A6C34878D82A}">
                    <a16:rowId xmlns:a16="http://schemas.microsoft.com/office/drawing/2014/main" val="3591345019"/>
                  </a:ext>
                </a:extLst>
              </a:tr>
              <a:tr h="791277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600"/>
                        </a:spcAft>
                      </a:pPr>
                      <a:r>
                        <a:rPr lang="sr-Latn-RS" sz="2300">
                          <a:effectLst/>
                        </a:rPr>
                        <a:t>P</a:t>
                      </a:r>
                      <a:r>
                        <a:rPr lang="sr-Cyrl-RS" sz="2300">
                          <a:effectLst/>
                        </a:rPr>
                        <a:t>1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7707" marR="127707" marT="0" marB="0"/>
                </a:tc>
                <a:tc>
                  <a:txBody>
                    <a:bodyPr/>
                    <a:lstStyle/>
                    <a:p>
                      <a:pPr marL="285750" indent="0" algn="l">
                        <a:spcAft>
                          <a:spcPts val="600"/>
                        </a:spcAft>
                        <a:tabLst>
                          <a:tab pos="647700" algn="l"/>
                        </a:tabLst>
                      </a:pPr>
                      <a:r>
                        <a:rPr lang="en-US" sz="2300" dirty="0" err="1">
                          <a:effectLst/>
                        </a:rPr>
                        <a:t>Univerzitet</a:t>
                      </a:r>
                      <a:r>
                        <a:rPr lang="en-US" sz="2300" dirty="0">
                          <a:effectLst/>
                        </a:rPr>
                        <a:t> u </a:t>
                      </a:r>
                      <a:r>
                        <a:rPr lang="en-US" sz="2300" dirty="0" err="1">
                          <a:effectLst/>
                        </a:rPr>
                        <a:t>Beogradu</a:t>
                      </a:r>
                      <a:r>
                        <a:rPr lang="en-US" sz="2300" dirty="0">
                          <a:effectLst/>
                        </a:rPr>
                        <a:t> </a:t>
                      </a:r>
                      <a:r>
                        <a:rPr lang="en-US" sz="2300" dirty="0" err="1">
                          <a:effectLst/>
                        </a:rPr>
                        <a:t>Elektrotehnički</a:t>
                      </a:r>
                      <a:r>
                        <a:rPr lang="en-US" sz="2300" dirty="0">
                          <a:effectLst/>
                        </a:rPr>
                        <a:t> </a:t>
                      </a:r>
                      <a:r>
                        <a:rPr lang="en-US" sz="2300" dirty="0" err="1">
                          <a:effectLst/>
                        </a:rPr>
                        <a:t>fakultet</a:t>
                      </a:r>
                      <a:endParaRPr lang="en-US" sz="2300" dirty="0">
                        <a:effectLst/>
                      </a:endParaRPr>
                    </a:p>
                  </a:txBody>
                  <a:tcPr marL="127707" marR="127707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600"/>
                        </a:spcAft>
                      </a:pPr>
                      <a:r>
                        <a:rPr lang="sr-Latn-RS" sz="2300" dirty="0">
                          <a:effectLst/>
                        </a:rPr>
                        <a:t>ETF</a:t>
                      </a:r>
                      <a:endParaRPr lang="en-US" sz="2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7707" marR="127707" marT="0" marB="0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600"/>
                        </a:spcAft>
                      </a:pPr>
                      <a:r>
                        <a:rPr lang="sr-Latn-RS" sz="2300" dirty="0">
                          <a:effectLst/>
                        </a:rPr>
                        <a:t>Srbija</a:t>
                      </a:r>
                      <a:endParaRPr lang="en-US" sz="2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7707" marR="127707" marT="0" marB="0"/>
                </a:tc>
                <a:extLst>
                  <a:ext uri="{0D108BD9-81ED-4DB2-BD59-A6C34878D82A}">
                    <a16:rowId xmlns:a16="http://schemas.microsoft.com/office/drawing/2014/main" val="2737562144"/>
                  </a:ext>
                </a:extLst>
              </a:tr>
              <a:tr h="541701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600"/>
                        </a:spcAft>
                      </a:pPr>
                      <a:r>
                        <a:rPr lang="sr-Latn-RS" sz="2300">
                          <a:effectLst/>
                        </a:rPr>
                        <a:t>P</a:t>
                      </a:r>
                      <a:r>
                        <a:rPr lang="sr-Cyrl-RS" sz="2300">
                          <a:effectLst/>
                        </a:rPr>
                        <a:t>2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7707" marR="127707" marT="0" marB="0"/>
                </a:tc>
                <a:tc>
                  <a:txBody>
                    <a:bodyPr/>
                    <a:lstStyle/>
                    <a:p>
                      <a:pPr indent="274320" algn="just">
                        <a:spcAft>
                          <a:spcPts val="600"/>
                        </a:spcAft>
                      </a:pPr>
                      <a:r>
                        <a:rPr lang="en-US" sz="2300" dirty="0">
                          <a:effectLst/>
                        </a:rPr>
                        <a:t>Karolinska </a:t>
                      </a:r>
                      <a:r>
                        <a:rPr lang="en-US" sz="2300" dirty="0" err="1">
                          <a:effectLst/>
                        </a:rPr>
                        <a:t>Institutet</a:t>
                      </a:r>
                      <a:endParaRPr lang="en-US" sz="2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7707" marR="127707" marT="0" marB="0"/>
                </a:tc>
                <a:tc>
                  <a:txBody>
                    <a:bodyPr/>
                    <a:lstStyle/>
                    <a:p>
                      <a:pPr indent="274320" algn="just">
                        <a:spcAft>
                          <a:spcPts val="600"/>
                        </a:spcAft>
                      </a:pPr>
                      <a:r>
                        <a:rPr lang="sr-Cyrl-RS" sz="2300">
                          <a:effectLst/>
                        </a:rPr>
                        <a:t> 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7707" marR="127707" marT="0" marB="0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600"/>
                        </a:spcAft>
                      </a:pPr>
                      <a:r>
                        <a:rPr lang="sr-Latn-RS" sz="2300" dirty="0">
                          <a:effectLst/>
                        </a:rPr>
                        <a:t>Švedska</a:t>
                      </a:r>
                      <a:endParaRPr lang="en-US" sz="2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7707" marR="127707" marT="0" marB="0"/>
                </a:tc>
                <a:extLst>
                  <a:ext uri="{0D108BD9-81ED-4DB2-BD59-A6C34878D82A}">
                    <a16:rowId xmlns:a16="http://schemas.microsoft.com/office/drawing/2014/main" val="4225269846"/>
                  </a:ext>
                </a:extLst>
              </a:tr>
              <a:tr h="541701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600"/>
                        </a:spcAft>
                      </a:pPr>
                      <a:r>
                        <a:rPr lang="sr-Latn-RS" sz="2300">
                          <a:effectLst/>
                        </a:rPr>
                        <a:t>P</a:t>
                      </a:r>
                      <a:r>
                        <a:rPr lang="sr-Cyrl-RS" sz="2300">
                          <a:effectLst/>
                        </a:rPr>
                        <a:t>3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7707" marR="127707" marT="0" marB="0"/>
                </a:tc>
                <a:tc>
                  <a:txBody>
                    <a:bodyPr/>
                    <a:lstStyle/>
                    <a:p>
                      <a:pPr indent="274320" algn="just">
                        <a:spcAft>
                          <a:spcPts val="600"/>
                        </a:spcAft>
                      </a:pPr>
                      <a:r>
                        <a:rPr lang="en-US" sz="2300">
                          <a:effectLst/>
                        </a:rPr>
                        <a:t>Intellias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7707" marR="127707" marT="0" marB="0"/>
                </a:tc>
                <a:tc>
                  <a:txBody>
                    <a:bodyPr/>
                    <a:lstStyle/>
                    <a:p>
                      <a:pPr indent="274320" algn="just">
                        <a:spcAft>
                          <a:spcPts val="600"/>
                        </a:spcAft>
                      </a:pPr>
                      <a:r>
                        <a:rPr lang="sr-Cyrl-RS" sz="2300">
                          <a:effectLst/>
                        </a:rPr>
                        <a:t> 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7707" marR="127707" marT="0" marB="0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600"/>
                        </a:spcAft>
                      </a:pPr>
                      <a:r>
                        <a:rPr lang="sr-Latn-RS" sz="2300" dirty="0">
                          <a:effectLst/>
                        </a:rPr>
                        <a:t>Ukrajna</a:t>
                      </a:r>
                      <a:endParaRPr lang="en-US" sz="2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7707" marR="127707" marT="0" marB="0"/>
                </a:tc>
                <a:extLst>
                  <a:ext uri="{0D108BD9-81ED-4DB2-BD59-A6C34878D82A}">
                    <a16:rowId xmlns:a16="http://schemas.microsoft.com/office/drawing/2014/main" val="3502536246"/>
                  </a:ext>
                </a:extLst>
              </a:tr>
              <a:tr h="541701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600"/>
                        </a:spcAft>
                      </a:pPr>
                      <a:r>
                        <a:rPr lang="sr-Latn-RS" sz="2300">
                          <a:effectLst/>
                        </a:rPr>
                        <a:t>P</a:t>
                      </a:r>
                      <a:r>
                        <a:rPr lang="sr-Cyrl-RS" sz="2300">
                          <a:effectLst/>
                        </a:rPr>
                        <a:t>4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7707" marR="127707" marT="0" marB="0"/>
                </a:tc>
                <a:tc>
                  <a:txBody>
                    <a:bodyPr/>
                    <a:lstStyle/>
                    <a:p>
                      <a:pPr indent="274320" algn="just">
                        <a:spcAft>
                          <a:spcPts val="600"/>
                        </a:spcAft>
                      </a:pPr>
                      <a:r>
                        <a:rPr lang="en-US" sz="2300">
                          <a:effectLst/>
                        </a:rPr>
                        <a:t>Medtronic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7707" marR="127707" marT="0" marB="0"/>
                </a:tc>
                <a:tc>
                  <a:txBody>
                    <a:bodyPr/>
                    <a:lstStyle/>
                    <a:p>
                      <a:pPr indent="274320" algn="just">
                        <a:spcAft>
                          <a:spcPts val="600"/>
                        </a:spcAft>
                      </a:pPr>
                      <a:r>
                        <a:rPr lang="sr-Cyrl-RS" sz="2300">
                          <a:effectLst/>
                        </a:rPr>
                        <a:t> 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7707" marR="127707" marT="0" marB="0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600"/>
                        </a:spcAft>
                      </a:pPr>
                      <a:r>
                        <a:rPr lang="sr-Latn-RS" sz="2300" dirty="0">
                          <a:effectLst/>
                        </a:rPr>
                        <a:t>Irska</a:t>
                      </a:r>
                      <a:endParaRPr lang="en-US" sz="2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7707" marR="127707" marT="0" marB="0"/>
                </a:tc>
                <a:extLst>
                  <a:ext uri="{0D108BD9-81ED-4DB2-BD59-A6C34878D82A}">
                    <a16:rowId xmlns:a16="http://schemas.microsoft.com/office/drawing/2014/main" val="84898499"/>
                  </a:ext>
                </a:extLst>
              </a:tr>
              <a:tr h="541701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600"/>
                        </a:spcAft>
                      </a:pPr>
                      <a:r>
                        <a:rPr lang="sr-Latn-RS" sz="2300">
                          <a:effectLst/>
                        </a:rPr>
                        <a:t>P5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7707" marR="127707" marT="0" marB="0"/>
                </a:tc>
                <a:tc>
                  <a:txBody>
                    <a:bodyPr/>
                    <a:lstStyle/>
                    <a:p>
                      <a:pPr indent="274320" algn="just">
                        <a:spcAft>
                          <a:spcPts val="600"/>
                        </a:spcAft>
                      </a:pPr>
                      <a:r>
                        <a:rPr lang="en-US" sz="2300">
                          <a:effectLst/>
                        </a:rPr>
                        <a:t>Zenith Technologies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7707" marR="127707" marT="0" marB="0"/>
                </a:tc>
                <a:tc>
                  <a:txBody>
                    <a:bodyPr/>
                    <a:lstStyle/>
                    <a:p>
                      <a:pPr indent="274320" algn="just">
                        <a:spcAft>
                          <a:spcPts val="600"/>
                        </a:spcAft>
                      </a:pPr>
                      <a:r>
                        <a:rPr lang="sr-Cyrl-RS" sz="2300">
                          <a:effectLst/>
                        </a:rPr>
                        <a:t> 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7707" marR="127707" marT="0" marB="0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600"/>
                        </a:spcAft>
                      </a:pPr>
                      <a:r>
                        <a:rPr lang="sr-Latn-RS" sz="2300" dirty="0">
                          <a:effectLst/>
                        </a:rPr>
                        <a:t>Irska</a:t>
                      </a:r>
                      <a:endParaRPr lang="en-US" sz="2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7707" marR="127707" marT="0" marB="0"/>
                </a:tc>
                <a:extLst>
                  <a:ext uri="{0D108BD9-81ED-4DB2-BD59-A6C34878D82A}">
                    <a16:rowId xmlns:a16="http://schemas.microsoft.com/office/drawing/2014/main" val="2831713713"/>
                  </a:ext>
                </a:extLst>
              </a:tr>
              <a:tr h="541701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600"/>
                        </a:spcAft>
                      </a:pPr>
                      <a:r>
                        <a:rPr lang="sr-Latn-RS" sz="2300">
                          <a:effectLst/>
                        </a:rPr>
                        <a:t>P6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7707" marR="127707" marT="0" marB="0"/>
                </a:tc>
                <a:tc>
                  <a:txBody>
                    <a:bodyPr/>
                    <a:lstStyle/>
                    <a:p>
                      <a:pPr indent="274320" algn="just">
                        <a:spcAft>
                          <a:spcPts val="600"/>
                        </a:spcAft>
                      </a:pPr>
                      <a:r>
                        <a:rPr lang="en-US" sz="2300">
                          <a:effectLst/>
                        </a:rPr>
                        <a:t>APPQuality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7707" marR="127707" marT="0" marB="0"/>
                </a:tc>
                <a:tc>
                  <a:txBody>
                    <a:bodyPr/>
                    <a:lstStyle/>
                    <a:p>
                      <a:pPr indent="274320" algn="just">
                        <a:spcAft>
                          <a:spcPts val="600"/>
                        </a:spcAft>
                      </a:pPr>
                      <a:r>
                        <a:rPr lang="sr-Cyrl-RS" sz="2300">
                          <a:effectLst/>
                        </a:rPr>
                        <a:t> 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7707" marR="127707" marT="0" marB="0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600"/>
                        </a:spcAft>
                      </a:pPr>
                      <a:r>
                        <a:rPr lang="sr-Latn-RS" sz="2300" dirty="0">
                          <a:effectLst/>
                        </a:rPr>
                        <a:t>Italija</a:t>
                      </a:r>
                      <a:endParaRPr lang="en-US" sz="2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7707" marR="127707" marT="0" marB="0"/>
                </a:tc>
                <a:extLst>
                  <a:ext uri="{0D108BD9-81ED-4DB2-BD59-A6C34878D82A}">
                    <a16:rowId xmlns:a16="http://schemas.microsoft.com/office/drawing/2014/main" val="2690169906"/>
                  </a:ext>
                </a:extLst>
              </a:tr>
              <a:tr h="541701">
                <a:tc>
                  <a:txBody>
                    <a:bodyPr/>
                    <a:lstStyle/>
                    <a:p>
                      <a:pPr indent="274320" algn="ctr">
                        <a:spcAft>
                          <a:spcPts val="600"/>
                        </a:spcAft>
                      </a:pPr>
                      <a:r>
                        <a:rPr lang="sr-Latn-RS" sz="2300">
                          <a:effectLst/>
                        </a:rPr>
                        <a:t> 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7707" marR="127707" marT="0" marB="0"/>
                </a:tc>
                <a:tc>
                  <a:txBody>
                    <a:bodyPr/>
                    <a:lstStyle/>
                    <a:p>
                      <a:pPr indent="274320" algn="just">
                        <a:spcAft>
                          <a:spcPts val="600"/>
                        </a:spcAft>
                      </a:pPr>
                      <a:r>
                        <a:rPr lang="en-US" sz="2300" dirty="0">
                          <a:effectLst/>
                        </a:rPr>
                        <a:t>?</a:t>
                      </a:r>
                      <a:endParaRPr lang="en-US" sz="2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7707" marR="127707" marT="0" marB="0"/>
                </a:tc>
                <a:tc>
                  <a:txBody>
                    <a:bodyPr/>
                    <a:lstStyle/>
                    <a:p>
                      <a:pPr indent="274320" algn="just">
                        <a:spcAft>
                          <a:spcPts val="600"/>
                        </a:spcAft>
                      </a:pPr>
                      <a:r>
                        <a:rPr lang="sr-Cyrl-RS" sz="2300">
                          <a:effectLst/>
                        </a:rPr>
                        <a:t> 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7707" marR="127707" marT="0" marB="0"/>
                </a:tc>
                <a:tc>
                  <a:txBody>
                    <a:bodyPr/>
                    <a:lstStyle/>
                    <a:p>
                      <a:pPr indent="274320" algn="just">
                        <a:spcAft>
                          <a:spcPts val="600"/>
                        </a:spcAft>
                      </a:pPr>
                      <a:r>
                        <a:rPr lang="sr-Cyrl-RS" sz="2300" dirty="0">
                          <a:effectLst/>
                        </a:rPr>
                        <a:t> </a:t>
                      </a:r>
                      <a:endParaRPr lang="en-US" sz="2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7707" marR="127707" marT="0" marB="0"/>
                </a:tc>
                <a:extLst>
                  <a:ext uri="{0D108BD9-81ED-4DB2-BD59-A6C34878D82A}">
                    <a16:rowId xmlns:a16="http://schemas.microsoft.com/office/drawing/2014/main" val="10346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9016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0">
            <a:extLst>
              <a:ext uri="{FF2B5EF4-FFF2-40B4-BE49-F238E27FC236}">
                <a16:creationId xmlns:a16="http://schemas.microsoft.com/office/drawing/2014/main" id="{68BDBE5C-BBE9-4E89-BEE5-DEB6EAB87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55984A-ECF5-4947-89BA-44ABB0BC4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34946"/>
            <a:ext cx="3689094" cy="5055904"/>
          </a:xfrm>
        </p:spPr>
        <p:txBody>
          <a:bodyPr anchor="ctr">
            <a:normAutofit/>
          </a:bodyPr>
          <a:lstStyle/>
          <a:p>
            <a:pPr algn="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FC4168B-AA75-4715-9B96-CF84B170A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BBA5002-5F5E-4855-92B4-2A04C83ECC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030267"/>
              </p:ext>
            </p:extLst>
          </p:nvPr>
        </p:nvGraphicFramePr>
        <p:xfrm>
          <a:off x="4976031" y="634947"/>
          <a:ext cx="6582555" cy="5121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0737712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{CE8EF984-F130-4BC0-9A0B-038C7C4367E0}tf22712842_win32</Template>
  <TotalTime>325</TotalTime>
  <Words>228</Words>
  <Application>Microsoft Office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Bookman Old Style</vt:lpstr>
      <vt:lpstr>Calibri</vt:lpstr>
      <vt:lpstr>Franklin Gothic Book</vt:lpstr>
      <vt:lpstr>Times New Roman</vt:lpstr>
      <vt:lpstr>1_RetrospectVTI</vt:lpstr>
      <vt:lpstr>CardioGuardian </vt:lpstr>
      <vt:lpstr>Problemi </vt:lpstr>
      <vt:lpstr>Ciljevi </vt:lpstr>
      <vt:lpstr>Prednosti i unapređenja</vt:lpstr>
      <vt:lpstr>PowerPoint Presentation</vt:lpstr>
      <vt:lpstr>Kategorije korisnika</vt:lpstr>
      <vt:lpstr>Faktori rizika</vt:lpstr>
      <vt:lpstr>PowerPoint Presentation</vt:lpstr>
      <vt:lpstr>PowerPoint Presentation</vt:lpstr>
      <vt:lpstr>Autori: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Teodora Petrovic</dc:creator>
  <cp:lastModifiedBy>Teodora Petrovic</cp:lastModifiedBy>
  <cp:revision>31</cp:revision>
  <dcterms:created xsi:type="dcterms:W3CDTF">2021-04-20T13:04:53Z</dcterms:created>
  <dcterms:modified xsi:type="dcterms:W3CDTF">2021-04-20T18:30:52Z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