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86474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outlineViewPr>
    <p:cViewPr>
      <p:scale>
        <a:sx n="33" d="100"/>
        <a:sy n="33" d="100"/>
      </p:scale>
      <p:origin x="0" y="-6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6470D-7A01-4A45-A6B2-DEA954CE9B88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3B0FE-5FBE-F748-91E2-D06AF00D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2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3B0FE-5FBE-F748-91E2-D06AF00D3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4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3B0FE-5FBE-F748-91E2-D06AF00D38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35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3B0FE-5FBE-F748-91E2-D06AF00D38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0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3B0FE-5FBE-F748-91E2-D06AF00D38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3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3B0FE-5FBE-F748-91E2-D06AF00D38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6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3B0FE-5FBE-F748-91E2-D06AF00D38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1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3B0FE-5FBE-F748-91E2-D06AF00D38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99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3B0FE-5FBE-F748-91E2-D06AF00D38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9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8E3D-D97F-6D4C-80C8-433762DBF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IMBored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C1FD5-3351-7641-9128-400F8794B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P., Chris O., Kellie C. &amp; </a:t>
            </a:r>
            <a:r>
              <a:rPr lang="en-US" dirty="0" err="1"/>
              <a:t>Nyjah</a:t>
            </a:r>
            <a:r>
              <a:rPr lang="en-US" dirty="0"/>
              <a:t> R.</a:t>
            </a:r>
          </a:p>
        </p:txBody>
      </p:sp>
    </p:spTree>
    <p:extLst>
      <p:ext uri="{BB962C8B-B14F-4D97-AF65-F5344CB8AC3E}">
        <p14:creationId xmlns:p14="http://schemas.microsoft.com/office/powerpoint/2010/main" val="272992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DC91-C523-A247-A2A9-E71B6EA4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C93F-F7DF-224A-8D81-219C90F0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Boredom</a:t>
            </a:r>
          </a:p>
          <a:p>
            <a:r>
              <a:rPr lang="en-US" dirty="0"/>
              <a:t>Laziness</a:t>
            </a:r>
          </a:p>
          <a:p>
            <a:r>
              <a:rPr lang="en-US" dirty="0"/>
              <a:t>Mundane Routine</a:t>
            </a:r>
          </a:p>
          <a:p>
            <a:pPr lvl="1"/>
            <a:r>
              <a:rPr lang="en-US" dirty="0"/>
              <a:t>Social media, gaming apps, etc.</a:t>
            </a:r>
          </a:p>
        </p:txBody>
      </p:sp>
    </p:spTree>
    <p:extLst>
      <p:ext uri="{BB962C8B-B14F-4D97-AF65-F5344CB8AC3E}">
        <p14:creationId xmlns:p14="http://schemas.microsoft.com/office/powerpoint/2010/main" val="22132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6D11-15C9-DC40-8A62-F05FF3A2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EF0A-D148-D14E-A0C9-721318AC5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50432"/>
            <a:ext cx="7315200" cy="5120640"/>
          </a:xfrm>
        </p:spPr>
        <p:txBody>
          <a:bodyPr/>
          <a:lstStyle/>
          <a:p>
            <a:r>
              <a:rPr lang="en-US" dirty="0"/>
              <a:t>Indirect search</a:t>
            </a:r>
          </a:p>
          <a:p>
            <a:pPr lvl="1"/>
            <a:r>
              <a:rPr lang="en-US" dirty="0"/>
              <a:t>You don’t know what you want to search for</a:t>
            </a:r>
          </a:p>
          <a:p>
            <a:r>
              <a:rPr lang="en-US" dirty="0"/>
              <a:t>Interactive</a:t>
            </a:r>
          </a:p>
          <a:p>
            <a:pPr lvl="1"/>
            <a:r>
              <a:rPr lang="en-US" dirty="0"/>
              <a:t>Not a boring search and does the hard work for you by giving you a maps of locations and the weather.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E7A72-4284-7B44-978C-1E72920809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29" t="31942" r="27952" b="12666"/>
          <a:stretch/>
        </p:blipFill>
        <p:spPr>
          <a:xfrm>
            <a:off x="7582831" y="3642352"/>
            <a:ext cx="4051610" cy="32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31A2-48F7-1946-A583-E67E711A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C1A1B-2BEA-8E47-B060-2228B4C8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Wireframe</a:t>
            </a:r>
          </a:p>
          <a:p>
            <a:r>
              <a:rPr lang="en-US" dirty="0"/>
              <a:t>Delegating Tasks</a:t>
            </a:r>
          </a:p>
          <a:p>
            <a:pPr lvl="1"/>
            <a:r>
              <a:rPr lang="en-US" dirty="0"/>
              <a:t>Front end</a:t>
            </a:r>
          </a:p>
          <a:p>
            <a:pPr lvl="2"/>
            <a:r>
              <a:rPr lang="en-US" dirty="0"/>
              <a:t>Bootstrap</a:t>
            </a:r>
          </a:p>
          <a:p>
            <a:pPr lvl="1"/>
            <a:r>
              <a:rPr lang="en-US" dirty="0"/>
              <a:t>Back end</a:t>
            </a:r>
          </a:p>
          <a:p>
            <a:pPr lvl="2"/>
            <a:r>
              <a:rPr lang="en-US" dirty="0"/>
              <a:t>API Keys: Google Maps + </a:t>
            </a:r>
            <a:br>
              <a:rPr lang="en-US" dirty="0"/>
            </a:br>
            <a:r>
              <a:rPr lang="en-US" dirty="0"/>
              <a:t>Open Weather</a:t>
            </a:r>
          </a:p>
          <a:p>
            <a:r>
              <a:rPr lang="en-US" dirty="0"/>
              <a:t>New Tech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Collaborating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F3A9D-D22C-5348-BA72-1F02E8998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1" t="20625" r="46572" b="7292"/>
          <a:stretch/>
        </p:blipFill>
        <p:spPr>
          <a:xfrm>
            <a:off x="7487181" y="2581464"/>
            <a:ext cx="4366154" cy="407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4CA6-A86C-A344-9184-7D1EBBFE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6984F-78B6-2649-95C5-59BD3B0D6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 the app running and solving the problem that began your story. Also talk about what features you’d like</a:t>
            </a:r>
          </a:p>
          <a:p>
            <a:r>
              <a:rPr lang="en-US" i="1" dirty="0"/>
              <a:t>Insert screenshots of working app</a:t>
            </a:r>
          </a:p>
          <a:p>
            <a:pPr lvl="1"/>
            <a:r>
              <a:rPr lang="en-US" dirty="0"/>
              <a:t>Survey feature</a:t>
            </a:r>
          </a:p>
          <a:p>
            <a:pPr lvl="1"/>
            <a:r>
              <a:rPr lang="en-US" dirty="0"/>
              <a:t>Map widget</a:t>
            </a:r>
          </a:p>
          <a:p>
            <a:pPr lvl="1"/>
            <a:r>
              <a:rPr lang="en-US" dirty="0"/>
              <a:t>Weather widget</a:t>
            </a:r>
          </a:p>
        </p:txBody>
      </p:sp>
    </p:spTree>
    <p:extLst>
      <p:ext uri="{BB962C8B-B14F-4D97-AF65-F5344CB8AC3E}">
        <p14:creationId xmlns:p14="http://schemas.microsoft.com/office/powerpoint/2010/main" val="91390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49B9-5A81-BB4D-871A-8AE4375A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C4E1-DBED-384E-B345-8245BE39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 give a breakdown of the specific tasks that each person was in charge of.</a:t>
            </a:r>
          </a:p>
        </p:txBody>
      </p:sp>
    </p:spTree>
    <p:extLst>
      <p:ext uri="{BB962C8B-B14F-4D97-AF65-F5344CB8AC3E}">
        <p14:creationId xmlns:p14="http://schemas.microsoft.com/office/powerpoint/2010/main" val="185889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B0BE-D1AE-8141-9AAB-2BCD7A0D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880E2-96A4-A14B-8F18-04BE78BA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 starting point</a:t>
            </a:r>
          </a:p>
          <a:p>
            <a:r>
              <a:rPr lang="en-US" dirty="0"/>
              <a:t>API keys</a:t>
            </a:r>
          </a:p>
          <a:p>
            <a:r>
              <a:rPr lang="en-US" dirty="0"/>
              <a:t>Delegating</a:t>
            </a:r>
          </a:p>
        </p:txBody>
      </p:sp>
    </p:spTree>
    <p:extLst>
      <p:ext uri="{BB962C8B-B14F-4D97-AF65-F5344CB8AC3E}">
        <p14:creationId xmlns:p14="http://schemas.microsoft.com/office/powerpoint/2010/main" val="35347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7518-3289-EC4F-AD73-B787490F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37869-833D-3348-9858-1362D08C6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Itinerary </a:t>
            </a:r>
          </a:p>
          <a:p>
            <a:r>
              <a:rPr lang="en-US" dirty="0"/>
              <a:t>Add more parameters</a:t>
            </a:r>
          </a:p>
          <a:p>
            <a:pPr lvl="1"/>
            <a:r>
              <a:rPr lang="en-US" dirty="0"/>
              <a:t>Interests, how many people, etc.</a:t>
            </a:r>
          </a:p>
          <a:p>
            <a:r>
              <a:rPr lang="en-US" dirty="0"/>
              <a:t>Ticket purchase links</a:t>
            </a:r>
          </a:p>
        </p:txBody>
      </p:sp>
    </p:spTree>
    <p:extLst>
      <p:ext uri="{BB962C8B-B14F-4D97-AF65-F5344CB8AC3E}">
        <p14:creationId xmlns:p14="http://schemas.microsoft.com/office/powerpoint/2010/main" val="90101076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68</TotalTime>
  <Words>165</Words>
  <Application>Microsoft Macintosh PowerPoint</Application>
  <PresentationFormat>Widescreen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 2</vt:lpstr>
      <vt:lpstr>Frame</vt:lpstr>
      <vt:lpstr>IMBored</vt:lpstr>
      <vt:lpstr>Problem</vt:lpstr>
      <vt:lpstr>Solving the Problem</vt:lpstr>
      <vt:lpstr>Steps</vt:lpstr>
      <vt:lpstr>Final Result</vt:lpstr>
      <vt:lpstr>Task</vt:lpstr>
      <vt:lpstr>Challenges</vt:lpstr>
      <vt:lpstr>Phase 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IMBored</dc:title>
  <dc:creator>nygherz r.</dc:creator>
  <cp:lastModifiedBy>nygherz r.</cp:lastModifiedBy>
  <cp:revision>7</cp:revision>
  <dcterms:created xsi:type="dcterms:W3CDTF">2018-10-09T22:53:06Z</dcterms:created>
  <dcterms:modified xsi:type="dcterms:W3CDTF">2018-10-10T00:01:58Z</dcterms:modified>
</cp:coreProperties>
</file>