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311" r:id="rId4"/>
    <p:sldId id="272" r:id="rId5"/>
    <p:sldId id="316" r:id="rId6"/>
    <p:sldId id="317" r:id="rId7"/>
    <p:sldId id="312" r:id="rId8"/>
    <p:sldId id="319" r:id="rId9"/>
    <p:sldId id="314" r:id="rId10"/>
    <p:sldId id="31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12" Type="http://schemas.openxmlformats.org/officeDocument/2006/relationships/image" Target="../media/image22.png"/><Relationship Id="rId7" Type="http://schemas.openxmlformats.org/officeDocument/2006/relationships/image" Target="../media/image13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5" Type="http://schemas.openxmlformats.org/officeDocument/2006/relationships/image" Target="../media/image11.svg"/><Relationship Id="rId10" Type="http://schemas.openxmlformats.org/officeDocument/2006/relationships/image" Target="../media/image20.png"/><Relationship Id="rId9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ymbol, design&#10;&#10;Description automatically generated">
            <a:extLst>
              <a:ext uri="{FF2B5EF4-FFF2-40B4-BE49-F238E27FC236}">
                <a16:creationId xmlns:a16="http://schemas.microsoft.com/office/drawing/2014/main" id="{5863DE86-6B38-2786-7FA6-2B5D3AC3EE31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0" r="18997"/>
          <a:stretch/>
        </p:blipFill>
        <p:spPr>
          <a:xfrm>
            <a:off x="0" y="0"/>
            <a:ext cx="4484285" cy="6861573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/>
          <p:cNvSpPr txBox="1"/>
          <p:nvPr/>
        </p:nvSpPr>
        <p:spPr>
          <a:xfrm>
            <a:off x="6757850" y="2032057"/>
            <a:ext cx="36750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BRAINY</a:t>
            </a:r>
            <a:endParaRPr lang="en-US" sz="6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06195" y="5747657"/>
            <a:ext cx="474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Emilija</a:t>
            </a:r>
            <a:r>
              <a:rPr lang="en-US" sz="1600" dirty="0" smtClean="0"/>
              <a:t> Dunoska , </a:t>
            </a:r>
            <a:r>
              <a:rPr lang="en-US" sz="1600" dirty="0" err="1" smtClean="0"/>
              <a:t>Bojan</a:t>
            </a:r>
            <a:r>
              <a:rPr lang="en-US" sz="1600" dirty="0" smtClean="0"/>
              <a:t> </a:t>
            </a:r>
            <a:r>
              <a:rPr lang="en-US" sz="1600" dirty="0" err="1" smtClean="0"/>
              <a:t>Petrovski</a:t>
            </a:r>
            <a:r>
              <a:rPr lang="en-US" sz="1600" dirty="0" smtClean="0"/>
              <a:t>, Tanja Grozdani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5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8629" y="538993"/>
            <a:ext cx="854701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 smtClean="0"/>
              <a:t>RAZLOGI ZA  APLIKACIJO</a:t>
            </a:r>
            <a:endParaRPr lang="en-US" sz="4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099904" y="2254017"/>
            <a:ext cx="5428342" cy="769441"/>
            <a:chOff x="1665256" y="1495528"/>
            <a:chExt cx="5428342" cy="769441"/>
          </a:xfrm>
        </p:grpSpPr>
        <p:sp>
          <p:nvSpPr>
            <p:cNvPr id="8" name="TextBox 7"/>
            <p:cNvSpPr txBox="1"/>
            <p:nvPr/>
          </p:nvSpPr>
          <p:spPr>
            <a:xfrm>
              <a:off x="2585906" y="1574732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Söhne"/>
                </a:rPr>
                <a:t>Omejeno</a:t>
              </a:r>
              <a:r>
                <a:rPr lang="en-US" sz="1200" dirty="0" smtClean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dostopnost</a:t>
              </a:r>
              <a:r>
                <a:rPr lang="en-US" sz="1200" dirty="0">
                  <a:latin typeface="Söhne"/>
                </a:rPr>
                <a:t>, </a:t>
              </a:r>
              <a:r>
                <a:rPr lang="en-US" sz="1200" dirty="0" err="1">
                  <a:latin typeface="Söhne"/>
                </a:rPr>
                <a:t>dolge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čakalne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vrste</a:t>
              </a:r>
              <a:r>
                <a:rPr lang="en-US" sz="1200" dirty="0">
                  <a:latin typeface="Söhne"/>
                </a:rPr>
                <a:t> in </a:t>
              </a:r>
              <a:r>
                <a:rPr lang="en-US" sz="1200" dirty="0" err="1">
                  <a:latin typeface="Söhne"/>
                </a:rPr>
                <a:t>visoke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stroške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pri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iskanju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pomoči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za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duševno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zdravje</a:t>
              </a:r>
              <a:r>
                <a:rPr lang="en-US" sz="1200" dirty="0">
                  <a:latin typeface="Söhne"/>
                </a:rPr>
                <a:t>.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65256" y="1495528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062458" y="3468973"/>
            <a:ext cx="5532036" cy="769441"/>
            <a:chOff x="1691352" y="1645593"/>
            <a:chExt cx="5532036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15696" y="1768703"/>
              <a:ext cx="4507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l-SI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edno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večje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število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ljudi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potrebujejo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duševno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zdravstveno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pomoč</a:t>
              </a:r>
              <a:r>
                <a:rPr lang="sl-SI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sz="1200" dirty="0">
                <a:latin typeface="Söhne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691352" y="1645593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062458" y="4525571"/>
            <a:ext cx="5503234" cy="769441"/>
            <a:chOff x="1700064" y="1575921"/>
            <a:chExt cx="5503234" cy="7694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695606" y="1683642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k-MK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200" dirty="0" err="1">
                  <a:latin typeface="Söhne"/>
                </a:rPr>
                <a:t>Dostopno</a:t>
              </a:r>
              <a:r>
                <a:rPr lang="en-US" sz="1200" dirty="0">
                  <a:latin typeface="Söhne"/>
                </a:rPr>
                <a:t> in </a:t>
              </a:r>
              <a:r>
                <a:rPr lang="en-US" sz="1200" dirty="0" err="1">
                  <a:latin typeface="Söhne"/>
                </a:rPr>
                <a:t>priročno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rešitev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za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duševno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zdravje</a:t>
              </a:r>
              <a:r>
                <a:rPr lang="en-US" sz="1200" dirty="0">
                  <a:latin typeface="Söhne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700064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9"/>
          <a:stretch/>
        </p:blipFill>
        <p:spPr>
          <a:xfrm>
            <a:off x="7110076" y="1717916"/>
            <a:ext cx="4784130" cy="415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6778" y="486742"/>
            <a:ext cx="854701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sz="4000" dirty="0" smtClean="0">
                <a:solidFill>
                  <a:prstClr val="black"/>
                </a:solidFill>
                <a:latin typeface="Arial"/>
              </a:rPr>
              <a:t>KAJ NAŠA APLIKACIJA PONUJA</a:t>
            </a:r>
            <a:r>
              <a:rPr lang="sq-AL" sz="4000" dirty="0" smtClean="0">
                <a:solidFill>
                  <a:prstClr val="black"/>
                </a:solidFill>
                <a:latin typeface="Arial"/>
              </a:rPr>
              <a:t>?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27367EC-D624-4AA8-9796-F91C974FA1BA}"/>
              </a:ext>
            </a:extLst>
          </p:cNvPr>
          <p:cNvCxnSpPr>
            <a:cxnSpLocks/>
          </p:cNvCxnSpPr>
          <p:nvPr/>
        </p:nvCxnSpPr>
        <p:spPr>
          <a:xfrm>
            <a:off x="3846097" y="2611529"/>
            <a:ext cx="1391555" cy="806934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27367EC-D624-4AA8-9796-F91C974FA1BA}"/>
              </a:ext>
            </a:extLst>
          </p:cNvPr>
          <p:cNvCxnSpPr>
            <a:cxnSpLocks/>
          </p:cNvCxnSpPr>
          <p:nvPr/>
        </p:nvCxnSpPr>
        <p:spPr>
          <a:xfrm flipV="1">
            <a:off x="3411290" y="3754584"/>
            <a:ext cx="1826362" cy="38877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27367EC-D624-4AA8-9796-F91C974FA1BA}"/>
              </a:ext>
            </a:extLst>
          </p:cNvPr>
          <p:cNvCxnSpPr>
            <a:cxnSpLocks/>
          </p:cNvCxnSpPr>
          <p:nvPr/>
        </p:nvCxnSpPr>
        <p:spPr>
          <a:xfrm flipV="1">
            <a:off x="3438152" y="4195496"/>
            <a:ext cx="1891494" cy="81604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4641444-62F1-423A-8E67-FDB84BEA72CA}"/>
              </a:ext>
            </a:extLst>
          </p:cNvPr>
          <p:cNvSpPr txBox="1"/>
          <p:nvPr/>
        </p:nvSpPr>
        <p:spPr>
          <a:xfrm>
            <a:off x="912314" y="2439829"/>
            <a:ext cx="28948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b="1" dirty="0" err="1"/>
              <a:t>Terapevtski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pogovori</a:t>
            </a:r>
            <a:r>
              <a:rPr lang="en-US" altLang="ko-KR" sz="1400" b="1" dirty="0"/>
              <a:t> z </a:t>
            </a:r>
            <a:r>
              <a:rPr lang="en-US" altLang="ko-KR" sz="1400" b="1" dirty="0" err="1" smtClean="0"/>
              <a:t>ChatGPT</a:t>
            </a:r>
            <a:endParaRPr lang="en-US" altLang="ko-KR" sz="1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641444-62F1-423A-8E67-FDB84BEA72CA}"/>
              </a:ext>
            </a:extLst>
          </p:cNvPr>
          <p:cNvSpPr txBox="1"/>
          <p:nvPr/>
        </p:nvSpPr>
        <p:spPr>
          <a:xfrm>
            <a:off x="912314" y="3677640"/>
            <a:ext cx="24600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l-SI" altLang="ko-KR" sz="1400" b="1" dirty="0"/>
              <a:t>I</a:t>
            </a:r>
            <a:r>
              <a:rPr lang="en-US" altLang="ko-KR" sz="1400" b="1" dirty="0" err="1"/>
              <a:t>zvaja</a:t>
            </a:r>
            <a:r>
              <a:rPr lang="sl-SI" altLang="ko-KR" sz="1400" b="1" dirty="0"/>
              <a:t>nje teraije</a:t>
            </a:r>
            <a:r>
              <a:rPr lang="en-US" altLang="ko-KR" sz="1400" b="1" dirty="0"/>
              <a:t> s </a:t>
            </a:r>
            <a:r>
              <a:rPr lang="en-US" altLang="ko-KR" sz="1400" b="1" dirty="0" err="1"/>
              <a:t>pomočjo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ChatGPT</a:t>
            </a:r>
            <a:endParaRPr lang="en-US" altLang="ko-KR" sz="14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641444-62F1-423A-8E67-FDB84BEA72CA}"/>
              </a:ext>
            </a:extLst>
          </p:cNvPr>
          <p:cNvSpPr txBox="1"/>
          <p:nvPr/>
        </p:nvSpPr>
        <p:spPr>
          <a:xfrm>
            <a:off x="966489" y="4903816"/>
            <a:ext cx="22090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l-SI" altLang="ko-KR" sz="1400" b="1" dirty="0"/>
              <a:t>I</a:t>
            </a:r>
            <a:r>
              <a:rPr lang="en-US" altLang="ko-KR" sz="1400" b="1" dirty="0" err="1"/>
              <a:t>zražanje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misli</a:t>
            </a:r>
            <a:r>
              <a:rPr lang="en-US" altLang="ko-KR" sz="1400" b="1" dirty="0"/>
              <a:t> in </a:t>
            </a:r>
            <a:r>
              <a:rPr lang="en-US" altLang="ko-KR" sz="1400" b="1" dirty="0" err="1"/>
              <a:t>čustev</a:t>
            </a:r>
            <a:endParaRPr lang="en-US" altLang="ko-KR" sz="1400" b="1" dirty="0"/>
          </a:p>
        </p:txBody>
      </p:sp>
      <p:pic>
        <p:nvPicPr>
          <p:cNvPr id="60" name="Graphic 35">
            <a:extLst>
              <a:ext uri="{FF2B5EF4-FFF2-40B4-BE49-F238E27FC236}">
                <a16:creationId xmlns:a16="http://schemas.microsoft.com/office/drawing/2014/main" id="{4F3E1F45-6B3F-46A1-82A6-7F2F85378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3215" y="2929868"/>
            <a:ext cx="2204034" cy="2019081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5237652" y="3400641"/>
            <a:ext cx="2135296" cy="70788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sl-SI" sz="4000" b="1" dirty="0" smtClean="0">
                <a:ln/>
                <a:solidFill>
                  <a:schemeClr val="accent4"/>
                </a:solidFill>
              </a:rPr>
              <a:t>BRAINY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27367EC-D624-4AA8-9796-F91C974FA1BA}"/>
              </a:ext>
            </a:extLst>
          </p:cNvPr>
          <p:cNvCxnSpPr>
            <a:cxnSpLocks/>
          </p:cNvCxnSpPr>
          <p:nvPr/>
        </p:nvCxnSpPr>
        <p:spPr>
          <a:xfrm flipH="1">
            <a:off x="7372948" y="2484298"/>
            <a:ext cx="1043886" cy="890328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27367EC-D624-4AA8-9796-F91C974FA1BA}"/>
              </a:ext>
            </a:extLst>
          </p:cNvPr>
          <p:cNvCxnSpPr>
            <a:cxnSpLocks/>
          </p:cNvCxnSpPr>
          <p:nvPr/>
        </p:nvCxnSpPr>
        <p:spPr>
          <a:xfrm flipH="1">
            <a:off x="7441686" y="3218050"/>
            <a:ext cx="1511537" cy="45959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27367EC-D624-4AA8-9796-F91C974FA1BA}"/>
              </a:ext>
            </a:extLst>
          </p:cNvPr>
          <p:cNvCxnSpPr>
            <a:cxnSpLocks/>
          </p:cNvCxnSpPr>
          <p:nvPr/>
        </p:nvCxnSpPr>
        <p:spPr>
          <a:xfrm flipH="1" flipV="1">
            <a:off x="7372948" y="3859089"/>
            <a:ext cx="1319020" cy="605397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4641444-62F1-423A-8E67-FDB84BEA72CA}"/>
              </a:ext>
            </a:extLst>
          </p:cNvPr>
          <p:cNvSpPr txBox="1"/>
          <p:nvPr/>
        </p:nvSpPr>
        <p:spPr>
          <a:xfrm>
            <a:off x="8918532" y="4346860"/>
            <a:ext cx="31551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l-SI" altLang="ko-KR" sz="1400" b="1" dirty="0"/>
              <a:t>Povzetek pogovora in 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spremljajo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napredek</a:t>
            </a:r>
            <a:endParaRPr lang="en-US" altLang="ko-KR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641444-62F1-423A-8E67-FDB84BEA72CA}"/>
              </a:ext>
            </a:extLst>
          </p:cNvPr>
          <p:cNvSpPr txBox="1"/>
          <p:nvPr/>
        </p:nvSpPr>
        <p:spPr>
          <a:xfrm>
            <a:off x="9189273" y="3072522"/>
            <a:ext cx="23470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b="1" dirty="0" err="1"/>
              <a:t>Ustvarjanje</a:t>
            </a:r>
            <a:r>
              <a:rPr lang="sl-SI" altLang="ko-KR" sz="1400" b="1" dirty="0"/>
              <a:t> uporabniški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profil</a:t>
            </a:r>
            <a:endParaRPr lang="en-US" altLang="ko-KR" sz="1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641444-62F1-423A-8E67-FDB84BEA72CA}"/>
              </a:ext>
            </a:extLst>
          </p:cNvPr>
          <p:cNvSpPr txBox="1"/>
          <p:nvPr/>
        </p:nvSpPr>
        <p:spPr>
          <a:xfrm>
            <a:off x="8584026" y="2197096"/>
            <a:ext cx="295228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b="1" dirty="0" err="1"/>
              <a:t>Intuitivno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interakcijo</a:t>
            </a:r>
            <a:r>
              <a:rPr lang="en-US" altLang="ko-KR" sz="1400" b="1" dirty="0"/>
              <a:t> z </a:t>
            </a:r>
            <a:r>
              <a:rPr lang="en-US" altLang="ko-KR" sz="1400" b="1" dirty="0" err="1"/>
              <a:t>aplikacijo</a:t>
            </a:r>
            <a:r>
              <a:rPr lang="en-US" altLang="ko-KR" sz="1400" b="1" dirty="0"/>
              <a:t> in </a:t>
            </a:r>
            <a:r>
              <a:rPr lang="en-US" altLang="ko-KR" sz="1400" b="1" dirty="0" err="1"/>
              <a:t>pomoč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pri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doseganju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vaših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ciljev</a:t>
            </a:r>
            <a:endParaRPr lang="en-US" altLang="ko-KR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8584026" y="5044384"/>
            <a:ext cx="3198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altLang="ko-KR" sz="1400" b="1" dirty="0"/>
              <a:t>P</a:t>
            </a:r>
            <a:r>
              <a:rPr lang="en-US" altLang="ko-KR" sz="1400" b="1" dirty="0" err="1"/>
              <a:t>rejema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personalizirane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pozdrave</a:t>
            </a:r>
            <a:r>
              <a:rPr lang="en-US" altLang="ko-KR" sz="1400" b="1" dirty="0"/>
              <a:t> in </a:t>
            </a:r>
            <a:r>
              <a:rPr lang="en-US" altLang="ko-KR" sz="1400" b="1" dirty="0" err="1"/>
              <a:t>pogovore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na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podlagi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preteklih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interakcij</a:t>
            </a:r>
            <a:endParaRPr lang="en-US" altLang="ko-KR" sz="1400" b="1" dirty="0"/>
          </a:p>
          <a:p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27367EC-D624-4AA8-9796-F91C974FA1BA}"/>
              </a:ext>
            </a:extLst>
          </p:cNvPr>
          <p:cNvCxnSpPr>
            <a:cxnSpLocks/>
          </p:cNvCxnSpPr>
          <p:nvPr/>
        </p:nvCxnSpPr>
        <p:spPr>
          <a:xfrm flipH="1" flipV="1">
            <a:off x="7111694" y="4195496"/>
            <a:ext cx="1472332" cy="107403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7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52" y="193766"/>
            <a:ext cx="2218055" cy="4800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880" y="873306"/>
            <a:ext cx="2362200" cy="51149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18" y="873306"/>
            <a:ext cx="2190750" cy="47434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0" y="1445623"/>
            <a:ext cx="2288087" cy="52294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" t="-309" r="133" b="9414"/>
          <a:stretch/>
        </p:blipFill>
        <p:spPr bwMode="auto">
          <a:xfrm>
            <a:off x="7291070" y="1140279"/>
            <a:ext cx="2377440" cy="51234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930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C14263-8917-6A81-9ECE-73C9A5493409}"/>
              </a:ext>
            </a:extLst>
          </p:cNvPr>
          <p:cNvSpPr txBox="1">
            <a:spLocks/>
          </p:cNvSpPr>
          <p:nvPr/>
        </p:nvSpPr>
        <p:spPr>
          <a:xfrm>
            <a:off x="2386148" y="511281"/>
            <a:ext cx="7289823" cy="82984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dirty="0" smtClean="0"/>
              <a:t>ZAKAJ SMO IZBRALI CHATGPT</a:t>
            </a:r>
            <a:endParaRPr lang="en-US" dirty="0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414161" y="2297560"/>
            <a:ext cx="6075210" cy="769441"/>
            <a:chOff x="1665256" y="1495528"/>
            <a:chExt cx="5428342" cy="769441"/>
          </a:xfrm>
        </p:grpSpPr>
        <p:sp>
          <p:nvSpPr>
            <p:cNvPr id="6" name="TextBox 5"/>
            <p:cNvSpPr txBox="1"/>
            <p:nvPr/>
          </p:nvSpPr>
          <p:spPr>
            <a:xfrm>
              <a:off x="2585906" y="1574732"/>
              <a:ext cx="4507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öhne"/>
                </a:rPr>
                <a:t>Napredna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tehnologija</a:t>
              </a:r>
              <a:r>
                <a:rPr lang="en-US" sz="1200" dirty="0">
                  <a:latin typeface="Söhne"/>
                </a:rPr>
                <a:t>: </a:t>
              </a:r>
              <a:r>
                <a:rPr lang="en-US" sz="1200" dirty="0" err="1">
                  <a:latin typeface="Söhne"/>
                </a:rPr>
                <a:t>ChatGPT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temelji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na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najnovejših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dosežkih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na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področju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umetne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inteligence</a:t>
              </a:r>
              <a:r>
                <a:rPr lang="en-US" sz="1200" dirty="0">
                  <a:latin typeface="Söhne"/>
                </a:rPr>
                <a:t> in je </a:t>
              </a:r>
              <a:r>
                <a:rPr lang="en-US" sz="1200" dirty="0" err="1">
                  <a:latin typeface="Söhne"/>
                </a:rPr>
                <a:t>zmožen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posnemati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pogovore</a:t>
              </a:r>
              <a:r>
                <a:rPr lang="en-US" sz="1200" dirty="0">
                  <a:latin typeface="Söhne"/>
                </a:rPr>
                <a:t> s </a:t>
              </a:r>
              <a:r>
                <a:rPr lang="en-US" sz="1200" dirty="0" err="1">
                  <a:latin typeface="Söhne"/>
                </a:rPr>
                <a:t>človekom</a:t>
              </a:r>
              <a:r>
                <a:rPr lang="en-US" sz="1200" dirty="0">
                  <a:latin typeface="Söhne"/>
                </a:rPr>
                <a:t>.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65256" y="1495528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143" l="9677" r="8981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02054" y="2270055"/>
            <a:ext cx="2703905" cy="214384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414161" y="3503697"/>
            <a:ext cx="6075210" cy="910201"/>
            <a:chOff x="1665256" y="1495528"/>
            <a:chExt cx="5428342" cy="910201"/>
          </a:xfrm>
        </p:grpSpPr>
        <p:sp>
          <p:nvSpPr>
            <p:cNvPr id="11" name="TextBox 10"/>
            <p:cNvSpPr txBox="1"/>
            <p:nvPr/>
          </p:nvSpPr>
          <p:spPr>
            <a:xfrm>
              <a:off x="2585906" y="1574732"/>
              <a:ext cx="45076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Söhne"/>
                </a:rPr>
                <a:t>Osebna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izkušnja</a:t>
              </a:r>
              <a:r>
                <a:rPr lang="en-US" sz="1200" dirty="0" smtClean="0">
                  <a:latin typeface="Söhne"/>
                </a:rPr>
                <a:t>:</a:t>
              </a:r>
              <a:r>
                <a:rPr lang="sl-SI" sz="1200" dirty="0" smtClean="0">
                  <a:latin typeface="Söhne"/>
                </a:rPr>
                <a:t> </a:t>
              </a:r>
              <a:r>
                <a:rPr lang="en-US" sz="1200" dirty="0" err="1" smtClean="0">
                  <a:latin typeface="Söhne"/>
                </a:rPr>
                <a:t>ChatGPT</a:t>
              </a:r>
              <a:r>
                <a:rPr lang="en-US" sz="1200" dirty="0" smtClean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omogoča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uporabnikom</a:t>
              </a:r>
              <a:r>
                <a:rPr lang="en-US" sz="1200" dirty="0">
                  <a:latin typeface="Söhne"/>
                </a:rPr>
                <a:t>, da se </a:t>
              </a:r>
              <a:r>
                <a:rPr lang="en-US" sz="1200" dirty="0" err="1">
                  <a:latin typeface="Söhne"/>
                </a:rPr>
                <a:t>izrazijo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brez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 smtClean="0">
                  <a:latin typeface="Söhne"/>
                </a:rPr>
                <a:t>strah</a:t>
              </a:r>
              <a:r>
                <a:rPr lang="sl-SI" sz="1200" dirty="0" smtClean="0">
                  <a:latin typeface="Söhne"/>
                </a:rPr>
                <a:t>a</a:t>
              </a:r>
              <a:r>
                <a:rPr lang="en-US" sz="1200" dirty="0" smtClean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pred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obsodbo</a:t>
              </a:r>
              <a:r>
                <a:rPr lang="en-US" sz="1200" dirty="0">
                  <a:latin typeface="Söhne"/>
                </a:rPr>
                <a:t>, </a:t>
              </a:r>
              <a:r>
                <a:rPr lang="en-US" sz="1200" dirty="0" err="1">
                  <a:latin typeface="Söhne"/>
                </a:rPr>
                <a:t>saj</a:t>
              </a:r>
              <a:r>
                <a:rPr lang="en-US" sz="1200" dirty="0">
                  <a:latin typeface="Söhne"/>
                </a:rPr>
                <a:t> se </a:t>
              </a:r>
              <a:r>
                <a:rPr lang="en-US" sz="1200" dirty="0" err="1">
                  <a:latin typeface="Söhne"/>
                </a:rPr>
                <a:t>njihove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skrbi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obravnavajo</a:t>
              </a:r>
              <a:r>
                <a:rPr lang="en-US" sz="1200" dirty="0">
                  <a:latin typeface="Söhne"/>
                </a:rPr>
                <a:t> s </a:t>
              </a:r>
              <a:r>
                <a:rPr lang="en-US" sz="1200" dirty="0" err="1">
                  <a:latin typeface="Söhne"/>
                </a:rPr>
                <a:t>sočutjem</a:t>
              </a:r>
              <a:r>
                <a:rPr lang="en-US" sz="1200" dirty="0">
                  <a:latin typeface="Söhne"/>
                </a:rPr>
                <a:t> in </a:t>
              </a:r>
              <a:r>
                <a:rPr lang="en-US" sz="1200" dirty="0" err="1">
                  <a:latin typeface="Söhne"/>
                </a:rPr>
                <a:t>razumevanjem</a:t>
              </a:r>
              <a:r>
                <a:rPr lang="en-US" sz="1200" dirty="0">
                  <a:latin typeface="Söhne"/>
                </a:rPr>
                <a:t>.</a:t>
              </a:r>
            </a:p>
            <a:p>
              <a:endParaRPr lang="en-US" sz="1200" dirty="0">
                <a:latin typeface="Söhne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65256" y="1495528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  <a:r>
                <a:rPr lang="sl-SI" altLang="ko-KR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6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566058"/>
            <a:ext cx="8203475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23">
              <a:lnSpc>
                <a:spcPct val="80000"/>
              </a:lnSpc>
              <a:spcBef>
                <a:spcPct val="0"/>
              </a:spcBef>
            </a:pPr>
            <a:r>
              <a:rPr lang="sq-AL" sz="3700" dirty="0">
                <a:latin typeface="+mj-lt"/>
                <a:ea typeface="+mj-ea"/>
                <a:cs typeface="+mj-cs"/>
              </a:rPr>
              <a:t>PROMPT ENGENERING</a:t>
            </a:r>
            <a:endParaRPr lang="en-US" sz="37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30" y="3922224"/>
            <a:ext cx="9904719" cy="10605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144" y="5566254"/>
            <a:ext cx="10245916" cy="841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127" y="1390636"/>
            <a:ext cx="6239746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2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6778" y="486742"/>
            <a:ext cx="854701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l-SI" sz="4000" dirty="0" smtClean="0"/>
              <a:t>KAKOVOST APLIKACIJE</a:t>
            </a:r>
            <a:endParaRPr lang="en-US" sz="4000" dirty="0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222814" y="1624128"/>
            <a:ext cx="4641733" cy="5034968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2E95A11-E976-6A3B-C7DC-E841F42C58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8342" y="3711648"/>
            <a:ext cx="3313111" cy="81104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252304" y="3697410"/>
            <a:ext cx="5428342" cy="769441"/>
            <a:chOff x="1665256" y="1495528"/>
            <a:chExt cx="5428342" cy="769441"/>
          </a:xfrm>
        </p:grpSpPr>
        <p:sp>
          <p:nvSpPr>
            <p:cNvPr id="8" name="TextBox 7"/>
            <p:cNvSpPr txBox="1"/>
            <p:nvPr/>
          </p:nvSpPr>
          <p:spPr>
            <a:xfrm>
              <a:off x="2585906" y="1574732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l-SI" sz="1200" dirty="0">
                  <a:latin typeface="Söhne"/>
                </a:rPr>
                <a:t>Preseganje pričakovanj: Pri projektu smo dosegli več, kot smo pričakovali na začetku.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65256" y="1495528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  <a:r>
                <a:rPr lang="sl-SI" altLang="ko-KR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252304" y="2406417"/>
            <a:ext cx="5428342" cy="910201"/>
            <a:chOff x="1665256" y="1495528"/>
            <a:chExt cx="5428342" cy="910201"/>
          </a:xfrm>
        </p:grpSpPr>
        <p:sp>
          <p:nvSpPr>
            <p:cNvPr id="11" name="TextBox 10"/>
            <p:cNvSpPr txBox="1"/>
            <p:nvPr/>
          </p:nvSpPr>
          <p:spPr>
            <a:xfrm>
              <a:off x="2585906" y="1574732"/>
              <a:ext cx="45076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l-SI" sz="1200">
                  <a:latin typeface="Söhne"/>
                </a:rPr>
                <a:t>M</a:t>
              </a:r>
              <a:r>
                <a:rPr lang="en-US" sz="1200" smtClean="0">
                  <a:latin typeface="Söhne"/>
                </a:rPr>
                <a:t>očno</a:t>
              </a:r>
              <a:r>
                <a:rPr lang="en-US" sz="1200" dirty="0" smtClean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orodje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za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analizo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kakovosti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kode</a:t>
              </a:r>
              <a:r>
                <a:rPr lang="en-US" sz="1200" dirty="0">
                  <a:latin typeface="Söhne"/>
                </a:rPr>
                <a:t>, </a:t>
              </a:r>
              <a:r>
                <a:rPr lang="en-US" sz="1200" dirty="0" err="1">
                  <a:latin typeface="Söhne"/>
                </a:rPr>
                <a:t>ki</a:t>
              </a:r>
              <a:r>
                <a:rPr lang="en-US" sz="1200" dirty="0">
                  <a:latin typeface="Söhne"/>
                </a:rPr>
                <a:t> je </a:t>
              </a:r>
              <a:r>
                <a:rPr lang="en-US" sz="1200" dirty="0" err="1">
                  <a:latin typeface="Söhne"/>
                </a:rPr>
                <a:t>prispevalo</a:t>
              </a:r>
              <a:r>
                <a:rPr lang="en-US" sz="1200" dirty="0">
                  <a:latin typeface="Söhne"/>
                </a:rPr>
                <a:t> k </a:t>
              </a:r>
              <a:r>
                <a:rPr lang="en-US" sz="1200" dirty="0" err="1">
                  <a:latin typeface="Söhne"/>
                </a:rPr>
                <a:t>izboljšanju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kakovosti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naše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aplikacije</a:t>
              </a:r>
              <a:r>
                <a:rPr lang="en-US" sz="1200" dirty="0">
                  <a:latin typeface="Söhne"/>
                </a:rPr>
                <a:t> in je </a:t>
              </a:r>
              <a:r>
                <a:rPr lang="en-US" sz="1200" dirty="0" err="1">
                  <a:latin typeface="Söhne"/>
                </a:rPr>
                <a:t>igral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ključno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vlogo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pri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naših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prizadevanjih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za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kontinuirano</a:t>
              </a:r>
              <a:r>
                <a:rPr lang="en-US" sz="1200" dirty="0">
                  <a:latin typeface="Söhne"/>
                </a:rPr>
                <a:t> </a:t>
              </a:r>
              <a:r>
                <a:rPr lang="en-US" sz="1200" dirty="0" err="1">
                  <a:latin typeface="Söhne"/>
                </a:rPr>
                <a:t>izboljšavo</a:t>
              </a:r>
              <a:r>
                <a:rPr lang="en-US" sz="1200" dirty="0">
                  <a:latin typeface="Söhne"/>
                </a:rPr>
                <a:t>.</a:t>
              </a:r>
              <a:endParaRPr lang="en-US" sz="1200" dirty="0"/>
            </a:p>
            <a:p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65256" y="1495528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252304" y="5040440"/>
            <a:ext cx="5428342" cy="769441"/>
            <a:chOff x="1665256" y="1495528"/>
            <a:chExt cx="5428342" cy="769441"/>
          </a:xfrm>
        </p:grpSpPr>
        <p:sp>
          <p:nvSpPr>
            <p:cNvPr id="14" name="TextBox 13"/>
            <p:cNvSpPr txBox="1"/>
            <p:nvPr/>
          </p:nvSpPr>
          <p:spPr>
            <a:xfrm>
              <a:off x="2585906" y="1574732"/>
              <a:ext cx="4507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l-SI" sz="1200" dirty="0" smtClean="0">
                  <a:latin typeface="Söhne"/>
                </a:rPr>
                <a:t>Ima še veliko </a:t>
              </a:r>
              <a:r>
                <a:rPr lang="sl-SI" sz="1200" dirty="0">
                  <a:latin typeface="Söhne"/>
                </a:rPr>
                <a:t>prostora za izboljšave in nadaljnji razvoj, ki ga želimo doseči. Ta izkušnja nas je spodbudila k stalnemu napredku in ustvarjanju še večjega uspeha v prihodnosti.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65256" y="1495528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  <a:r>
                <a:rPr lang="sl-SI" altLang="ko-KR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280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6778" y="486742"/>
            <a:ext cx="854701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sz="4000" dirty="0" smtClean="0">
                <a:solidFill>
                  <a:prstClr val="black"/>
                </a:solidFill>
                <a:latin typeface="Arial"/>
              </a:rPr>
              <a:t>UPORABLJENE TEHNOLOGIJE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357811" y="1603743"/>
            <a:ext cx="10140993" cy="4613150"/>
            <a:chOff x="1244599" y="1838874"/>
            <a:chExt cx="10140993" cy="461315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97BF848-8540-4193-A521-A263C51C7C62}"/>
                </a:ext>
              </a:extLst>
            </p:cNvPr>
            <p:cNvGrpSpPr/>
            <p:nvPr/>
          </p:nvGrpSpPr>
          <p:grpSpPr>
            <a:xfrm>
              <a:off x="8660109" y="1881241"/>
              <a:ext cx="2725483" cy="923329"/>
              <a:chOff x="6210996" y="1433695"/>
              <a:chExt cx="1712589" cy="656878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D40F8A-D696-4C92-A9A7-24AD96D360E9}"/>
                  </a:ext>
                </a:extLst>
              </p:cNvPr>
              <p:cNvSpPr txBox="1"/>
              <p:nvPr/>
            </p:nvSpPr>
            <p:spPr>
              <a:xfrm>
                <a:off x="6210999" y="1433695"/>
                <a:ext cx="1712586" cy="197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Expo Go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F8CF903-A9DD-4978-8541-EB3B19A36034}"/>
                  </a:ext>
                </a:extLst>
              </p:cNvPr>
              <p:cNvSpPr txBox="1"/>
              <p:nvPr/>
            </p:nvSpPr>
            <p:spPr>
              <a:xfrm>
                <a:off x="6210996" y="1630758"/>
                <a:ext cx="1712586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Platforma</a:t>
                </a:r>
                <a:r>
                  <a:rPr lang="en-US" altLang="ko-K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ki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omogoča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enostavno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razvoj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testiranje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 in </a:t>
                </a:r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distribucijo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 React Native </a:t>
                </a:r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aplikacij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na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mobilnih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napravah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577926-49EE-452C-A8C3-33C9CCD80B88}"/>
                </a:ext>
              </a:extLst>
            </p:cNvPr>
            <p:cNvGrpSpPr/>
            <p:nvPr/>
          </p:nvGrpSpPr>
          <p:grpSpPr>
            <a:xfrm>
              <a:off x="1244599" y="5572486"/>
              <a:ext cx="2729872" cy="879538"/>
              <a:chOff x="6203518" y="1432005"/>
              <a:chExt cx="1720064" cy="625725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57DBBE5-25E6-4450-8420-FB11A4513699}"/>
                  </a:ext>
                </a:extLst>
              </p:cNvPr>
              <p:cNvSpPr txBox="1"/>
              <p:nvPr/>
            </p:nvSpPr>
            <p:spPr>
              <a:xfrm>
                <a:off x="6203518" y="1432005"/>
                <a:ext cx="1712586" cy="197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React Native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12AEDCE-C538-490A-A8DA-31CE196C6CE0}"/>
                  </a:ext>
                </a:extLst>
              </p:cNvPr>
              <p:cNvSpPr txBox="1"/>
              <p:nvPr/>
            </p:nvSpPr>
            <p:spPr>
              <a:xfrm>
                <a:off x="6210996" y="1630758"/>
                <a:ext cx="1712586" cy="426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/>
                  <a:t>JavaScript </a:t>
                </a:r>
                <a:r>
                  <a:rPr lang="en-US" sz="1100" dirty="0" err="1"/>
                  <a:t>ogrodje</a:t>
                </a:r>
                <a:r>
                  <a:rPr lang="en-US" sz="1100" dirty="0"/>
                  <a:t> </a:t>
                </a:r>
                <a:r>
                  <a:rPr lang="en-US" sz="1100" dirty="0" err="1"/>
                  <a:t>za</a:t>
                </a:r>
                <a:r>
                  <a:rPr lang="en-US" sz="1100" dirty="0"/>
                  <a:t> </a:t>
                </a:r>
                <a:r>
                  <a:rPr lang="en-US" sz="1100" dirty="0" err="1"/>
                  <a:t>izgradnjo</a:t>
                </a:r>
                <a:r>
                  <a:rPr lang="en-US" sz="1100" dirty="0"/>
                  <a:t> </a:t>
                </a:r>
                <a:r>
                  <a:rPr lang="en-US" sz="1100" dirty="0" err="1"/>
                  <a:t>mobilnih</a:t>
                </a:r>
                <a:r>
                  <a:rPr lang="en-US" sz="1100" dirty="0"/>
                  <a:t> </a:t>
                </a:r>
                <a:r>
                  <a:rPr lang="en-US" sz="1100" dirty="0" err="1"/>
                  <a:t>aplikacij</a:t>
                </a:r>
                <a:r>
                  <a:rPr lang="en-US" sz="1100" dirty="0"/>
                  <a:t>.</a:t>
                </a:r>
              </a:p>
              <a:p>
                <a:pPr algn="r"/>
                <a:endParaRPr lang="en-US" sz="11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76631" y="3112888"/>
              <a:ext cx="3277223" cy="1854623"/>
              <a:chOff x="4372289" y="3167408"/>
              <a:chExt cx="3277223" cy="1854623"/>
            </a:xfrm>
          </p:grpSpPr>
          <p:grpSp>
            <p:nvGrpSpPr>
              <p:cNvPr id="38" name="그룹 39">
                <a:extLst>
                  <a:ext uri="{FF2B5EF4-FFF2-40B4-BE49-F238E27FC236}">
                    <a16:creationId xmlns:a16="http://schemas.microsoft.com/office/drawing/2014/main" id="{31F8AD60-F644-468A-A896-39749CA17164}"/>
                  </a:ext>
                </a:extLst>
              </p:cNvPr>
              <p:cNvGrpSpPr/>
              <p:nvPr/>
            </p:nvGrpSpPr>
            <p:grpSpPr>
              <a:xfrm>
                <a:off x="5137585" y="3167408"/>
                <a:ext cx="2511927" cy="1441170"/>
                <a:chOff x="3789265" y="3054721"/>
                <a:chExt cx="2511927" cy="1441170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0F014487-5736-4CE5-97DE-F9CAE42EF7A6}"/>
                    </a:ext>
                  </a:extLst>
                </p:cNvPr>
                <p:cNvSpPr/>
                <p:nvPr/>
              </p:nvSpPr>
              <p:spPr>
                <a:xfrm rot="5400000">
                  <a:off x="5711447" y="3000667"/>
                  <a:ext cx="535692" cy="64379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7" name="Rectangle 28">
                  <a:extLst>
                    <a:ext uri="{FF2B5EF4-FFF2-40B4-BE49-F238E27FC236}">
                      <a16:creationId xmlns:a16="http://schemas.microsoft.com/office/drawing/2014/main" id="{52234503-475D-4610-84CA-7A054F7321B6}"/>
                    </a:ext>
                  </a:extLst>
                </p:cNvPr>
                <p:cNvSpPr/>
                <p:nvPr/>
              </p:nvSpPr>
              <p:spPr>
                <a:xfrm>
                  <a:off x="3789265" y="3129529"/>
                  <a:ext cx="1868380" cy="1366361"/>
                </a:xfrm>
                <a:custGeom>
                  <a:avLst/>
                  <a:gdLst>
                    <a:gd name="connsiteX0" fmla="*/ 902987 w 1868306"/>
                    <a:gd name="connsiteY0" fmla="*/ 0 h 1356095"/>
                    <a:gd name="connsiteX1" fmla="*/ 903021 w 1868306"/>
                    <a:gd name="connsiteY1" fmla="*/ 5072 h 1356095"/>
                    <a:gd name="connsiteX2" fmla="*/ 1868306 w 1868306"/>
                    <a:gd name="connsiteY2" fmla="*/ 5072 h 1356095"/>
                    <a:gd name="connsiteX3" fmla="*/ 1868306 w 1868306"/>
                    <a:gd name="connsiteY3" fmla="*/ 391154 h 1356095"/>
                    <a:gd name="connsiteX4" fmla="*/ 897279 w 1868306"/>
                    <a:gd name="connsiteY4" fmla="*/ 391154 h 1356095"/>
                    <a:gd name="connsiteX5" fmla="*/ 897279 w 1868306"/>
                    <a:gd name="connsiteY5" fmla="*/ 391144 h 1356095"/>
                    <a:gd name="connsiteX6" fmla="*/ 384895 w 1868306"/>
                    <a:gd name="connsiteY6" fmla="*/ 684842 h 1356095"/>
                    <a:gd name="connsiteX7" fmla="*/ 388217 w 1868306"/>
                    <a:gd name="connsiteY7" fmla="*/ 1117302 h 1356095"/>
                    <a:gd name="connsiteX8" fmla="*/ 894654 w 1868306"/>
                    <a:gd name="connsiteY8" fmla="*/ 1335893 h 1356095"/>
                    <a:gd name="connsiteX9" fmla="*/ 3 w 1868306"/>
                    <a:gd name="connsiteY9" fmla="*/ 673635 h 1356095"/>
                    <a:gd name="connsiteX10" fmla="*/ 902987 w 1868306"/>
                    <a:gd name="connsiteY10" fmla="*/ 0 h 1356095"/>
                    <a:gd name="connsiteX0" fmla="*/ 902987 w 1868306"/>
                    <a:gd name="connsiteY0" fmla="*/ 0 h 1356095"/>
                    <a:gd name="connsiteX1" fmla="*/ 903021 w 1868306"/>
                    <a:gd name="connsiteY1" fmla="*/ 5072 h 1356095"/>
                    <a:gd name="connsiteX2" fmla="*/ 1868306 w 1868306"/>
                    <a:gd name="connsiteY2" fmla="*/ 5072 h 1356095"/>
                    <a:gd name="connsiteX3" fmla="*/ 1868306 w 1868306"/>
                    <a:gd name="connsiteY3" fmla="*/ 391154 h 1356095"/>
                    <a:gd name="connsiteX4" fmla="*/ 897279 w 1868306"/>
                    <a:gd name="connsiteY4" fmla="*/ 391154 h 1356095"/>
                    <a:gd name="connsiteX5" fmla="*/ 897279 w 1868306"/>
                    <a:gd name="connsiteY5" fmla="*/ 391144 h 1356095"/>
                    <a:gd name="connsiteX6" fmla="*/ 384895 w 1868306"/>
                    <a:gd name="connsiteY6" fmla="*/ 684842 h 1356095"/>
                    <a:gd name="connsiteX7" fmla="*/ 388217 w 1868306"/>
                    <a:gd name="connsiteY7" fmla="*/ 1117302 h 1356095"/>
                    <a:gd name="connsiteX8" fmla="*/ 894654 w 1868306"/>
                    <a:gd name="connsiteY8" fmla="*/ 1335893 h 1356095"/>
                    <a:gd name="connsiteX9" fmla="*/ 3 w 1868306"/>
                    <a:gd name="connsiteY9" fmla="*/ 673635 h 1356095"/>
                    <a:gd name="connsiteX10" fmla="*/ 902987 w 1868306"/>
                    <a:gd name="connsiteY10" fmla="*/ 0 h 1356095"/>
                    <a:gd name="connsiteX0" fmla="*/ 3 w 1868306"/>
                    <a:gd name="connsiteY0" fmla="*/ 668563 h 1350999"/>
                    <a:gd name="connsiteX1" fmla="*/ 903021 w 1868306"/>
                    <a:gd name="connsiteY1" fmla="*/ 0 h 1350999"/>
                    <a:gd name="connsiteX2" fmla="*/ 1868306 w 1868306"/>
                    <a:gd name="connsiteY2" fmla="*/ 0 h 1350999"/>
                    <a:gd name="connsiteX3" fmla="*/ 1868306 w 1868306"/>
                    <a:gd name="connsiteY3" fmla="*/ 386082 h 1350999"/>
                    <a:gd name="connsiteX4" fmla="*/ 897279 w 1868306"/>
                    <a:gd name="connsiteY4" fmla="*/ 386082 h 1350999"/>
                    <a:gd name="connsiteX5" fmla="*/ 897279 w 1868306"/>
                    <a:gd name="connsiteY5" fmla="*/ 386072 h 1350999"/>
                    <a:gd name="connsiteX6" fmla="*/ 384895 w 1868306"/>
                    <a:gd name="connsiteY6" fmla="*/ 679770 h 1350999"/>
                    <a:gd name="connsiteX7" fmla="*/ 388217 w 1868306"/>
                    <a:gd name="connsiteY7" fmla="*/ 1112230 h 1350999"/>
                    <a:gd name="connsiteX8" fmla="*/ 894654 w 1868306"/>
                    <a:gd name="connsiteY8" fmla="*/ 1330821 h 1350999"/>
                    <a:gd name="connsiteX9" fmla="*/ 3 w 1868306"/>
                    <a:gd name="connsiteY9" fmla="*/ 668563 h 1350999"/>
                    <a:gd name="connsiteX0" fmla="*/ 3 w 1868306"/>
                    <a:gd name="connsiteY0" fmla="*/ 668563 h 1350999"/>
                    <a:gd name="connsiteX1" fmla="*/ 903021 w 1868306"/>
                    <a:gd name="connsiteY1" fmla="*/ 0 h 1350999"/>
                    <a:gd name="connsiteX2" fmla="*/ 1868306 w 1868306"/>
                    <a:gd name="connsiteY2" fmla="*/ 0 h 1350999"/>
                    <a:gd name="connsiteX3" fmla="*/ 1868306 w 1868306"/>
                    <a:gd name="connsiteY3" fmla="*/ 386082 h 1350999"/>
                    <a:gd name="connsiteX4" fmla="*/ 897279 w 1868306"/>
                    <a:gd name="connsiteY4" fmla="*/ 386082 h 1350999"/>
                    <a:gd name="connsiteX5" fmla="*/ 897279 w 1868306"/>
                    <a:gd name="connsiteY5" fmla="*/ 386072 h 1350999"/>
                    <a:gd name="connsiteX6" fmla="*/ 384895 w 1868306"/>
                    <a:gd name="connsiteY6" fmla="*/ 679770 h 1350999"/>
                    <a:gd name="connsiteX7" fmla="*/ 388217 w 1868306"/>
                    <a:gd name="connsiteY7" fmla="*/ 1112230 h 1350999"/>
                    <a:gd name="connsiteX8" fmla="*/ 894654 w 1868306"/>
                    <a:gd name="connsiteY8" fmla="*/ 1330821 h 1350999"/>
                    <a:gd name="connsiteX9" fmla="*/ 3 w 1868306"/>
                    <a:gd name="connsiteY9" fmla="*/ 668563 h 1350999"/>
                    <a:gd name="connsiteX0" fmla="*/ 3 w 1868306"/>
                    <a:gd name="connsiteY0" fmla="*/ 668563 h 1350999"/>
                    <a:gd name="connsiteX1" fmla="*/ 903021 w 1868306"/>
                    <a:gd name="connsiteY1" fmla="*/ 0 h 1350999"/>
                    <a:gd name="connsiteX2" fmla="*/ 1868306 w 1868306"/>
                    <a:gd name="connsiteY2" fmla="*/ 0 h 1350999"/>
                    <a:gd name="connsiteX3" fmla="*/ 1868306 w 1868306"/>
                    <a:gd name="connsiteY3" fmla="*/ 386082 h 1350999"/>
                    <a:gd name="connsiteX4" fmla="*/ 897279 w 1868306"/>
                    <a:gd name="connsiteY4" fmla="*/ 386082 h 1350999"/>
                    <a:gd name="connsiteX5" fmla="*/ 897279 w 1868306"/>
                    <a:gd name="connsiteY5" fmla="*/ 386072 h 1350999"/>
                    <a:gd name="connsiteX6" fmla="*/ 384895 w 1868306"/>
                    <a:gd name="connsiteY6" fmla="*/ 679770 h 1350999"/>
                    <a:gd name="connsiteX7" fmla="*/ 388217 w 1868306"/>
                    <a:gd name="connsiteY7" fmla="*/ 1112230 h 1350999"/>
                    <a:gd name="connsiteX8" fmla="*/ 894654 w 1868306"/>
                    <a:gd name="connsiteY8" fmla="*/ 1330821 h 1350999"/>
                    <a:gd name="connsiteX9" fmla="*/ 3 w 1868306"/>
                    <a:gd name="connsiteY9" fmla="*/ 668563 h 1350999"/>
                    <a:gd name="connsiteX0" fmla="*/ 3 w 1868306"/>
                    <a:gd name="connsiteY0" fmla="*/ 668563 h 1350999"/>
                    <a:gd name="connsiteX1" fmla="*/ 903021 w 1868306"/>
                    <a:gd name="connsiteY1" fmla="*/ 0 h 1350999"/>
                    <a:gd name="connsiteX2" fmla="*/ 1868306 w 1868306"/>
                    <a:gd name="connsiteY2" fmla="*/ 0 h 1350999"/>
                    <a:gd name="connsiteX3" fmla="*/ 1868306 w 1868306"/>
                    <a:gd name="connsiteY3" fmla="*/ 386082 h 1350999"/>
                    <a:gd name="connsiteX4" fmla="*/ 897279 w 1868306"/>
                    <a:gd name="connsiteY4" fmla="*/ 386082 h 1350999"/>
                    <a:gd name="connsiteX5" fmla="*/ 897279 w 1868306"/>
                    <a:gd name="connsiteY5" fmla="*/ 386072 h 1350999"/>
                    <a:gd name="connsiteX6" fmla="*/ 384895 w 1868306"/>
                    <a:gd name="connsiteY6" fmla="*/ 679770 h 1350999"/>
                    <a:gd name="connsiteX7" fmla="*/ 388217 w 1868306"/>
                    <a:gd name="connsiteY7" fmla="*/ 1112230 h 1350999"/>
                    <a:gd name="connsiteX8" fmla="*/ 894654 w 1868306"/>
                    <a:gd name="connsiteY8" fmla="*/ 1330821 h 1350999"/>
                    <a:gd name="connsiteX9" fmla="*/ 3 w 1868306"/>
                    <a:gd name="connsiteY9" fmla="*/ 668563 h 1350999"/>
                    <a:gd name="connsiteX0" fmla="*/ 3 w 1868306"/>
                    <a:gd name="connsiteY0" fmla="*/ 668563 h 1350999"/>
                    <a:gd name="connsiteX1" fmla="*/ 903021 w 1868306"/>
                    <a:gd name="connsiteY1" fmla="*/ 0 h 1350999"/>
                    <a:gd name="connsiteX2" fmla="*/ 1868306 w 1868306"/>
                    <a:gd name="connsiteY2" fmla="*/ 0 h 1350999"/>
                    <a:gd name="connsiteX3" fmla="*/ 1868306 w 1868306"/>
                    <a:gd name="connsiteY3" fmla="*/ 386082 h 1350999"/>
                    <a:gd name="connsiteX4" fmla="*/ 897279 w 1868306"/>
                    <a:gd name="connsiteY4" fmla="*/ 386082 h 1350999"/>
                    <a:gd name="connsiteX5" fmla="*/ 897279 w 1868306"/>
                    <a:gd name="connsiteY5" fmla="*/ 386072 h 1350999"/>
                    <a:gd name="connsiteX6" fmla="*/ 384895 w 1868306"/>
                    <a:gd name="connsiteY6" fmla="*/ 679770 h 1350999"/>
                    <a:gd name="connsiteX7" fmla="*/ 388217 w 1868306"/>
                    <a:gd name="connsiteY7" fmla="*/ 1112230 h 1350999"/>
                    <a:gd name="connsiteX8" fmla="*/ 894654 w 1868306"/>
                    <a:gd name="connsiteY8" fmla="*/ 1330821 h 1350999"/>
                    <a:gd name="connsiteX9" fmla="*/ 3 w 1868306"/>
                    <a:gd name="connsiteY9" fmla="*/ 668563 h 1350999"/>
                    <a:gd name="connsiteX0" fmla="*/ 6 w 1868309"/>
                    <a:gd name="connsiteY0" fmla="*/ 668563 h 1367962"/>
                    <a:gd name="connsiteX1" fmla="*/ 903024 w 1868309"/>
                    <a:gd name="connsiteY1" fmla="*/ 0 h 1367962"/>
                    <a:gd name="connsiteX2" fmla="*/ 1868309 w 1868309"/>
                    <a:gd name="connsiteY2" fmla="*/ 0 h 1367962"/>
                    <a:gd name="connsiteX3" fmla="*/ 1868309 w 1868309"/>
                    <a:gd name="connsiteY3" fmla="*/ 386082 h 1367962"/>
                    <a:gd name="connsiteX4" fmla="*/ 897282 w 1868309"/>
                    <a:gd name="connsiteY4" fmla="*/ 386082 h 1367962"/>
                    <a:gd name="connsiteX5" fmla="*/ 897282 w 1868309"/>
                    <a:gd name="connsiteY5" fmla="*/ 386072 h 1367962"/>
                    <a:gd name="connsiteX6" fmla="*/ 384898 w 1868309"/>
                    <a:gd name="connsiteY6" fmla="*/ 679770 h 1367962"/>
                    <a:gd name="connsiteX7" fmla="*/ 388220 w 1868309"/>
                    <a:gd name="connsiteY7" fmla="*/ 1112230 h 1367962"/>
                    <a:gd name="connsiteX8" fmla="*/ 894657 w 1868309"/>
                    <a:gd name="connsiteY8" fmla="*/ 1330821 h 1367962"/>
                    <a:gd name="connsiteX9" fmla="*/ 6 w 1868309"/>
                    <a:gd name="connsiteY9" fmla="*/ 668563 h 1367962"/>
                    <a:gd name="connsiteX0" fmla="*/ 498 w 1868801"/>
                    <a:gd name="connsiteY0" fmla="*/ 668563 h 1365568"/>
                    <a:gd name="connsiteX1" fmla="*/ 903516 w 1868801"/>
                    <a:gd name="connsiteY1" fmla="*/ 0 h 1365568"/>
                    <a:gd name="connsiteX2" fmla="*/ 1868801 w 1868801"/>
                    <a:gd name="connsiteY2" fmla="*/ 0 h 1365568"/>
                    <a:gd name="connsiteX3" fmla="*/ 1868801 w 1868801"/>
                    <a:gd name="connsiteY3" fmla="*/ 386082 h 1365568"/>
                    <a:gd name="connsiteX4" fmla="*/ 897774 w 1868801"/>
                    <a:gd name="connsiteY4" fmla="*/ 386082 h 1365568"/>
                    <a:gd name="connsiteX5" fmla="*/ 897774 w 1868801"/>
                    <a:gd name="connsiteY5" fmla="*/ 386072 h 1365568"/>
                    <a:gd name="connsiteX6" fmla="*/ 385390 w 1868801"/>
                    <a:gd name="connsiteY6" fmla="*/ 679770 h 1365568"/>
                    <a:gd name="connsiteX7" fmla="*/ 388712 w 1868801"/>
                    <a:gd name="connsiteY7" fmla="*/ 1112230 h 1365568"/>
                    <a:gd name="connsiteX8" fmla="*/ 895149 w 1868801"/>
                    <a:gd name="connsiteY8" fmla="*/ 1330821 h 1365568"/>
                    <a:gd name="connsiteX9" fmla="*/ 498 w 1868801"/>
                    <a:gd name="connsiteY9" fmla="*/ 668563 h 1365568"/>
                    <a:gd name="connsiteX0" fmla="*/ 681 w 1868984"/>
                    <a:gd name="connsiteY0" fmla="*/ 668563 h 1367232"/>
                    <a:gd name="connsiteX1" fmla="*/ 903699 w 1868984"/>
                    <a:gd name="connsiteY1" fmla="*/ 0 h 1367232"/>
                    <a:gd name="connsiteX2" fmla="*/ 1868984 w 1868984"/>
                    <a:gd name="connsiteY2" fmla="*/ 0 h 1367232"/>
                    <a:gd name="connsiteX3" fmla="*/ 1868984 w 1868984"/>
                    <a:gd name="connsiteY3" fmla="*/ 386082 h 1367232"/>
                    <a:gd name="connsiteX4" fmla="*/ 897957 w 1868984"/>
                    <a:gd name="connsiteY4" fmla="*/ 386082 h 1367232"/>
                    <a:gd name="connsiteX5" fmla="*/ 897957 w 1868984"/>
                    <a:gd name="connsiteY5" fmla="*/ 386072 h 1367232"/>
                    <a:gd name="connsiteX6" fmla="*/ 385573 w 1868984"/>
                    <a:gd name="connsiteY6" fmla="*/ 679770 h 1367232"/>
                    <a:gd name="connsiteX7" fmla="*/ 388895 w 1868984"/>
                    <a:gd name="connsiteY7" fmla="*/ 1112230 h 1367232"/>
                    <a:gd name="connsiteX8" fmla="*/ 895332 w 1868984"/>
                    <a:gd name="connsiteY8" fmla="*/ 1330821 h 1367232"/>
                    <a:gd name="connsiteX9" fmla="*/ 681 w 1868984"/>
                    <a:gd name="connsiteY9" fmla="*/ 668563 h 1367232"/>
                    <a:gd name="connsiteX0" fmla="*/ 2927 w 1871230"/>
                    <a:gd name="connsiteY0" fmla="*/ 668563 h 1368608"/>
                    <a:gd name="connsiteX1" fmla="*/ 905945 w 1871230"/>
                    <a:gd name="connsiteY1" fmla="*/ 0 h 1368608"/>
                    <a:gd name="connsiteX2" fmla="*/ 1871230 w 1871230"/>
                    <a:gd name="connsiteY2" fmla="*/ 0 h 1368608"/>
                    <a:gd name="connsiteX3" fmla="*/ 1871230 w 1871230"/>
                    <a:gd name="connsiteY3" fmla="*/ 386082 h 1368608"/>
                    <a:gd name="connsiteX4" fmla="*/ 900203 w 1871230"/>
                    <a:gd name="connsiteY4" fmla="*/ 386082 h 1368608"/>
                    <a:gd name="connsiteX5" fmla="*/ 900203 w 1871230"/>
                    <a:gd name="connsiteY5" fmla="*/ 386072 h 1368608"/>
                    <a:gd name="connsiteX6" fmla="*/ 387819 w 1871230"/>
                    <a:gd name="connsiteY6" fmla="*/ 679770 h 1368608"/>
                    <a:gd name="connsiteX7" fmla="*/ 391141 w 1871230"/>
                    <a:gd name="connsiteY7" fmla="*/ 1112230 h 1368608"/>
                    <a:gd name="connsiteX8" fmla="*/ 897578 w 1871230"/>
                    <a:gd name="connsiteY8" fmla="*/ 1330821 h 1368608"/>
                    <a:gd name="connsiteX9" fmla="*/ 2927 w 1871230"/>
                    <a:gd name="connsiteY9" fmla="*/ 668563 h 1368608"/>
                    <a:gd name="connsiteX0" fmla="*/ 682 w 1868985"/>
                    <a:gd name="connsiteY0" fmla="*/ 668563 h 1368828"/>
                    <a:gd name="connsiteX1" fmla="*/ 903700 w 1868985"/>
                    <a:gd name="connsiteY1" fmla="*/ 0 h 1368828"/>
                    <a:gd name="connsiteX2" fmla="*/ 1868985 w 1868985"/>
                    <a:gd name="connsiteY2" fmla="*/ 0 h 1368828"/>
                    <a:gd name="connsiteX3" fmla="*/ 1868985 w 1868985"/>
                    <a:gd name="connsiteY3" fmla="*/ 386082 h 1368828"/>
                    <a:gd name="connsiteX4" fmla="*/ 897958 w 1868985"/>
                    <a:gd name="connsiteY4" fmla="*/ 386082 h 1368828"/>
                    <a:gd name="connsiteX5" fmla="*/ 897958 w 1868985"/>
                    <a:gd name="connsiteY5" fmla="*/ 386072 h 1368828"/>
                    <a:gd name="connsiteX6" fmla="*/ 385574 w 1868985"/>
                    <a:gd name="connsiteY6" fmla="*/ 679770 h 1368828"/>
                    <a:gd name="connsiteX7" fmla="*/ 388896 w 1868985"/>
                    <a:gd name="connsiteY7" fmla="*/ 1112230 h 1368828"/>
                    <a:gd name="connsiteX8" fmla="*/ 895333 w 1868985"/>
                    <a:gd name="connsiteY8" fmla="*/ 1330821 h 1368828"/>
                    <a:gd name="connsiteX9" fmla="*/ 682 w 1868985"/>
                    <a:gd name="connsiteY9" fmla="*/ 668563 h 1368828"/>
                    <a:gd name="connsiteX0" fmla="*/ 214 w 1868517"/>
                    <a:gd name="connsiteY0" fmla="*/ 668563 h 1369051"/>
                    <a:gd name="connsiteX1" fmla="*/ 903232 w 1868517"/>
                    <a:gd name="connsiteY1" fmla="*/ 0 h 1369051"/>
                    <a:gd name="connsiteX2" fmla="*/ 1868517 w 1868517"/>
                    <a:gd name="connsiteY2" fmla="*/ 0 h 1369051"/>
                    <a:gd name="connsiteX3" fmla="*/ 1868517 w 1868517"/>
                    <a:gd name="connsiteY3" fmla="*/ 386082 h 1369051"/>
                    <a:gd name="connsiteX4" fmla="*/ 897490 w 1868517"/>
                    <a:gd name="connsiteY4" fmla="*/ 386082 h 1369051"/>
                    <a:gd name="connsiteX5" fmla="*/ 897490 w 1868517"/>
                    <a:gd name="connsiteY5" fmla="*/ 386072 h 1369051"/>
                    <a:gd name="connsiteX6" fmla="*/ 385106 w 1868517"/>
                    <a:gd name="connsiteY6" fmla="*/ 679770 h 1369051"/>
                    <a:gd name="connsiteX7" fmla="*/ 388428 w 1868517"/>
                    <a:gd name="connsiteY7" fmla="*/ 1112230 h 1369051"/>
                    <a:gd name="connsiteX8" fmla="*/ 894865 w 1868517"/>
                    <a:gd name="connsiteY8" fmla="*/ 1330821 h 1369051"/>
                    <a:gd name="connsiteX9" fmla="*/ 214 w 1868517"/>
                    <a:gd name="connsiteY9" fmla="*/ 668563 h 1369051"/>
                    <a:gd name="connsiteX0" fmla="*/ 7 w 1868310"/>
                    <a:gd name="connsiteY0" fmla="*/ 668563 h 1377115"/>
                    <a:gd name="connsiteX1" fmla="*/ 903025 w 1868310"/>
                    <a:gd name="connsiteY1" fmla="*/ 0 h 1377115"/>
                    <a:gd name="connsiteX2" fmla="*/ 1868310 w 1868310"/>
                    <a:gd name="connsiteY2" fmla="*/ 0 h 1377115"/>
                    <a:gd name="connsiteX3" fmla="*/ 1868310 w 1868310"/>
                    <a:gd name="connsiteY3" fmla="*/ 386082 h 1377115"/>
                    <a:gd name="connsiteX4" fmla="*/ 897283 w 1868310"/>
                    <a:gd name="connsiteY4" fmla="*/ 386082 h 1377115"/>
                    <a:gd name="connsiteX5" fmla="*/ 897283 w 1868310"/>
                    <a:gd name="connsiteY5" fmla="*/ 386072 h 1377115"/>
                    <a:gd name="connsiteX6" fmla="*/ 384899 w 1868310"/>
                    <a:gd name="connsiteY6" fmla="*/ 679770 h 1377115"/>
                    <a:gd name="connsiteX7" fmla="*/ 388221 w 1868310"/>
                    <a:gd name="connsiteY7" fmla="*/ 1112230 h 1377115"/>
                    <a:gd name="connsiteX8" fmla="*/ 894658 w 1868310"/>
                    <a:gd name="connsiteY8" fmla="*/ 1340346 h 1377115"/>
                    <a:gd name="connsiteX9" fmla="*/ 7 w 1868310"/>
                    <a:gd name="connsiteY9" fmla="*/ 668563 h 1377115"/>
                    <a:gd name="connsiteX0" fmla="*/ 7 w 1868310"/>
                    <a:gd name="connsiteY0" fmla="*/ 668563 h 1377115"/>
                    <a:gd name="connsiteX1" fmla="*/ 903025 w 1868310"/>
                    <a:gd name="connsiteY1" fmla="*/ 0 h 1377115"/>
                    <a:gd name="connsiteX2" fmla="*/ 1868310 w 1868310"/>
                    <a:gd name="connsiteY2" fmla="*/ 0 h 1377115"/>
                    <a:gd name="connsiteX3" fmla="*/ 1868310 w 1868310"/>
                    <a:gd name="connsiteY3" fmla="*/ 386082 h 1377115"/>
                    <a:gd name="connsiteX4" fmla="*/ 897283 w 1868310"/>
                    <a:gd name="connsiteY4" fmla="*/ 386082 h 1377115"/>
                    <a:gd name="connsiteX5" fmla="*/ 897283 w 1868310"/>
                    <a:gd name="connsiteY5" fmla="*/ 386072 h 1377115"/>
                    <a:gd name="connsiteX6" fmla="*/ 384899 w 1868310"/>
                    <a:gd name="connsiteY6" fmla="*/ 679770 h 1377115"/>
                    <a:gd name="connsiteX7" fmla="*/ 388221 w 1868310"/>
                    <a:gd name="connsiteY7" fmla="*/ 1112230 h 1377115"/>
                    <a:gd name="connsiteX8" fmla="*/ 894658 w 1868310"/>
                    <a:gd name="connsiteY8" fmla="*/ 1340346 h 1377115"/>
                    <a:gd name="connsiteX9" fmla="*/ 7 w 1868310"/>
                    <a:gd name="connsiteY9" fmla="*/ 668563 h 1377115"/>
                    <a:gd name="connsiteX0" fmla="*/ 7 w 1868310"/>
                    <a:gd name="connsiteY0" fmla="*/ 668563 h 1377115"/>
                    <a:gd name="connsiteX1" fmla="*/ 903025 w 1868310"/>
                    <a:gd name="connsiteY1" fmla="*/ 0 h 1377115"/>
                    <a:gd name="connsiteX2" fmla="*/ 1868310 w 1868310"/>
                    <a:gd name="connsiteY2" fmla="*/ 0 h 1377115"/>
                    <a:gd name="connsiteX3" fmla="*/ 1868310 w 1868310"/>
                    <a:gd name="connsiteY3" fmla="*/ 386082 h 1377115"/>
                    <a:gd name="connsiteX4" fmla="*/ 897283 w 1868310"/>
                    <a:gd name="connsiteY4" fmla="*/ 386082 h 1377115"/>
                    <a:gd name="connsiteX5" fmla="*/ 897283 w 1868310"/>
                    <a:gd name="connsiteY5" fmla="*/ 386072 h 1377115"/>
                    <a:gd name="connsiteX6" fmla="*/ 384899 w 1868310"/>
                    <a:gd name="connsiteY6" fmla="*/ 679770 h 1377115"/>
                    <a:gd name="connsiteX7" fmla="*/ 388221 w 1868310"/>
                    <a:gd name="connsiteY7" fmla="*/ 1112230 h 1377115"/>
                    <a:gd name="connsiteX8" fmla="*/ 894658 w 1868310"/>
                    <a:gd name="connsiteY8" fmla="*/ 1340346 h 1377115"/>
                    <a:gd name="connsiteX9" fmla="*/ 7 w 1868310"/>
                    <a:gd name="connsiteY9" fmla="*/ 668563 h 1377115"/>
                    <a:gd name="connsiteX0" fmla="*/ 14 w 1868317"/>
                    <a:gd name="connsiteY0" fmla="*/ 668563 h 1369639"/>
                    <a:gd name="connsiteX1" fmla="*/ 903032 w 1868317"/>
                    <a:gd name="connsiteY1" fmla="*/ 0 h 1369639"/>
                    <a:gd name="connsiteX2" fmla="*/ 1868317 w 1868317"/>
                    <a:gd name="connsiteY2" fmla="*/ 0 h 1369639"/>
                    <a:gd name="connsiteX3" fmla="*/ 1868317 w 1868317"/>
                    <a:gd name="connsiteY3" fmla="*/ 386082 h 1369639"/>
                    <a:gd name="connsiteX4" fmla="*/ 897290 w 1868317"/>
                    <a:gd name="connsiteY4" fmla="*/ 386082 h 1369639"/>
                    <a:gd name="connsiteX5" fmla="*/ 897290 w 1868317"/>
                    <a:gd name="connsiteY5" fmla="*/ 386072 h 1369639"/>
                    <a:gd name="connsiteX6" fmla="*/ 384906 w 1868317"/>
                    <a:gd name="connsiteY6" fmla="*/ 679770 h 1369639"/>
                    <a:gd name="connsiteX7" fmla="*/ 388228 w 1868317"/>
                    <a:gd name="connsiteY7" fmla="*/ 1112230 h 1369639"/>
                    <a:gd name="connsiteX8" fmla="*/ 894665 w 1868317"/>
                    <a:gd name="connsiteY8" fmla="*/ 1340346 h 1369639"/>
                    <a:gd name="connsiteX9" fmla="*/ 14 w 1868317"/>
                    <a:gd name="connsiteY9" fmla="*/ 668563 h 1369639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84916 w 1868327"/>
                    <a:gd name="connsiteY6" fmla="*/ 679770 h 1355790"/>
                    <a:gd name="connsiteX7" fmla="*/ 388238 w 1868327"/>
                    <a:gd name="connsiteY7" fmla="*/ 1112230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84916 w 1868327"/>
                    <a:gd name="connsiteY6" fmla="*/ 679770 h 1355790"/>
                    <a:gd name="connsiteX7" fmla="*/ 388238 w 1868327"/>
                    <a:gd name="connsiteY7" fmla="*/ 1112230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84916 w 1868327"/>
                    <a:gd name="connsiteY6" fmla="*/ 679770 h 1355790"/>
                    <a:gd name="connsiteX7" fmla="*/ 388238 w 1868327"/>
                    <a:gd name="connsiteY7" fmla="*/ 1112230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84916 w 1868327"/>
                    <a:gd name="connsiteY6" fmla="*/ 679770 h 1355790"/>
                    <a:gd name="connsiteX7" fmla="*/ 388238 w 1868327"/>
                    <a:gd name="connsiteY7" fmla="*/ 1112230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79146 w 1868327"/>
                    <a:gd name="connsiteY6" fmla="*/ 668232 h 1355790"/>
                    <a:gd name="connsiteX7" fmla="*/ 388238 w 1868327"/>
                    <a:gd name="connsiteY7" fmla="*/ 1112230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79146 w 1868327"/>
                    <a:gd name="connsiteY6" fmla="*/ 668232 h 1355790"/>
                    <a:gd name="connsiteX7" fmla="*/ 388238 w 1868327"/>
                    <a:gd name="connsiteY7" fmla="*/ 1112230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79146 w 1868327"/>
                    <a:gd name="connsiteY6" fmla="*/ 668232 h 1355790"/>
                    <a:gd name="connsiteX7" fmla="*/ 388238 w 1868327"/>
                    <a:gd name="connsiteY7" fmla="*/ 1112230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79146 w 1868327"/>
                    <a:gd name="connsiteY6" fmla="*/ 668232 h 1355790"/>
                    <a:gd name="connsiteX7" fmla="*/ 388238 w 1868327"/>
                    <a:gd name="connsiteY7" fmla="*/ 1123768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79146 w 1868327"/>
                    <a:gd name="connsiteY6" fmla="*/ 668232 h 1355790"/>
                    <a:gd name="connsiteX7" fmla="*/ 388238 w 1868327"/>
                    <a:gd name="connsiteY7" fmla="*/ 1123768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79146 w 1868327"/>
                    <a:gd name="connsiteY6" fmla="*/ 668232 h 1355790"/>
                    <a:gd name="connsiteX7" fmla="*/ 388238 w 1868327"/>
                    <a:gd name="connsiteY7" fmla="*/ 1123768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88238 w 1868327"/>
                    <a:gd name="connsiteY6" fmla="*/ 1123768 h 1355790"/>
                    <a:gd name="connsiteX7" fmla="*/ 894675 w 1868327"/>
                    <a:gd name="connsiteY7" fmla="*/ 1340346 h 1355790"/>
                    <a:gd name="connsiteX8" fmla="*/ 24 w 1868327"/>
                    <a:gd name="connsiteY8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88238 w 1868327"/>
                    <a:gd name="connsiteY6" fmla="*/ 1123768 h 1355790"/>
                    <a:gd name="connsiteX7" fmla="*/ 894675 w 1868327"/>
                    <a:gd name="connsiteY7" fmla="*/ 1340346 h 1355790"/>
                    <a:gd name="connsiteX8" fmla="*/ 24 w 1868327"/>
                    <a:gd name="connsiteY8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88238 w 1868327"/>
                    <a:gd name="connsiteY6" fmla="*/ 1123768 h 1355790"/>
                    <a:gd name="connsiteX7" fmla="*/ 894675 w 1868327"/>
                    <a:gd name="connsiteY7" fmla="*/ 1340346 h 1355790"/>
                    <a:gd name="connsiteX8" fmla="*/ 24 w 1868327"/>
                    <a:gd name="connsiteY8" fmla="*/ 668563 h 1355790"/>
                    <a:gd name="connsiteX0" fmla="*/ 894675 w 1868327"/>
                    <a:gd name="connsiteY0" fmla="*/ 1340346 h 1431786"/>
                    <a:gd name="connsiteX1" fmla="*/ 24 w 1868327"/>
                    <a:gd name="connsiteY1" fmla="*/ 668563 h 1431786"/>
                    <a:gd name="connsiteX2" fmla="*/ 903042 w 1868327"/>
                    <a:gd name="connsiteY2" fmla="*/ 0 h 1431786"/>
                    <a:gd name="connsiteX3" fmla="*/ 1868327 w 1868327"/>
                    <a:gd name="connsiteY3" fmla="*/ 0 h 1431786"/>
                    <a:gd name="connsiteX4" fmla="*/ 1868327 w 1868327"/>
                    <a:gd name="connsiteY4" fmla="*/ 386082 h 1431786"/>
                    <a:gd name="connsiteX5" fmla="*/ 897300 w 1868327"/>
                    <a:gd name="connsiteY5" fmla="*/ 386082 h 1431786"/>
                    <a:gd name="connsiteX6" fmla="*/ 897300 w 1868327"/>
                    <a:gd name="connsiteY6" fmla="*/ 386072 h 1431786"/>
                    <a:gd name="connsiteX7" fmla="*/ 388238 w 1868327"/>
                    <a:gd name="connsiteY7" fmla="*/ 1123768 h 1431786"/>
                    <a:gd name="connsiteX8" fmla="*/ 986115 w 1868327"/>
                    <a:gd name="connsiteY8" fmla="*/ 1431786 h 1431786"/>
                    <a:gd name="connsiteX0" fmla="*/ 894675 w 1868327"/>
                    <a:gd name="connsiteY0" fmla="*/ 1340346 h 1431786"/>
                    <a:gd name="connsiteX1" fmla="*/ 24 w 1868327"/>
                    <a:gd name="connsiteY1" fmla="*/ 668563 h 1431786"/>
                    <a:gd name="connsiteX2" fmla="*/ 903042 w 1868327"/>
                    <a:gd name="connsiteY2" fmla="*/ 0 h 1431786"/>
                    <a:gd name="connsiteX3" fmla="*/ 1868327 w 1868327"/>
                    <a:gd name="connsiteY3" fmla="*/ 0 h 1431786"/>
                    <a:gd name="connsiteX4" fmla="*/ 1868327 w 1868327"/>
                    <a:gd name="connsiteY4" fmla="*/ 386082 h 1431786"/>
                    <a:gd name="connsiteX5" fmla="*/ 897300 w 1868327"/>
                    <a:gd name="connsiteY5" fmla="*/ 386082 h 1431786"/>
                    <a:gd name="connsiteX6" fmla="*/ 897300 w 1868327"/>
                    <a:gd name="connsiteY6" fmla="*/ 386072 h 1431786"/>
                    <a:gd name="connsiteX7" fmla="*/ 388238 w 1868327"/>
                    <a:gd name="connsiteY7" fmla="*/ 1123768 h 1431786"/>
                    <a:gd name="connsiteX8" fmla="*/ 986115 w 1868327"/>
                    <a:gd name="connsiteY8" fmla="*/ 1431786 h 1431786"/>
                    <a:gd name="connsiteX0" fmla="*/ 894675 w 1868327"/>
                    <a:gd name="connsiteY0" fmla="*/ 1340346 h 1431786"/>
                    <a:gd name="connsiteX1" fmla="*/ 24 w 1868327"/>
                    <a:gd name="connsiteY1" fmla="*/ 668563 h 1431786"/>
                    <a:gd name="connsiteX2" fmla="*/ 903042 w 1868327"/>
                    <a:gd name="connsiteY2" fmla="*/ 0 h 1431786"/>
                    <a:gd name="connsiteX3" fmla="*/ 1868327 w 1868327"/>
                    <a:gd name="connsiteY3" fmla="*/ 0 h 1431786"/>
                    <a:gd name="connsiteX4" fmla="*/ 1868327 w 1868327"/>
                    <a:gd name="connsiteY4" fmla="*/ 386082 h 1431786"/>
                    <a:gd name="connsiteX5" fmla="*/ 897300 w 1868327"/>
                    <a:gd name="connsiteY5" fmla="*/ 386082 h 1431786"/>
                    <a:gd name="connsiteX6" fmla="*/ 897300 w 1868327"/>
                    <a:gd name="connsiteY6" fmla="*/ 386072 h 1431786"/>
                    <a:gd name="connsiteX7" fmla="*/ 388238 w 1868327"/>
                    <a:gd name="connsiteY7" fmla="*/ 1123768 h 1431786"/>
                    <a:gd name="connsiteX8" fmla="*/ 986115 w 1868327"/>
                    <a:gd name="connsiteY8" fmla="*/ 1431786 h 1431786"/>
                    <a:gd name="connsiteX0" fmla="*/ 894675 w 1868327"/>
                    <a:gd name="connsiteY0" fmla="*/ 1340346 h 1431786"/>
                    <a:gd name="connsiteX1" fmla="*/ 24 w 1868327"/>
                    <a:gd name="connsiteY1" fmla="*/ 668563 h 1431786"/>
                    <a:gd name="connsiteX2" fmla="*/ 903042 w 1868327"/>
                    <a:gd name="connsiteY2" fmla="*/ 0 h 1431786"/>
                    <a:gd name="connsiteX3" fmla="*/ 1868327 w 1868327"/>
                    <a:gd name="connsiteY3" fmla="*/ 0 h 1431786"/>
                    <a:gd name="connsiteX4" fmla="*/ 1868327 w 1868327"/>
                    <a:gd name="connsiteY4" fmla="*/ 386082 h 1431786"/>
                    <a:gd name="connsiteX5" fmla="*/ 897300 w 1868327"/>
                    <a:gd name="connsiteY5" fmla="*/ 386082 h 1431786"/>
                    <a:gd name="connsiteX6" fmla="*/ 897300 w 1868327"/>
                    <a:gd name="connsiteY6" fmla="*/ 386072 h 1431786"/>
                    <a:gd name="connsiteX7" fmla="*/ 388238 w 1868327"/>
                    <a:gd name="connsiteY7" fmla="*/ 1123768 h 1431786"/>
                    <a:gd name="connsiteX8" fmla="*/ 986115 w 1868327"/>
                    <a:gd name="connsiteY8" fmla="*/ 1431786 h 1431786"/>
                    <a:gd name="connsiteX0" fmla="*/ 894675 w 1868327"/>
                    <a:gd name="connsiteY0" fmla="*/ 1340346 h 1431786"/>
                    <a:gd name="connsiteX1" fmla="*/ 24 w 1868327"/>
                    <a:gd name="connsiteY1" fmla="*/ 668563 h 1431786"/>
                    <a:gd name="connsiteX2" fmla="*/ 903042 w 1868327"/>
                    <a:gd name="connsiteY2" fmla="*/ 0 h 1431786"/>
                    <a:gd name="connsiteX3" fmla="*/ 1868327 w 1868327"/>
                    <a:gd name="connsiteY3" fmla="*/ 0 h 1431786"/>
                    <a:gd name="connsiteX4" fmla="*/ 1868327 w 1868327"/>
                    <a:gd name="connsiteY4" fmla="*/ 386082 h 1431786"/>
                    <a:gd name="connsiteX5" fmla="*/ 897300 w 1868327"/>
                    <a:gd name="connsiteY5" fmla="*/ 386082 h 1431786"/>
                    <a:gd name="connsiteX6" fmla="*/ 897300 w 1868327"/>
                    <a:gd name="connsiteY6" fmla="*/ 386072 h 1431786"/>
                    <a:gd name="connsiteX7" fmla="*/ 388238 w 1868327"/>
                    <a:gd name="connsiteY7" fmla="*/ 1123768 h 1431786"/>
                    <a:gd name="connsiteX8" fmla="*/ 986115 w 1868327"/>
                    <a:gd name="connsiteY8" fmla="*/ 1431786 h 1431786"/>
                    <a:gd name="connsiteX0" fmla="*/ 894657 w 1868309"/>
                    <a:gd name="connsiteY0" fmla="*/ 1340346 h 1431786"/>
                    <a:gd name="connsiteX1" fmla="*/ 6 w 1868309"/>
                    <a:gd name="connsiteY1" fmla="*/ 668563 h 1431786"/>
                    <a:gd name="connsiteX2" fmla="*/ 903024 w 1868309"/>
                    <a:gd name="connsiteY2" fmla="*/ 0 h 1431786"/>
                    <a:gd name="connsiteX3" fmla="*/ 1868309 w 1868309"/>
                    <a:gd name="connsiteY3" fmla="*/ 0 h 1431786"/>
                    <a:gd name="connsiteX4" fmla="*/ 1868309 w 1868309"/>
                    <a:gd name="connsiteY4" fmla="*/ 386082 h 1431786"/>
                    <a:gd name="connsiteX5" fmla="*/ 897282 w 1868309"/>
                    <a:gd name="connsiteY5" fmla="*/ 386082 h 1431786"/>
                    <a:gd name="connsiteX6" fmla="*/ 897282 w 1868309"/>
                    <a:gd name="connsiteY6" fmla="*/ 386072 h 1431786"/>
                    <a:gd name="connsiteX7" fmla="*/ 388220 w 1868309"/>
                    <a:gd name="connsiteY7" fmla="*/ 1123768 h 1431786"/>
                    <a:gd name="connsiteX8" fmla="*/ 986097 w 1868309"/>
                    <a:gd name="connsiteY8" fmla="*/ 1431786 h 1431786"/>
                    <a:gd name="connsiteX0" fmla="*/ 894657 w 1868309"/>
                    <a:gd name="connsiteY0" fmla="*/ 1340346 h 1469285"/>
                    <a:gd name="connsiteX1" fmla="*/ 6 w 1868309"/>
                    <a:gd name="connsiteY1" fmla="*/ 668563 h 1469285"/>
                    <a:gd name="connsiteX2" fmla="*/ 903024 w 1868309"/>
                    <a:gd name="connsiteY2" fmla="*/ 0 h 1469285"/>
                    <a:gd name="connsiteX3" fmla="*/ 1868309 w 1868309"/>
                    <a:gd name="connsiteY3" fmla="*/ 0 h 1469285"/>
                    <a:gd name="connsiteX4" fmla="*/ 1868309 w 1868309"/>
                    <a:gd name="connsiteY4" fmla="*/ 386082 h 1469285"/>
                    <a:gd name="connsiteX5" fmla="*/ 897282 w 1868309"/>
                    <a:gd name="connsiteY5" fmla="*/ 386082 h 1469285"/>
                    <a:gd name="connsiteX6" fmla="*/ 897282 w 1868309"/>
                    <a:gd name="connsiteY6" fmla="*/ 386072 h 1469285"/>
                    <a:gd name="connsiteX7" fmla="*/ 388220 w 1868309"/>
                    <a:gd name="connsiteY7" fmla="*/ 1123768 h 1469285"/>
                    <a:gd name="connsiteX8" fmla="*/ 778410 w 1868309"/>
                    <a:gd name="connsiteY8" fmla="*/ 1469285 h 1469285"/>
                    <a:gd name="connsiteX0" fmla="*/ 894657 w 1868309"/>
                    <a:gd name="connsiteY0" fmla="*/ 1340346 h 1377909"/>
                    <a:gd name="connsiteX1" fmla="*/ 6 w 1868309"/>
                    <a:gd name="connsiteY1" fmla="*/ 668563 h 1377909"/>
                    <a:gd name="connsiteX2" fmla="*/ 903024 w 1868309"/>
                    <a:gd name="connsiteY2" fmla="*/ 0 h 1377909"/>
                    <a:gd name="connsiteX3" fmla="*/ 1868309 w 1868309"/>
                    <a:gd name="connsiteY3" fmla="*/ 0 h 1377909"/>
                    <a:gd name="connsiteX4" fmla="*/ 1868309 w 1868309"/>
                    <a:gd name="connsiteY4" fmla="*/ 386082 h 1377909"/>
                    <a:gd name="connsiteX5" fmla="*/ 897282 w 1868309"/>
                    <a:gd name="connsiteY5" fmla="*/ 386082 h 1377909"/>
                    <a:gd name="connsiteX6" fmla="*/ 897282 w 1868309"/>
                    <a:gd name="connsiteY6" fmla="*/ 386072 h 1377909"/>
                    <a:gd name="connsiteX7" fmla="*/ 388220 w 1868309"/>
                    <a:gd name="connsiteY7" fmla="*/ 1123768 h 1377909"/>
                    <a:gd name="connsiteX8" fmla="*/ 660144 w 1868309"/>
                    <a:gd name="connsiteY8" fmla="*/ 1327943 h 1377909"/>
                    <a:gd name="connsiteX0" fmla="*/ 894657 w 1868309"/>
                    <a:gd name="connsiteY0" fmla="*/ 1340346 h 1541399"/>
                    <a:gd name="connsiteX1" fmla="*/ 6 w 1868309"/>
                    <a:gd name="connsiteY1" fmla="*/ 668563 h 1541399"/>
                    <a:gd name="connsiteX2" fmla="*/ 903024 w 1868309"/>
                    <a:gd name="connsiteY2" fmla="*/ 0 h 1541399"/>
                    <a:gd name="connsiteX3" fmla="*/ 1868309 w 1868309"/>
                    <a:gd name="connsiteY3" fmla="*/ 0 h 1541399"/>
                    <a:gd name="connsiteX4" fmla="*/ 1868309 w 1868309"/>
                    <a:gd name="connsiteY4" fmla="*/ 386082 h 1541399"/>
                    <a:gd name="connsiteX5" fmla="*/ 897282 w 1868309"/>
                    <a:gd name="connsiteY5" fmla="*/ 386082 h 1541399"/>
                    <a:gd name="connsiteX6" fmla="*/ 897282 w 1868309"/>
                    <a:gd name="connsiteY6" fmla="*/ 386072 h 1541399"/>
                    <a:gd name="connsiteX7" fmla="*/ 388220 w 1868309"/>
                    <a:gd name="connsiteY7" fmla="*/ 1123768 h 1541399"/>
                    <a:gd name="connsiteX8" fmla="*/ 530340 w 1868309"/>
                    <a:gd name="connsiteY8" fmla="*/ 1541399 h 1541399"/>
                    <a:gd name="connsiteX0" fmla="*/ 894657 w 1868309"/>
                    <a:gd name="connsiteY0" fmla="*/ 1340346 h 1377909"/>
                    <a:gd name="connsiteX1" fmla="*/ 6 w 1868309"/>
                    <a:gd name="connsiteY1" fmla="*/ 668563 h 1377909"/>
                    <a:gd name="connsiteX2" fmla="*/ 903024 w 1868309"/>
                    <a:gd name="connsiteY2" fmla="*/ 0 h 1377909"/>
                    <a:gd name="connsiteX3" fmla="*/ 1868309 w 1868309"/>
                    <a:gd name="connsiteY3" fmla="*/ 0 h 1377909"/>
                    <a:gd name="connsiteX4" fmla="*/ 1868309 w 1868309"/>
                    <a:gd name="connsiteY4" fmla="*/ 386082 h 1377909"/>
                    <a:gd name="connsiteX5" fmla="*/ 897282 w 1868309"/>
                    <a:gd name="connsiteY5" fmla="*/ 386082 h 1377909"/>
                    <a:gd name="connsiteX6" fmla="*/ 897282 w 1868309"/>
                    <a:gd name="connsiteY6" fmla="*/ 386072 h 1377909"/>
                    <a:gd name="connsiteX7" fmla="*/ 388220 w 1868309"/>
                    <a:gd name="connsiteY7" fmla="*/ 1123768 h 1377909"/>
                    <a:gd name="connsiteX0" fmla="*/ 894660 w 1868312"/>
                    <a:gd name="connsiteY0" fmla="*/ 1340346 h 1371255"/>
                    <a:gd name="connsiteX1" fmla="*/ 9 w 1868312"/>
                    <a:gd name="connsiteY1" fmla="*/ 668563 h 1371255"/>
                    <a:gd name="connsiteX2" fmla="*/ 903027 w 1868312"/>
                    <a:gd name="connsiteY2" fmla="*/ 0 h 1371255"/>
                    <a:gd name="connsiteX3" fmla="*/ 1868312 w 1868312"/>
                    <a:gd name="connsiteY3" fmla="*/ 0 h 1371255"/>
                    <a:gd name="connsiteX4" fmla="*/ 1868312 w 1868312"/>
                    <a:gd name="connsiteY4" fmla="*/ 386082 h 1371255"/>
                    <a:gd name="connsiteX5" fmla="*/ 897285 w 1868312"/>
                    <a:gd name="connsiteY5" fmla="*/ 386082 h 1371255"/>
                    <a:gd name="connsiteX6" fmla="*/ 897285 w 1868312"/>
                    <a:gd name="connsiteY6" fmla="*/ 386072 h 1371255"/>
                    <a:gd name="connsiteX7" fmla="*/ 388223 w 1868312"/>
                    <a:gd name="connsiteY7" fmla="*/ 1123768 h 1371255"/>
                    <a:gd name="connsiteX0" fmla="*/ 896353 w 1870005"/>
                    <a:gd name="connsiteY0" fmla="*/ 1340346 h 1371592"/>
                    <a:gd name="connsiteX1" fmla="*/ 1702 w 1870005"/>
                    <a:gd name="connsiteY1" fmla="*/ 668563 h 1371592"/>
                    <a:gd name="connsiteX2" fmla="*/ 904720 w 1870005"/>
                    <a:gd name="connsiteY2" fmla="*/ 0 h 1371592"/>
                    <a:gd name="connsiteX3" fmla="*/ 1870005 w 1870005"/>
                    <a:gd name="connsiteY3" fmla="*/ 0 h 1371592"/>
                    <a:gd name="connsiteX4" fmla="*/ 1870005 w 1870005"/>
                    <a:gd name="connsiteY4" fmla="*/ 386082 h 1371592"/>
                    <a:gd name="connsiteX5" fmla="*/ 898978 w 1870005"/>
                    <a:gd name="connsiteY5" fmla="*/ 386082 h 1371592"/>
                    <a:gd name="connsiteX6" fmla="*/ 898978 w 1870005"/>
                    <a:gd name="connsiteY6" fmla="*/ 386072 h 1371592"/>
                    <a:gd name="connsiteX7" fmla="*/ 389916 w 1870005"/>
                    <a:gd name="connsiteY7" fmla="*/ 1123768 h 1371592"/>
                    <a:gd name="connsiteX0" fmla="*/ 896353 w 1870005"/>
                    <a:gd name="connsiteY0" fmla="*/ 1340346 h 1371592"/>
                    <a:gd name="connsiteX1" fmla="*/ 1702 w 1870005"/>
                    <a:gd name="connsiteY1" fmla="*/ 668563 h 1371592"/>
                    <a:gd name="connsiteX2" fmla="*/ 904720 w 1870005"/>
                    <a:gd name="connsiteY2" fmla="*/ 0 h 1371592"/>
                    <a:gd name="connsiteX3" fmla="*/ 1870005 w 1870005"/>
                    <a:gd name="connsiteY3" fmla="*/ 0 h 1371592"/>
                    <a:gd name="connsiteX4" fmla="*/ 1870005 w 1870005"/>
                    <a:gd name="connsiteY4" fmla="*/ 386082 h 1371592"/>
                    <a:gd name="connsiteX5" fmla="*/ 898978 w 1870005"/>
                    <a:gd name="connsiteY5" fmla="*/ 386082 h 1371592"/>
                    <a:gd name="connsiteX6" fmla="*/ 898978 w 1870005"/>
                    <a:gd name="connsiteY6" fmla="*/ 386072 h 1371592"/>
                    <a:gd name="connsiteX7" fmla="*/ 389916 w 1870005"/>
                    <a:gd name="connsiteY7" fmla="*/ 1123768 h 1371592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733 w 1868385"/>
                    <a:gd name="connsiteY0" fmla="*/ 1340346 h 1372288"/>
                    <a:gd name="connsiteX1" fmla="*/ 82 w 1868385"/>
                    <a:gd name="connsiteY1" fmla="*/ 668563 h 1372288"/>
                    <a:gd name="connsiteX2" fmla="*/ 903100 w 1868385"/>
                    <a:gd name="connsiteY2" fmla="*/ 0 h 1372288"/>
                    <a:gd name="connsiteX3" fmla="*/ 1868385 w 1868385"/>
                    <a:gd name="connsiteY3" fmla="*/ 0 h 1372288"/>
                    <a:gd name="connsiteX4" fmla="*/ 1868385 w 1868385"/>
                    <a:gd name="connsiteY4" fmla="*/ 386082 h 1372288"/>
                    <a:gd name="connsiteX5" fmla="*/ 897358 w 1868385"/>
                    <a:gd name="connsiteY5" fmla="*/ 386082 h 1372288"/>
                    <a:gd name="connsiteX6" fmla="*/ 897358 w 1868385"/>
                    <a:gd name="connsiteY6" fmla="*/ 386072 h 1372288"/>
                    <a:gd name="connsiteX7" fmla="*/ 388296 w 1868385"/>
                    <a:gd name="connsiteY7" fmla="*/ 1123768 h 1372288"/>
                    <a:gd name="connsiteX8" fmla="*/ 894733 w 1868385"/>
                    <a:gd name="connsiteY8" fmla="*/ 1340346 h 1372288"/>
                    <a:gd name="connsiteX0" fmla="*/ 983560 w 1869106"/>
                    <a:gd name="connsiteY0" fmla="*/ 1316533 h 1348272"/>
                    <a:gd name="connsiteX1" fmla="*/ 803 w 1869106"/>
                    <a:gd name="connsiteY1" fmla="*/ 668563 h 1348272"/>
                    <a:gd name="connsiteX2" fmla="*/ 903821 w 1869106"/>
                    <a:gd name="connsiteY2" fmla="*/ 0 h 1348272"/>
                    <a:gd name="connsiteX3" fmla="*/ 1869106 w 1869106"/>
                    <a:gd name="connsiteY3" fmla="*/ 0 h 1348272"/>
                    <a:gd name="connsiteX4" fmla="*/ 1869106 w 1869106"/>
                    <a:gd name="connsiteY4" fmla="*/ 386082 h 1348272"/>
                    <a:gd name="connsiteX5" fmla="*/ 898079 w 1869106"/>
                    <a:gd name="connsiteY5" fmla="*/ 386082 h 1348272"/>
                    <a:gd name="connsiteX6" fmla="*/ 898079 w 1869106"/>
                    <a:gd name="connsiteY6" fmla="*/ 386072 h 1348272"/>
                    <a:gd name="connsiteX7" fmla="*/ 389017 w 1869106"/>
                    <a:gd name="connsiteY7" fmla="*/ 1123768 h 1348272"/>
                    <a:gd name="connsiteX8" fmla="*/ 983560 w 1869106"/>
                    <a:gd name="connsiteY8" fmla="*/ 1316533 h 1348272"/>
                    <a:gd name="connsiteX0" fmla="*/ 983560 w 1869106"/>
                    <a:gd name="connsiteY0" fmla="*/ 1307008 h 1339091"/>
                    <a:gd name="connsiteX1" fmla="*/ 803 w 1869106"/>
                    <a:gd name="connsiteY1" fmla="*/ 668563 h 1339091"/>
                    <a:gd name="connsiteX2" fmla="*/ 903821 w 1869106"/>
                    <a:gd name="connsiteY2" fmla="*/ 0 h 1339091"/>
                    <a:gd name="connsiteX3" fmla="*/ 1869106 w 1869106"/>
                    <a:gd name="connsiteY3" fmla="*/ 0 h 1339091"/>
                    <a:gd name="connsiteX4" fmla="*/ 1869106 w 1869106"/>
                    <a:gd name="connsiteY4" fmla="*/ 386082 h 1339091"/>
                    <a:gd name="connsiteX5" fmla="*/ 898079 w 1869106"/>
                    <a:gd name="connsiteY5" fmla="*/ 386082 h 1339091"/>
                    <a:gd name="connsiteX6" fmla="*/ 898079 w 1869106"/>
                    <a:gd name="connsiteY6" fmla="*/ 386072 h 1339091"/>
                    <a:gd name="connsiteX7" fmla="*/ 389017 w 1869106"/>
                    <a:gd name="connsiteY7" fmla="*/ 1123768 h 1339091"/>
                    <a:gd name="connsiteX8" fmla="*/ 983560 w 1869106"/>
                    <a:gd name="connsiteY8" fmla="*/ 1307008 h 1339091"/>
                    <a:gd name="connsiteX0" fmla="*/ 983560 w 1869106"/>
                    <a:gd name="connsiteY0" fmla="*/ 1307008 h 1351063"/>
                    <a:gd name="connsiteX1" fmla="*/ 803 w 1869106"/>
                    <a:gd name="connsiteY1" fmla="*/ 668563 h 1351063"/>
                    <a:gd name="connsiteX2" fmla="*/ 903821 w 1869106"/>
                    <a:gd name="connsiteY2" fmla="*/ 0 h 1351063"/>
                    <a:gd name="connsiteX3" fmla="*/ 1869106 w 1869106"/>
                    <a:gd name="connsiteY3" fmla="*/ 0 h 1351063"/>
                    <a:gd name="connsiteX4" fmla="*/ 1869106 w 1869106"/>
                    <a:gd name="connsiteY4" fmla="*/ 386082 h 1351063"/>
                    <a:gd name="connsiteX5" fmla="*/ 898079 w 1869106"/>
                    <a:gd name="connsiteY5" fmla="*/ 386082 h 1351063"/>
                    <a:gd name="connsiteX6" fmla="*/ 898079 w 1869106"/>
                    <a:gd name="connsiteY6" fmla="*/ 386072 h 1351063"/>
                    <a:gd name="connsiteX7" fmla="*/ 389017 w 1869106"/>
                    <a:gd name="connsiteY7" fmla="*/ 1123768 h 1351063"/>
                    <a:gd name="connsiteX8" fmla="*/ 983560 w 1869106"/>
                    <a:gd name="connsiteY8" fmla="*/ 1307008 h 1351063"/>
                    <a:gd name="connsiteX0" fmla="*/ 983560 w 1869106"/>
                    <a:gd name="connsiteY0" fmla="*/ 1307008 h 1339091"/>
                    <a:gd name="connsiteX1" fmla="*/ 803 w 1869106"/>
                    <a:gd name="connsiteY1" fmla="*/ 668563 h 1339091"/>
                    <a:gd name="connsiteX2" fmla="*/ 903821 w 1869106"/>
                    <a:gd name="connsiteY2" fmla="*/ 0 h 1339091"/>
                    <a:gd name="connsiteX3" fmla="*/ 1869106 w 1869106"/>
                    <a:gd name="connsiteY3" fmla="*/ 0 h 1339091"/>
                    <a:gd name="connsiteX4" fmla="*/ 1869106 w 1869106"/>
                    <a:gd name="connsiteY4" fmla="*/ 386082 h 1339091"/>
                    <a:gd name="connsiteX5" fmla="*/ 898079 w 1869106"/>
                    <a:gd name="connsiteY5" fmla="*/ 386082 h 1339091"/>
                    <a:gd name="connsiteX6" fmla="*/ 898079 w 1869106"/>
                    <a:gd name="connsiteY6" fmla="*/ 386072 h 1339091"/>
                    <a:gd name="connsiteX7" fmla="*/ 389017 w 1869106"/>
                    <a:gd name="connsiteY7" fmla="*/ 1123768 h 1339091"/>
                    <a:gd name="connsiteX8" fmla="*/ 983560 w 1869106"/>
                    <a:gd name="connsiteY8" fmla="*/ 1307008 h 1339091"/>
                    <a:gd name="connsiteX0" fmla="*/ 983560 w 1869106"/>
                    <a:gd name="connsiteY0" fmla="*/ 1307008 h 1340385"/>
                    <a:gd name="connsiteX1" fmla="*/ 803 w 1869106"/>
                    <a:gd name="connsiteY1" fmla="*/ 668563 h 1340385"/>
                    <a:gd name="connsiteX2" fmla="*/ 903821 w 1869106"/>
                    <a:gd name="connsiteY2" fmla="*/ 0 h 1340385"/>
                    <a:gd name="connsiteX3" fmla="*/ 1869106 w 1869106"/>
                    <a:gd name="connsiteY3" fmla="*/ 0 h 1340385"/>
                    <a:gd name="connsiteX4" fmla="*/ 1869106 w 1869106"/>
                    <a:gd name="connsiteY4" fmla="*/ 386082 h 1340385"/>
                    <a:gd name="connsiteX5" fmla="*/ 898079 w 1869106"/>
                    <a:gd name="connsiteY5" fmla="*/ 386082 h 1340385"/>
                    <a:gd name="connsiteX6" fmla="*/ 898079 w 1869106"/>
                    <a:gd name="connsiteY6" fmla="*/ 386072 h 1340385"/>
                    <a:gd name="connsiteX7" fmla="*/ 389017 w 1869106"/>
                    <a:gd name="connsiteY7" fmla="*/ 1123768 h 1340385"/>
                    <a:gd name="connsiteX8" fmla="*/ 983560 w 1869106"/>
                    <a:gd name="connsiteY8" fmla="*/ 1307008 h 1340385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9186"/>
                    <a:gd name="connsiteX1" fmla="*/ 803 w 1869106"/>
                    <a:gd name="connsiteY1" fmla="*/ 668563 h 1369186"/>
                    <a:gd name="connsiteX2" fmla="*/ 903821 w 1869106"/>
                    <a:gd name="connsiteY2" fmla="*/ 0 h 1369186"/>
                    <a:gd name="connsiteX3" fmla="*/ 1869106 w 1869106"/>
                    <a:gd name="connsiteY3" fmla="*/ 0 h 1369186"/>
                    <a:gd name="connsiteX4" fmla="*/ 1869106 w 1869106"/>
                    <a:gd name="connsiteY4" fmla="*/ 386082 h 1369186"/>
                    <a:gd name="connsiteX5" fmla="*/ 898079 w 1869106"/>
                    <a:gd name="connsiteY5" fmla="*/ 386082 h 1369186"/>
                    <a:gd name="connsiteX6" fmla="*/ 898079 w 1869106"/>
                    <a:gd name="connsiteY6" fmla="*/ 386072 h 1369186"/>
                    <a:gd name="connsiteX7" fmla="*/ 389017 w 1869106"/>
                    <a:gd name="connsiteY7" fmla="*/ 1123768 h 1369186"/>
                    <a:gd name="connsiteX8" fmla="*/ 983560 w 1869106"/>
                    <a:gd name="connsiteY8" fmla="*/ 1307008 h 1369186"/>
                    <a:gd name="connsiteX0" fmla="*/ 983838 w 1869384"/>
                    <a:gd name="connsiteY0" fmla="*/ 1307008 h 1373249"/>
                    <a:gd name="connsiteX1" fmla="*/ 1081 w 1869384"/>
                    <a:gd name="connsiteY1" fmla="*/ 668563 h 1373249"/>
                    <a:gd name="connsiteX2" fmla="*/ 904099 w 1869384"/>
                    <a:gd name="connsiteY2" fmla="*/ 0 h 1373249"/>
                    <a:gd name="connsiteX3" fmla="*/ 1869384 w 1869384"/>
                    <a:gd name="connsiteY3" fmla="*/ 0 h 1373249"/>
                    <a:gd name="connsiteX4" fmla="*/ 1869384 w 1869384"/>
                    <a:gd name="connsiteY4" fmla="*/ 386082 h 1373249"/>
                    <a:gd name="connsiteX5" fmla="*/ 898357 w 1869384"/>
                    <a:gd name="connsiteY5" fmla="*/ 386082 h 1373249"/>
                    <a:gd name="connsiteX6" fmla="*/ 898357 w 1869384"/>
                    <a:gd name="connsiteY6" fmla="*/ 386072 h 1373249"/>
                    <a:gd name="connsiteX7" fmla="*/ 389295 w 1869384"/>
                    <a:gd name="connsiteY7" fmla="*/ 1123768 h 1373249"/>
                    <a:gd name="connsiteX8" fmla="*/ 983838 w 1869384"/>
                    <a:gd name="connsiteY8" fmla="*/ 1307008 h 1373249"/>
                    <a:gd name="connsiteX0" fmla="*/ 983838 w 1869384"/>
                    <a:gd name="connsiteY0" fmla="*/ 1307008 h 1348483"/>
                    <a:gd name="connsiteX1" fmla="*/ 1081 w 1869384"/>
                    <a:gd name="connsiteY1" fmla="*/ 668563 h 1348483"/>
                    <a:gd name="connsiteX2" fmla="*/ 904099 w 1869384"/>
                    <a:gd name="connsiteY2" fmla="*/ 0 h 1348483"/>
                    <a:gd name="connsiteX3" fmla="*/ 1869384 w 1869384"/>
                    <a:gd name="connsiteY3" fmla="*/ 0 h 1348483"/>
                    <a:gd name="connsiteX4" fmla="*/ 1869384 w 1869384"/>
                    <a:gd name="connsiteY4" fmla="*/ 386082 h 1348483"/>
                    <a:gd name="connsiteX5" fmla="*/ 898357 w 1869384"/>
                    <a:gd name="connsiteY5" fmla="*/ 386082 h 1348483"/>
                    <a:gd name="connsiteX6" fmla="*/ 898357 w 1869384"/>
                    <a:gd name="connsiteY6" fmla="*/ 386072 h 1348483"/>
                    <a:gd name="connsiteX7" fmla="*/ 389295 w 1869384"/>
                    <a:gd name="connsiteY7" fmla="*/ 1123768 h 1348483"/>
                    <a:gd name="connsiteX8" fmla="*/ 983838 w 1869384"/>
                    <a:gd name="connsiteY8" fmla="*/ 1307008 h 1348483"/>
                    <a:gd name="connsiteX0" fmla="*/ 983184 w 1868730"/>
                    <a:gd name="connsiteY0" fmla="*/ 1307008 h 1348483"/>
                    <a:gd name="connsiteX1" fmla="*/ 427 w 1868730"/>
                    <a:gd name="connsiteY1" fmla="*/ 668563 h 1348483"/>
                    <a:gd name="connsiteX2" fmla="*/ 903445 w 1868730"/>
                    <a:gd name="connsiteY2" fmla="*/ 0 h 1348483"/>
                    <a:gd name="connsiteX3" fmla="*/ 1868730 w 1868730"/>
                    <a:gd name="connsiteY3" fmla="*/ 0 h 1348483"/>
                    <a:gd name="connsiteX4" fmla="*/ 1868730 w 1868730"/>
                    <a:gd name="connsiteY4" fmla="*/ 386082 h 1348483"/>
                    <a:gd name="connsiteX5" fmla="*/ 897703 w 1868730"/>
                    <a:gd name="connsiteY5" fmla="*/ 386082 h 1348483"/>
                    <a:gd name="connsiteX6" fmla="*/ 897703 w 1868730"/>
                    <a:gd name="connsiteY6" fmla="*/ 386072 h 1348483"/>
                    <a:gd name="connsiteX7" fmla="*/ 388641 w 1868730"/>
                    <a:gd name="connsiteY7" fmla="*/ 1123768 h 1348483"/>
                    <a:gd name="connsiteX8" fmla="*/ 983184 w 1868730"/>
                    <a:gd name="connsiteY8" fmla="*/ 1307008 h 1348483"/>
                    <a:gd name="connsiteX0" fmla="*/ 990229 w 1875775"/>
                    <a:gd name="connsiteY0" fmla="*/ 1307008 h 1348483"/>
                    <a:gd name="connsiteX1" fmla="*/ 7472 w 1875775"/>
                    <a:gd name="connsiteY1" fmla="*/ 668563 h 1348483"/>
                    <a:gd name="connsiteX2" fmla="*/ 910490 w 1875775"/>
                    <a:gd name="connsiteY2" fmla="*/ 0 h 1348483"/>
                    <a:gd name="connsiteX3" fmla="*/ 1875775 w 1875775"/>
                    <a:gd name="connsiteY3" fmla="*/ 0 h 1348483"/>
                    <a:gd name="connsiteX4" fmla="*/ 1875775 w 1875775"/>
                    <a:gd name="connsiteY4" fmla="*/ 386082 h 1348483"/>
                    <a:gd name="connsiteX5" fmla="*/ 904748 w 1875775"/>
                    <a:gd name="connsiteY5" fmla="*/ 386082 h 1348483"/>
                    <a:gd name="connsiteX6" fmla="*/ 904748 w 1875775"/>
                    <a:gd name="connsiteY6" fmla="*/ 386072 h 1348483"/>
                    <a:gd name="connsiteX7" fmla="*/ 395686 w 1875775"/>
                    <a:gd name="connsiteY7" fmla="*/ 1123768 h 1348483"/>
                    <a:gd name="connsiteX8" fmla="*/ 990229 w 1875775"/>
                    <a:gd name="connsiteY8" fmla="*/ 1307008 h 1348483"/>
                    <a:gd name="connsiteX0" fmla="*/ 986178 w 1871724"/>
                    <a:gd name="connsiteY0" fmla="*/ 1307008 h 1348483"/>
                    <a:gd name="connsiteX1" fmla="*/ 3421 w 1871724"/>
                    <a:gd name="connsiteY1" fmla="*/ 668563 h 1348483"/>
                    <a:gd name="connsiteX2" fmla="*/ 906439 w 1871724"/>
                    <a:gd name="connsiteY2" fmla="*/ 0 h 1348483"/>
                    <a:gd name="connsiteX3" fmla="*/ 1871724 w 1871724"/>
                    <a:gd name="connsiteY3" fmla="*/ 0 h 1348483"/>
                    <a:gd name="connsiteX4" fmla="*/ 1871724 w 1871724"/>
                    <a:gd name="connsiteY4" fmla="*/ 386082 h 1348483"/>
                    <a:gd name="connsiteX5" fmla="*/ 900697 w 1871724"/>
                    <a:gd name="connsiteY5" fmla="*/ 386082 h 1348483"/>
                    <a:gd name="connsiteX6" fmla="*/ 900697 w 1871724"/>
                    <a:gd name="connsiteY6" fmla="*/ 386072 h 1348483"/>
                    <a:gd name="connsiteX7" fmla="*/ 391635 w 1871724"/>
                    <a:gd name="connsiteY7" fmla="*/ 1123768 h 1348483"/>
                    <a:gd name="connsiteX8" fmla="*/ 986178 w 1871724"/>
                    <a:gd name="connsiteY8" fmla="*/ 1307008 h 1348483"/>
                    <a:gd name="connsiteX0" fmla="*/ 982824 w 1868370"/>
                    <a:gd name="connsiteY0" fmla="*/ 1307008 h 1348483"/>
                    <a:gd name="connsiteX1" fmla="*/ 67 w 1868370"/>
                    <a:gd name="connsiteY1" fmla="*/ 668563 h 1348483"/>
                    <a:gd name="connsiteX2" fmla="*/ 903085 w 1868370"/>
                    <a:gd name="connsiteY2" fmla="*/ 0 h 1348483"/>
                    <a:gd name="connsiteX3" fmla="*/ 1868370 w 1868370"/>
                    <a:gd name="connsiteY3" fmla="*/ 0 h 1348483"/>
                    <a:gd name="connsiteX4" fmla="*/ 1868370 w 1868370"/>
                    <a:gd name="connsiteY4" fmla="*/ 386082 h 1348483"/>
                    <a:gd name="connsiteX5" fmla="*/ 897343 w 1868370"/>
                    <a:gd name="connsiteY5" fmla="*/ 386082 h 1348483"/>
                    <a:gd name="connsiteX6" fmla="*/ 897343 w 1868370"/>
                    <a:gd name="connsiteY6" fmla="*/ 386072 h 1348483"/>
                    <a:gd name="connsiteX7" fmla="*/ 388281 w 1868370"/>
                    <a:gd name="connsiteY7" fmla="*/ 1123768 h 1348483"/>
                    <a:gd name="connsiteX8" fmla="*/ 982824 w 1868370"/>
                    <a:gd name="connsiteY8" fmla="*/ 1307008 h 1348483"/>
                    <a:gd name="connsiteX0" fmla="*/ 982837 w 1868383"/>
                    <a:gd name="connsiteY0" fmla="*/ 1307008 h 1363869"/>
                    <a:gd name="connsiteX1" fmla="*/ 80 w 1868383"/>
                    <a:gd name="connsiteY1" fmla="*/ 668563 h 1363869"/>
                    <a:gd name="connsiteX2" fmla="*/ 903098 w 1868383"/>
                    <a:gd name="connsiteY2" fmla="*/ 0 h 1363869"/>
                    <a:gd name="connsiteX3" fmla="*/ 1868383 w 1868383"/>
                    <a:gd name="connsiteY3" fmla="*/ 0 h 1363869"/>
                    <a:gd name="connsiteX4" fmla="*/ 1868383 w 1868383"/>
                    <a:gd name="connsiteY4" fmla="*/ 386082 h 1363869"/>
                    <a:gd name="connsiteX5" fmla="*/ 897356 w 1868383"/>
                    <a:gd name="connsiteY5" fmla="*/ 386082 h 1363869"/>
                    <a:gd name="connsiteX6" fmla="*/ 897356 w 1868383"/>
                    <a:gd name="connsiteY6" fmla="*/ 386072 h 1363869"/>
                    <a:gd name="connsiteX7" fmla="*/ 388294 w 1868383"/>
                    <a:gd name="connsiteY7" fmla="*/ 1123768 h 1363869"/>
                    <a:gd name="connsiteX8" fmla="*/ 982837 w 1868383"/>
                    <a:gd name="connsiteY8" fmla="*/ 1307008 h 1363869"/>
                    <a:gd name="connsiteX0" fmla="*/ 982970 w 1868516"/>
                    <a:gd name="connsiteY0" fmla="*/ 1307008 h 1357495"/>
                    <a:gd name="connsiteX1" fmla="*/ 213 w 1868516"/>
                    <a:gd name="connsiteY1" fmla="*/ 668563 h 1357495"/>
                    <a:gd name="connsiteX2" fmla="*/ 903231 w 1868516"/>
                    <a:gd name="connsiteY2" fmla="*/ 0 h 1357495"/>
                    <a:gd name="connsiteX3" fmla="*/ 1868516 w 1868516"/>
                    <a:gd name="connsiteY3" fmla="*/ 0 h 1357495"/>
                    <a:gd name="connsiteX4" fmla="*/ 1868516 w 1868516"/>
                    <a:gd name="connsiteY4" fmla="*/ 386082 h 1357495"/>
                    <a:gd name="connsiteX5" fmla="*/ 897489 w 1868516"/>
                    <a:gd name="connsiteY5" fmla="*/ 386082 h 1357495"/>
                    <a:gd name="connsiteX6" fmla="*/ 897489 w 1868516"/>
                    <a:gd name="connsiteY6" fmla="*/ 386072 h 1357495"/>
                    <a:gd name="connsiteX7" fmla="*/ 388427 w 1868516"/>
                    <a:gd name="connsiteY7" fmla="*/ 1123768 h 1357495"/>
                    <a:gd name="connsiteX8" fmla="*/ 982970 w 1868516"/>
                    <a:gd name="connsiteY8" fmla="*/ 1307008 h 1357495"/>
                    <a:gd name="connsiteX0" fmla="*/ 982834 w 1868380"/>
                    <a:gd name="connsiteY0" fmla="*/ 1307008 h 1357123"/>
                    <a:gd name="connsiteX1" fmla="*/ 77 w 1868380"/>
                    <a:gd name="connsiteY1" fmla="*/ 668563 h 1357123"/>
                    <a:gd name="connsiteX2" fmla="*/ 903095 w 1868380"/>
                    <a:gd name="connsiteY2" fmla="*/ 0 h 1357123"/>
                    <a:gd name="connsiteX3" fmla="*/ 1868380 w 1868380"/>
                    <a:gd name="connsiteY3" fmla="*/ 0 h 1357123"/>
                    <a:gd name="connsiteX4" fmla="*/ 1868380 w 1868380"/>
                    <a:gd name="connsiteY4" fmla="*/ 386082 h 1357123"/>
                    <a:gd name="connsiteX5" fmla="*/ 897353 w 1868380"/>
                    <a:gd name="connsiteY5" fmla="*/ 386082 h 1357123"/>
                    <a:gd name="connsiteX6" fmla="*/ 897353 w 1868380"/>
                    <a:gd name="connsiteY6" fmla="*/ 386072 h 1357123"/>
                    <a:gd name="connsiteX7" fmla="*/ 388291 w 1868380"/>
                    <a:gd name="connsiteY7" fmla="*/ 1123768 h 1357123"/>
                    <a:gd name="connsiteX8" fmla="*/ 982834 w 1868380"/>
                    <a:gd name="connsiteY8" fmla="*/ 1307008 h 1357123"/>
                    <a:gd name="connsiteX0" fmla="*/ 982834 w 1868380"/>
                    <a:gd name="connsiteY0" fmla="*/ 1307008 h 1364304"/>
                    <a:gd name="connsiteX1" fmla="*/ 77 w 1868380"/>
                    <a:gd name="connsiteY1" fmla="*/ 668563 h 1364304"/>
                    <a:gd name="connsiteX2" fmla="*/ 903095 w 1868380"/>
                    <a:gd name="connsiteY2" fmla="*/ 0 h 1364304"/>
                    <a:gd name="connsiteX3" fmla="*/ 1868380 w 1868380"/>
                    <a:gd name="connsiteY3" fmla="*/ 0 h 1364304"/>
                    <a:gd name="connsiteX4" fmla="*/ 1868380 w 1868380"/>
                    <a:gd name="connsiteY4" fmla="*/ 386082 h 1364304"/>
                    <a:gd name="connsiteX5" fmla="*/ 897353 w 1868380"/>
                    <a:gd name="connsiteY5" fmla="*/ 386082 h 1364304"/>
                    <a:gd name="connsiteX6" fmla="*/ 897353 w 1868380"/>
                    <a:gd name="connsiteY6" fmla="*/ 386072 h 1364304"/>
                    <a:gd name="connsiteX7" fmla="*/ 388291 w 1868380"/>
                    <a:gd name="connsiteY7" fmla="*/ 1123768 h 1364304"/>
                    <a:gd name="connsiteX8" fmla="*/ 982834 w 1868380"/>
                    <a:gd name="connsiteY8" fmla="*/ 1307008 h 1364304"/>
                    <a:gd name="connsiteX0" fmla="*/ 982834 w 1868380"/>
                    <a:gd name="connsiteY0" fmla="*/ 1307008 h 1366361"/>
                    <a:gd name="connsiteX1" fmla="*/ 77 w 1868380"/>
                    <a:gd name="connsiteY1" fmla="*/ 668563 h 1366361"/>
                    <a:gd name="connsiteX2" fmla="*/ 903095 w 1868380"/>
                    <a:gd name="connsiteY2" fmla="*/ 0 h 1366361"/>
                    <a:gd name="connsiteX3" fmla="*/ 1868380 w 1868380"/>
                    <a:gd name="connsiteY3" fmla="*/ 0 h 1366361"/>
                    <a:gd name="connsiteX4" fmla="*/ 1868380 w 1868380"/>
                    <a:gd name="connsiteY4" fmla="*/ 386082 h 1366361"/>
                    <a:gd name="connsiteX5" fmla="*/ 897353 w 1868380"/>
                    <a:gd name="connsiteY5" fmla="*/ 386082 h 1366361"/>
                    <a:gd name="connsiteX6" fmla="*/ 897353 w 1868380"/>
                    <a:gd name="connsiteY6" fmla="*/ 386072 h 1366361"/>
                    <a:gd name="connsiteX7" fmla="*/ 388291 w 1868380"/>
                    <a:gd name="connsiteY7" fmla="*/ 1123768 h 1366361"/>
                    <a:gd name="connsiteX8" fmla="*/ 982834 w 1868380"/>
                    <a:gd name="connsiteY8" fmla="*/ 1307008 h 1366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8380" h="1366361">
                      <a:moveTo>
                        <a:pt x="982834" y="1307008"/>
                      </a:moveTo>
                      <a:cubicBezTo>
                        <a:pt x="732394" y="1440691"/>
                        <a:pt x="10007" y="1396043"/>
                        <a:pt x="77" y="668563"/>
                      </a:cubicBezTo>
                      <a:cubicBezTo>
                        <a:pt x="-3715" y="390780"/>
                        <a:pt x="132130" y="13795"/>
                        <a:pt x="903095" y="0"/>
                      </a:cubicBezTo>
                      <a:lnTo>
                        <a:pt x="1868380" y="0"/>
                      </a:lnTo>
                      <a:lnTo>
                        <a:pt x="1868380" y="386082"/>
                      </a:lnTo>
                      <a:lnTo>
                        <a:pt x="897353" y="386082"/>
                      </a:lnTo>
                      <a:lnTo>
                        <a:pt x="897353" y="386072"/>
                      </a:lnTo>
                      <a:cubicBezTo>
                        <a:pt x="339444" y="390754"/>
                        <a:pt x="248008" y="890628"/>
                        <a:pt x="388291" y="1123768"/>
                      </a:cubicBezTo>
                      <a:cubicBezTo>
                        <a:pt x="463286" y="1235204"/>
                        <a:pt x="661103" y="1435284"/>
                        <a:pt x="982834" y="13070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8" name="Isosceles Triangle 47">
                  <a:extLst>
                    <a:ext uri="{FF2B5EF4-FFF2-40B4-BE49-F238E27FC236}">
                      <a16:creationId xmlns:a16="http://schemas.microsoft.com/office/drawing/2014/main" id="{0F014487-5736-4CE5-97DE-F9CAE42EF7A6}"/>
                    </a:ext>
                  </a:extLst>
                </p:cNvPr>
                <p:cNvSpPr/>
                <p:nvPr/>
              </p:nvSpPr>
              <p:spPr>
                <a:xfrm rot="5400000">
                  <a:off x="5711447" y="3000668"/>
                  <a:ext cx="535692" cy="64379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9" name="Rectangle 28">
                  <a:extLst>
                    <a:ext uri="{FF2B5EF4-FFF2-40B4-BE49-F238E27FC236}">
                      <a16:creationId xmlns:a16="http://schemas.microsoft.com/office/drawing/2014/main" id="{52234503-475D-4610-84CA-7A054F7321B6}"/>
                    </a:ext>
                  </a:extLst>
                </p:cNvPr>
                <p:cNvSpPr/>
                <p:nvPr/>
              </p:nvSpPr>
              <p:spPr>
                <a:xfrm>
                  <a:off x="3789265" y="3129530"/>
                  <a:ext cx="1868380" cy="1366361"/>
                </a:xfrm>
                <a:custGeom>
                  <a:avLst/>
                  <a:gdLst>
                    <a:gd name="connsiteX0" fmla="*/ 902987 w 1868306"/>
                    <a:gd name="connsiteY0" fmla="*/ 0 h 1356095"/>
                    <a:gd name="connsiteX1" fmla="*/ 903021 w 1868306"/>
                    <a:gd name="connsiteY1" fmla="*/ 5072 h 1356095"/>
                    <a:gd name="connsiteX2" fmla="*/ 1868306 w 1868306"/>
                    <a:gd name="connsiteY2" fmla="*/ 5072 h 1356095"/>
                    <a:gd name="connsiteX3" fmla="*/ 1868306 w 1868306"/>
                    <a:gd name="connsiteY3" fmla="*/ 391154 h 1356095"/>
                    <a:gd name="connsiteX4" fmla="*/ 897279 w 1868306"/>
                    <a:gd name="connsiteY4" fmla="*/ 391154 h 1356095"/>
                    <a:gd name="connsiteX5" fmla="*/ 897279 w 1868306"/>
                    <a:gd name="connsiteY5" fmla="*/ 391144 h 1356095"/>
                    <a:gd name="connsiteX6" fmla="*/ 384895 w 1868306"/>
                    <a:gd name="connsiteY6" fmla="*/ 684842 h 1356095"/>
                    <a:gd name="connsiteX7" fmla="*/ 388217 w 1868306"/>
                    <a:gd name="connsiteY7" fmla="*/ 1117302 h 1356095"/>
                    <a:gd name="connsiteX8" fmla="*/ 894654 w 1868306"/>
                    <a:gd name="connsiteY8" fmla="*/ 1335893 h 1356095"/>
                    <a:gd name="connsiteX9" fmla="*/ 3 w 1868306"/>
                    <a:gd name="connsiteY9" fmla="*/ 673635 h 1356095"/>
                    <a:gd name="connsiteX10" fmla="*/ 902987 w 1868306"/>
                    <a:gd name="connsiteY10" fmla="*/ 0 h 1356095"/>
                    <a:gd name="connsiteX0" fmla="*/ 902987 w 1868306"/>
                    <a:gd name="connsiteY0" fmla="*/ 0 h 1356095"/>
                    <a:gd name="connsiteX1" fmla="*/ 903021 w 1868306"/>
                    <a:gd name="connsiteY1" fmla="*/ 5072 h 1356095"/>
                    <a:gd name="connsiteX2" fmla="*/ 1868306 w 1868306"/>
                    <a:gd name="connsiteY2" fmla="*/ 5072 h 1356095"/>
                    <a:gd name="connsiteX3" fmla="*/ 1868306 w 1868306"/>
                    <a:gd name="connsiteY3" fmla="*/ 391154 h 1356095"/>
                    <a:gd name="connsiteX4" fmla="*/ 897279 w 1868306"/>
                    <a:gd name="connsiteY4" fmla="*/ 391154 h 1356095"/>
                    <a:gd name="connsiteX5" fmla="*/ 897279 w 1868306"/>
                    <a:gd name="connsiteY5" fmla="*/ 391144 h 1356095"/>
                    <a:gd name="connsiteX6" fmla="*/ 384895 w 1868306"/>
                    <a:gd name="connsiteY6" fmla="*/ 684842 h 1356095"/>
                    <a:gd name="connsiteX7" fmla="*/ 388217 w 1868306"/>
                    <a:gd name="connsiteY7" fmla="*/ 1117302 h 1356095"/>
                    <a:gd name="connsiteX8" fmla="*/ 894654 w 1868306"/>
                    <a:gd name="connsiteY8" fmla="*/ 1335893 h 1356095"/>
                    <a:gd name="connsiteX9" fmla="*/ 3 w 1868306"/>
                    <a:gd name="connsiteY9" fmla="*/ 673635 h 1356095"/>
                    <a:gd name="connsiteX10" fmla="*/ 902987 w 1868306"/>
                    <a:gd name="connsiteY10" fmla="*/ 0 h 1356095"/>
                    <a:gd name="connsiteX0" fmla="*/ 3 w 1868306"/>
                    <a:gd name="connsiteY0" fmla="*/ 668563 h 1350999"/>
                    <a:gd name="connsiteX1" fmla="*/ 903021 w 1868306"/>
                    <a:gd name="connsiteY1" fmla="*/ 0 h 1350999"/>
                    <a:gd name="connsiteX2" fmla="*/ 1868306 w 1868306"/>
                    <a:gd name="connsiteY2" fmla="*/ 0 h 1350999"/>
                    <a:gd name="connsiteX3" fmla="*/ 1868306 w 1868306"/>
                    <a:gd name="connsiteY3" fmla="*/ 386082 h 1350999"/>
                    <a:gd name="connsiteX4" fmla="*/ 897279 w 1868306"/>
                    <a:gd name="connsiteY4" fmla="*/ 386082 h 1350999"/>
                    <a:gd name="connsiteX5" fmla="*/ 897279 w 1868306"/>
                    <a:gd name="connsiteY5" fmla="*/ 386072 h 1350999"/>
                    <a:gd name="connsiteX6" fmla="*/ 384895 w 1868306"/>
                    <a:gd name="connsiteY6" fmla="*/ 679770 h 1350999"/>
                    <a:gd name="connsiteX7" fmla="*/ 388217 w 1868306"/>
                    <a:gd name="connsiteY7" fmla="*/ 1112230 h 1350999"/>
                    <a:gd name="connsiteX8" fmla="*/ 894654 w 1868306"/>
                    <a:gd name="connsiteY8" fmla="*/ 1330821 h 1350999"/>
                    <a:gd name="connsiteX9" fmla="*/ 3 w 1868306"/>
                    <a:gd name="connsiteY9" fmla="*/ 668563 h 1350999"/>
                    <a:gd name="connsiteX0" fmla="*/ 3 w 1868306"/>
                    <a:gd name="connsiteY0" fmla="*/ 668563 h 1350999"/>
                    <a:gd name="connsiteX1" fmla="*/ 903021 w 1868306"/>
                    <a:gd name="connsiteY1" fmla="*/ 0 h 1350999"/>
                    <a:gd name="connsiteX2" fmla="*/ 1868306 w 1868306"/>
                    <a:gd name="connsiteY2" fmla="*/ 0 h 1350999"/>
                    <a:gd name="connsiteX3" fmla="*/ 1868306 w 1868306"/>
                    <a:gd name="connsiteY3" fmla="*/ 386082 h 1350999"/>
                    <a:gd name="connsiteX4" fmla="*/ 897279 w 1868306"/>
                    <a:gd name="connsiteY4" fmla="*/ 386082 h 1350999"/>
                    <a:gd name="connsiteX5" fmla="*/ 897279 w 1868306"/>
                    <a:gd name="connsiteY5" fmla="*/ 386072 h 1350999"/>
                    <a:gd name="connsiteX6" fmla="*/ 384895 w 1868306"/>
                    <a:gd name="connsiteY6" fmla="*/ 679770 h 1350999"/>
                    <a:gd name="connsiteX7" fmla="*/ 388217 w 1868306"/>
                    <a:gd name="connsiteY7" fmla="*/ 1112230 h 1350999"/>
                    <a:gd name="connsiteX8" fmla="*/ 894654 w 1868306"/>
                    <a:gd name="connsiteY8" fmla="*/ 1330821 h 1350999"/>
                    <a:gd name="connsiteX9" fmla="*/ 3 w 1868306"/>
                    <a:gd name="connsiteY9" fmla="*/ 668563 h 1350999"/>
                    <a:gd name="connsiteX0" fmla="*/ 3 w 1868306"/>
                    <a:gd name="connsiteY0" fmla="*/ 668563 h 1350999"/>
                    <a:gd name="connsiteX1" fmla="*/ 903021 w 1868306"/>
                    <a:gd name="connsiteY1" fmla="*/ 0 h 1350999"/>
                    <a:gd name="connsiteX2" fmla="*/ 1868306 w 1868306"/>
                    <a:gd name="connsiteY2" fmla="*/ 0 h 1350999"/>
                    <a:gd name="connsiteX3" fmla="*/ 1868306 w 1868306"/>
                    <a:gd name="connsiteY3" fmla="*/ 386082 h 1350999"/>
                    <a:gd name="connsiteX4" fmla="*/ 897279 w 1868306"/>
                    <a:gd name="connsiteY4" fmla="*/ 386082 h 1350999"/>
                    <a:gd name="connsiteX5" fmla="*/ 897279 w 1868306"/>
                    <a:gd name="connsiteY5" fmla="*/ 386072 h 1350999"/>
                    <a:gd name="connsiteX6" fmla="*/ 384895 w 1868306"/>
                    <a:gd name="connsiteY6" fmla="*/ 679770 h 1350999"/>
                    <a:gd name="connsiteX7" fmla="*/ 388217 w 1868306"/>
                    <a:gd name="connsiteY7" fmla="*/ 1112230 h 1350999"/>
                    <a:gd name="connsiteX8" fmla="*/ 894654 w 1868306"/>
                    <a:gd name="connsiteY8" fmla="*/ 1330821 h 1350999"/>
                    <a:gd name="connsiteX9" fmla="*/ 3 w 1868306"/>
                    <a:gd name="connsiteY9" fmla="*/ 668563 h 1350999"/>
                    <a:gd name="connsiteX0" fmla="*/ 3 w 1868306"/>
                    <a:gd name="connsiteY0" fmla="*/ 668563 h 1350999"/>
                    <a:gd name="connsiteX1" fmla="*/ 903021 w 1868306"/>
                    <a:gd name="connsiteY1" fmla="*/ 0 h 1350999"/>
                    <a:gd name="connsiteX2" fmla="*/ 1868306 w 1868306"/>
                    <a:gd name="connsiteY2" fmla="*/ 0 h 1350999"/>
                    <a:gd name="connsiteX3" fmla="*/ 1868306 w 1868306"/>
                    <a:gd name="connsiteY3" fmla="*/ 386082 h 1350999"/>
                    <a:gd name="connsiteX4" fmla="*/ 897279 w 1868306"/>
                    <a:gd name="connsiteY4" fmla="*/ 386082 h 1350999"/>
                    <a:gd name="connsiteX5" fmla="*/ 897279 w 1868306"/>
                    <a:gd name="connsiteY5" fmla="*/ 386072 h 1350999"/>
                    <a:gd name="connsiteX6" fmla="*/ 384895 w 1868306"/>
                    <a:gd name="connsiteY6" fmla="*/ 679770 h 1350999"/>
                    <a:gd name="connsiteX7" fmla="*/ 388217 w 1868306"/>
                    <a:gd name="connsiteY7" fmla="*/ 1112230 h 1350999"/>
                    <a:gd name="connsiteX8" fmla="*/ 894654 w 1868306"/>
                    <a:gd name="connsiteY8" fmla="*/ 1330821 h 1350999"/>
                    <a:gd name="connsiteX9" fmla="*/ 3 w 1868306"/>
                    <a:gd name="connsiteY9" fmla="*/ 668563 h 1350999"/>
                    <a:gd name="connsiteX0" fmla="*/ 3 w 1868306"/>
                    <a:gd name="connsiteY0" fmla="*/ 668563 h 1350999"/>
                    <a:gd name="connsiteX1" fmla="*/ 903021 w 1868306"/>
                    <a:gd name="connsiteY1" fmla="*/ 0 h 1350999"/>
                    <a:gd name="connsiteX2" fmla="*/ 1868306 w 1868306"/>
                    <a:gd name="connsiteY2" fmla="*/ 0 h 1350999"/>
                    <a:gd name="connsiteX3" fmla="*/ 1868306 w 1868306"/>
                    <a:gd name="connsiteY3" fmla="*/ 386082 h 1350999"/>
                    <a:gd name="connsiteX4" fmla="*/ 897279 w 1868306"/>
                    <a:gd name="connsiteY4" fmla="*/ 386082 h 1350999"/>
                    <a:gd name="connsiteX5" fmla="*/ 897279 w 1868306"/>
                    <a:gd name="connsiteY5" fmla="*/ 386072 h 1350999"/>
                    <a:gd name="connsiteX6" fmla="*/ 384895 w 1868306"/>
                    <a:gd name="connsiteY6" fmla="*/ 679770 h 1350999"/>
                    <a:gd name="connsiteX7" fmla="*/ 388217 w 1868306"/>
                    <a:gd name="connsiteY7" fmla="*/ 1112230 h 1350999"/>
                    <a:gd name="connsiteX8" fmla="*/ 894654 w 1868306"/>
                    <a:gd name="connsiteY8" fmla="*/ 1330821 h 1350999"/>
                    <a:gd name="connsiteX9" fmla="*/ 3 w 1868306"/>
                    <a:gd name="connsiteY9" fmla="*/ 668563 h 1350999"/>
                    <a:gd name="connsiteX0" fmla="*/ 6 w 1868309"/>
                    <a:gd name="connsiteY0" fmla="*/ 668563 h 1367962"/>
                    <a:gd name="connsiteX1" fmla="*/ 903024 w 1868309"/>
                    <a:gd name="connsiteY1" fmla="*/ 0 h 1367962"/>
                    <a:gd name="connsiteX2" fmla="*/ 1868309 w 1868309"/>
                    <a:gd name="connsiteY2" fmla="*/ 0 h 1367962"/>
                    <a:gd name="connsiteX3" fmla="*/ 1868309 w 1868309"/>
                    <a:gd name="connsiteY3" fmla="*/ 386082 h 1367962"/>
                    <a:gd name="connsiteX4" fmla="*/ 897282 w 1868309"/>
                    <a:gd name="connsiteY4" fmla="*/ 386082 h 1367962"/>
                    <a:gd name="connsiteX5" fmla="*/ 897282 w 1868309"/>
                    <a:gd name="connsiteY5" fmla="*/ 386072 h 1367962"/>
                    <a:gd name="connsiteX6" fmla="*/ 384898 w 1868309"/>
                    <a:gd name="connsiteY6" fmla="*/ 679770 h 1367962"/>
                    <a:gd name="connsiteX7" fmla="*/ 388220 w 1868309"/>
                    <a:gd name="connsiteY7" fmla="*/ 1112230 h 1367962"/>
                    <a:gd name="connsiteX8" fmla="*/ 894657 w 1868309"/>
                    <a:gd name="connsiteY8" fmla="*/ 1330821 h 1367962"/>
                    <a:gd name="connsiteX9" fmla="*/ 6 w 1868309"/>
                    <a:gd name="connsiteY9" fmla="*/ 668563 h 1367962"/>
                    <a:gd name="connsiteX0" fmla="*/ 498 w 1868801"/>
                    <a:gd name="connsiteY0" fmla="*/ 668563 h 1365568"/>
                    <a:gd name="connsiteX1" fmla="*/ 903516 w 1868801"/>
                    <a:gd name="connsiteY1" fmla="*/ 0 h 1365568"/>
                    <a:gd name="connsiteX2" fmla="*/ 1868801 w 1868801"/>
                    <a:gd name="connsiteY2" fmla="*/ 0 h 1365568"/>
                    <a:gd name="connsiteX3" fmla="*/ 1868801 w 1868801"/>
                    <a:gd name="connsiteY3" fmla="*/ 386082 h 1365568"/>
                    <a:gd name="connsiteX4" fmla="*/ 897774 w 1868801"/>
                    <a:gd name="connsiteY4" fmla="*/ 386082 h 1365568"/>
                    <a:gd name="connsiteX5" fmla="*/ 897774 w 1868801"/>
                    <a:gd name="connsiteY5" fmla="*/ 386072 h 1365568"/>
                    <a:gd name="connsiteX6" fmla="*/ 385390 w 1868801"/>
                    <a:gd name="connsiteY6" fmla="*/ 679770 h 1365568"/>
                    <a:gd name="connsiteX7" fmla="*/ 388712 w 1868801"/>
                    <a:gd name="connsiteY7" fmla="*/ 1112230 h 1365568"/>
                    <a:gd name="connsiteX8" fmla="*/ 895149 w 1868801"/>
                    <a:gd name="connsiteY8" fmla="*/ 1330821 h 1365568"/>
                    <a:gd name="connsiteX9" fmla="*/ 498 w 1868801"/>
                    <a:gd name="connsiteY9" fmla="*/ 668563 h 1365568"/>
                    <a:gd name="connsiteX0" fmla="*/ 681 w 1868984"/>
                    <a:gd name="connsiteY0" fmla="*/ 668563 h 1367232"/>
                    <a:gd name="connsiteX1" fmla="*/ 903699 w 1868984"/>
                    <a:gd name="connsiteY1" fmla="*/ 0 h 1367232"/>
                    <a:gd name="connsiteX2" fmla="*/ 1868984 w 1868984"/>
                    <a:gd name="connsiteY2" fmla="*/ 0 h 1367232"/>
                    <a:gd name="connsiteX3" fmla="*/ 1868984 w 1868984"/>
                    <a:gd name="connsiteY3" fmla="*/ 386082 h 1367232"/>
                    <a:gd name="connsiteX4" fmla="*/ 897957 w 1868984"/>
                    <a:gd name="connsiteY4" fmla="*/ 386082 h 1367232"/>
                    <a:gd name="connsiteX5" fmla="*/ 897957 w 1868984"/>
                    <a:gd name="connsiteY5" fmla="*/ 386072 h 1367232"/>
                    <a:gd name="connsiteX6" fmla="*/ 385573 w 1868984"/>
                    <a:gd name="connsiteY6" fmla="*/ 679770 h 1367232"/>
                    <a:gd name="connsiteX7" fmla="*/ 388895 w 1868984"/>
                    <a:gd name="connsiteY7" fmla="*/ 1112230 h 1367232"/>
                    <a:gd name="connsiteX8" fmla="*/ 895332 w 1868984"/>
                    <a:gd name="connsiteY8" fmla="*/ 1330821 h 1367232"/>
                    <a:gd name="connsiteX9" fmla="*/ 681 w 1868984"/>
                    <a:gd name="connsiteY9" fmla="*/ 668563 h 1367232"/>
                    <a:gd name="connsiteX0" fmla="*/ 2927 w 1871230"/>
                    <a:gd name="connsiteY0" fmla="*/ 668563 h 1368608"/>
                    <a:gd name="connsiteX1" fmla="*/ 905945 w 1871230"/>
                    <a:gd name="connsiteY1" fmla="*/ 0 h 1368608"/>
                    <a:gd name="connsiteX2" fmla="*/ 1871230 w 1871230"/>
                    <a:gd name="connsiteY2" fmla="*/ 0 h 1368608"/>
                    <a:gd name="connsiteX3" fmla="*/ 1871230 w 1871230"/>
                    <a:gd name="connsiteY3" fmla="*/ 386082 h 1368608"/>
                    <a:gd name="connsiteX4" fmla="*/ 900203 w 1871230"/>
                    <a:gd name="connsiteY4" fmla="*/ 386082 h 1368608"/>
                    <a:gd name="connsiteX5" fmla="*/ 900203 w 1871230"/>
                    <a:gd name="connsiteY5" fmla="*/ 386072 h 1368608"/>
                    <a:gd name="connsiteX6" fmla="*/ 387819 w 1871230"/>
                    <a:gd name="connsiteY6" fmla="*/ 679770 h 1368608"/>
                    <a:gd name="connsiteX7" fmla="*/ 391141 w 1871230"/>
                    <a:gd name="connsiteY7" fmla="*/ 1112230 h 1368608"/>
                    <a:gd name="connsiteX8" fmla="*/ 897578 w 1871230"/>
                    <a:gd name="connsiteY8" fmla="*/ 1330821 h 1368608"/>
                    <a:gd name="connsiteX9" fmla="*/ 2927 w 1871230"/>
                    <a:gd name="connsiteY9" fmla="*/ 668563 h 1368608"/>
                    <a:gd name="connsiteX0" fmla="*/ 682 w 1868985"/>
                    <a:gd name="connsiteY0" fmla="*/ 668563 h 1368828"/>
                    <a:gd name="connsiteX1" fmla="*/ 903700 w 1868985"/>
                    <a:gd name="connsiteY1" fmla="*/ 0 h 1368828"/>
                    <a:gd name="connsiteX2" fmla="*/ 1868985 w 1868985"/>
                    <a:gd name="connsiteY2" fmla="*/ 0 h 1368828"/>
                    <a:gd name="connsiteX3" fmla="*/ 1868985 w 1868985"/>
                    <a:gd name="connsiteY3" fmla="*/ 386082 h 1368828"/>
                    <a:gd name="connsiteX4" fmla="*/ 897958 w 1868985"/>
                    <a:gd name="connsiteY4" fmla="*/ 386082 h 1368828"/>
                    <a:gd name="connsiteX5" fmla="*/ 897958 w 1868985"/>
                    <a:gd name="connsiteY5" fmla="*/ 386072 h 1368828"/>
                    <a:gd name="connsiteX6" fmla="*/ 385574 w 1868985"/>
                    <a:gd name="connsiteY6" fmla="*/ 679770 h 1368828"/>
                    <a:gd name="connsiteX7" fmla="*/ 388896 w 1868985"/>
                    <a:gd name="connsiteY7" fmla="*/ 1112230 h 1368828"/>
                    <a:gd name="connsiteX8" fmla="*/ 895333 w 1868985"/>
                    <a:gd name="connsiteY8" fmla="*/ 1330821 h 1368828"/>
                    <a:gd name="connsiteX9" fmla="*/ 682 w 1868985"/>
                    <a:gd name="connsiteY9" fmla="*/ 668563 h 1368828"/>
                    <a:gd name="connsiteX0" fmla="*/ 214 w 1868517"/>
                    <a:gd name="connsiteY0" fmla="*/ 668563 h 1369051"/>
                    <a:gd name="connsiteX1" fmla="*/ 903232 w 1868517"/>
                    <a:gd name="connsiteY1" fmla="*/ 0 h 1369051"/>
                    <a:gd name="connsiteX2" fmla="*/ 1868517 w 1868517"/>
                    <a:gd name="connsiteY2" fmla="*/ 0 h 1369051"/>
                    <a:gd name="connsiteX3" fmla="*/ 1868517 w 1868517"/>
                    <a:gd name="connsiteY3" fmla="*/ 386082 h 1369051"/>
                    <a:gd name="connsiteX4" fmla="*/ 897490 w 1868517"/>
                    <a:gd name="connsiteY4" fmla="*/ 386082 h 1369051"/>
                    <a:gd name="connsiteX5" fmla="*/ 897490 w 1868517"/>
                    <a:gd name="connsiteY5" fmla="*/ 386072 h 1369051"/>
                    <a:gd name="connsiteX6" fmla="*/ 385106 w 1868517"/>
                    <a:gd name="connsiteY6" fmla="*/ 679770 h 1369051"/>
                    <a:gd name="connsiteX7" fmla="*/ 388428 w 1868517"/>
                    <a:gd name="connsiteY7" fmla="*/ 1112230 h 1369051"/>
                    <a:gd name="connsiteX8" fmla="*/ 894865 w 1868517"/>
                    <a:gd name="connsiteY8" fmla="*/ 1330821 h 1369051"/>
                    <a:gd name="connsiteX9" fmla="*/ 214 w 1868517"/>
                    <a:gd name="connsiteY9" fmla="*/ 668563 h 1369051"/>
                    <a:gd name="connsiteX0" fmla="*/ 7 w 1868310"/>
                    <a:gd name="connsiteY0" fmla="*/ 668563 h 1377115"/>
                    <a:gd name="connsiteX1" fmla="*/ 903025 w 1868310"/>
                    <a:gd name="connsiteY1" fmla="*/ 0 h 1377115"/>
                    <a:gd name="connsiteX2" fmla="*/ 1868310 w 1868310"/>
                    <a:gd name="connsiteY2" fmla="*/ 0 h 1377115"/>
                    <a:gd name="connsiteX3" fmla="*/ 1868310 w 1868310"/>
                    <a:gd name="connsiteY3" fmla="*/ 386082 h 1377115"/>
                    <a:gd name="connsiteX4" fmla="*/ 897283 w 1868310"/>
                    <a:gd name="connsiteY4" fmla="*/ 386082 h 1377115"/>
                    <a:gd name="connsiteX5" fmla="*/ 897283 w 1868310"/>
                    <a:gd name="connsiteY5" fmla="*/ 386072 h 1377115"/>
                    <a:gd name="connsiteX6" fmla="*/ 384899 w 1868310"/>
                    <a:gd name="connsiteY6" fmla="*/ 679770 h 1377115"/>
                    <a:gd name="connsiteX7" fmla="*/ 388221 w 1868310"/>
                    <a:gd name="connsiteY7" fmla="*/ 1112230 h 1377115"/>
                    <a:gd name="connsiteX8" fmla="*/ 894658 w 1868310"/>
                    <a:gd name="connsiteY8" fmla="*/ 1340346 h 1377115"/>
                    <a:gd name="connsiteX9" fmla="*/ 7 w 1868310"/>
                    <a:gd name="connsiteY9" fmla="*/ 668563 h 1377115"/>
                    <a:gd name="connsiteX0" fmla="*/ 7 w 1868310"/>
                    <a:gd name="connsiteY0" fmla="*/ 668563 h 1377115"/>
                    <a:gd name="connsiteX1" fmla="*/ 903025 w 1868310"/>
                    <a:gd name="connsiteY1" fmla="*/ 0 h 1377115"/>
                    <a:gd name="connsiteX2" fmla="*/ 1868310 w 1868310"/>
                    <a:gd name="connsiteY2" fmla="*/ 0 h 1377115"/>
                    <a:gd name="connsiteX3" fmla="*/ 1868310 w 1868310"/>
                    <a:gd name="connsiteY3" fmla="*/ 386082 h 1377115"/>
                    <a:gd name="connsiteX4" fmla="*/ 897283 w 1868310"/>
                    <a:gd name="connsiteY4" fmla="*/ 386082 h 1377115"/>
                    <a:gd name="connsiteX5" fmla="*/ 897283 w 1868310"/>
                    <a:gd name="connsiteY5" fmla="*/ 386072 h 1377115"/>
                    <a:gd name="connsiteX6" fmla="*/ 384899 w 1868310"/>
                    <a:gd name="connsiteY6" fmla="*/ 679770 h 1377115"/>
                    <a:gd name="connsiteX7" fmla="*/ 388221 w 1868310"/>
                    <a:gd name="connsiteY7" fmla="*/ 1112230 h 1377115"/>
                    <a:gd name="connsiteX8" fmla="*/ 894658 w 1868310"/>
                    <a:gd name="connsiteY8" fmla="*/ 1340346 h 1377115"/>
                    <a:gd name="connsiteX9" fmla="*/ 7 w 1868310"/>
                    <a:gd name="connsiteY9" fmla="*/ 668563 h 1377115"/>
                    <a:gd name="connsiteX0" fmla="*/ 7 w 1868310"/>
                    <a:gd name="connsiteY0" fmla="*/ 668563 h 1377115"/>
                    <a:gd name="connsiteX1" fmla="*/ 903025 w 1868310"/>
                    <a:gd name="connsiteY1" fmla="*/ 0 h 1377115"/>
                    <a:gd name="connsiteX2" fmla="*/ 1868310 w 1868310"/>
                    <a:gd name="connsiteY2" fmla="*/ 0 h 1377115"/>
                    <a:gd name="connsiteX3" fmla="*/ 1868310 w 1868310"/>
                    <a:gd name="connsiteY3" fmla="*/ 386082 h 1377115"/>
                    <a:gd name="connsiteX4" fmla="*/ 897283 w 1868310"/>
                    <a:gd name="connsiteY4" fmla="*/ 386082 h 1377115"/>
                    <a:gd name="connsiteX5" fmla="*/ 897283 w 1868310"/>
                    <a:gd name="connsiteY5" fmla="*/ 386072 h 1377115"/>
                    <a:gd name="connsiteX6" fmla="*/ 384899 w 1868310"/>
                    <a:gd name="connsiteY6" fmla="*/ 679770 h 1377115"/>
                    <a:gd name="connsiteX7" fmla="*/ 388221 w 1868310"/>
                    <a:gd name="connsiteY7" fmla="*/ 1112230 h 1377115"/>
                    <a:gd name="connsiteX8" fmla="*/ 894658 w 1868310"/>
                    <a:gd name="connsiteY8" fmla="*/ 1340346 h 1377115"/>
                    <a:gd name="connsiteX9" fmla="*/ 7 w 1868310"/>
                    <a:gd name="connsiteY9" fmla="*/ 668563 h 1377115"/>
                    <a:gd name="connsiteX0" fmla="*/ 14 w 1868317"/>
                    <a:gd name="connsiteY0" fmla="*/ 668563 h 1369639"/>
                    <a:gd name="connsiteX1" fmla="*/ 903032 w 1868317"/>
                    <a:gd name="connsiteY1" fmla="*/ 0 h 1369639"/>
                    <a:gd name="connsiteX2" fmla="*/ 1868317 w 1868317"/>
                    <a:gd name="connsiteY2" fmla="*/ 0 h 1369639"/>
                    <a:gd name="connsiteX3" fmla="*/ 1868317 w 1868317"/>
                    <a:gd name="connsiteY3" fmla="*/ 386082 h 1369639"/>
                    <a:gd name="connsiteX4" fmla="*/ 897290 w 1868317"/>
                    <a:gd name="connsiteY4" fmla="*/ 386082 h 1369639"/>
                    <a:gd name="connsiteX5" fmla="*/ 897290 w 1868317"/>
                    <a:gd name="connsiteY5" fmla="*/ 386072 h 1369639"/>
                    <a:gd name="connsiteX6" fmla="*/ 384906 w 1868317"/>
                    <a:gd name="connsiteY6" fmla="*/ 679770 h 1369639"/>
                    <a:gd name="connsiteX7" fmla="*/ 388228 w 1868317"/>
                    <a:gd name="connsiteY7" fmla="*/ 1112230 h 1369639"/>
                    <a:gd name="connsiteX8" fmla="*/ 894665 w 1868317"/>
                    <a:gd name="connsiteY8" fmla="*/ 1340346 h 1369639"/>
                    <a:gd name="connsiteX9" fmla="*/ 14 w 1868317"/>
                    <a:gd name="connsiteY9" fmla="*/ 668563 h 1369639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84916 w 1868327"/>
                    <a:gd name="connsiteY6" fmla="*/ 679770 h 1355790"/>
                    <a:gd name="connsiteX7" fmla="*/ 388238 w 1868327"/>
                    <a:gd name="connsiteY7" fmla="*/ 1112230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84916 w 1868327"/>
                    <a:gd name="connsiteY6" fmla="*/ 679770 h 1355790"/>
                    <a:gd name="connsiteX7" fmla="*/ 388238 w 1868327"/>
                    <a:gd name="connsiteY7" fmla="*/ 1112230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84916 w 1868327"/>
                    <a:gd name="connsiteY6" fmla="*/ 679770 h 1355790"/>
                    <a:gd name="connsiteX7" fmla="*/ 388238 w 1868327"/>
                    <a:gd name="connsiteY7" fmla="*/ 1112230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84916 w 1868327"/>
                    <a:gd name="connsiteY6" fmla="*/ 679770 h 1355790"/>
                    <a:gd name="connsiteX7" fmla="*/ 388238 w 1868327"/>
                    <a:gd name="connsiteY7" fmla="*/ 1112230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79146 w 1868327"/>
                    <a:gd name="connsiteY6" fmla="*/ 668232 h 1355790"/>
                    <a:gd name="connsiteX7" fmla="*/ 388238 w 1868327"/>
                    <a:gd name="connsiteY7" fmla="*/ 1112230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79146 w 1868327"/>
                    <a:gd name="connsiteY6" fmla="*/ 668232 h 1355790"/>
                    <a:gd name="connsiteX7" fmla="*/ 388238 w 1868327"/>
                    <a:gd name="connsiteY7" fmla="*/ 1112230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79146 w 1868327"/>
                    <a:gd name="connsiteY6" fmla="*/ 668232 h 1355790"/>
                    <a:gd name="connsiteX7" fmla="*/ 388238 w 1868327"/>
                    <a:gd name="connsiteY7" fmla="*/ 1112230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79146 w 1868327"/>
                    <a:gd name="connsiteY6" fmla="*/ 668232 h 1355790"/>
                    <a:gd name="connsiteX7" fmla="*/ 388238 w 1868327"/>
                    <a:gd name="connsiteY7" fmla="*/ 1123768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79146 w 1868327"/>
                    <a:gd name="connsiteY6" fmla="*/ 668232 h 1355790"/>
                    <a:gd name="connsiteX7" fmla="*/ 388238 w 1868327"/>
                    <a:gd name="connsiteY7" fmla="*/ 1123768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79146 w 1868327"/>
                    <a:gd name="connsiteY6" fmla="*/ 668232 h 1355790"/>
                    <a:gd name="connsiteX7" fmla="*/ 388238 w 1868327"/>
                    <a:gd name="connsiteY7" fmla="*/ 1123768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88238 w 1868327"/>
                    <a:gd name="connsiteY6" fmla="*/ 1123768 h 1355790"/>
                    <a:gd name="connsiteX7" fmla="*/ 894675 w 1868327"/>
                    <a:gd name="connsiteY7" fmla="*/ 1340346 h 1355790"/>
                    <a:gd name="connsiteX8" fmla="*/ 24 w 1868327"/>
                    <a:gd name="connsiteY8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88238 w 1868327"/>
                    <a:gd name="connsiteY6" fmla="*/ 1123768 h 1355790"/>
                    <a:gd name="connsiteX7" fmla="*/ 894675 w 1868327"/>
                    <a:gd name="connsiteY7" fmla="*/ 1340346 h 1355790"/>
                    <a:gd name="connsiteX8" fmla="*/ 24 w 1868327"/>
                    <a:gd name="connsiteY8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88238 w 1868327"/>
                    <a:gd name="connsiteY6" fmla="*/ 1123768 h 1355790"/>
                    <a:gd name="connsiteX7" fmla="*/ 894675 w 1868327"/>
                    <a:gd name="connsiteY7" fmla="*/ 1340346 h 1355790"/>
                    <a:gd name="connsiteX8" fmla="*/ 24 w 1868327"/>
                    <a:gd name="connsiteY8" fmla="*/ 668563 h 1355790"/>
                    <a:gd name="connsiteX0" fmla="*/ 894675 w 1868327"/>
                    <a:gd name="connsiteY0" fmla="*/ 1340346 h 1431786"/>
                    <a:gd name="connsiteX1" fmla="*/ 24 w 1868327"/>
                    <a:gd name="connsiteY1" fmla="*/ 668563 h 1431786"/>
                    <a:gd name="connsiteX2" fmla="*/ 903042 w 1868327"/>
                    <a:gd name="connsiteY2" fmla="*/ 0 h 1431786"/>
                    <a:gd name="connsiteX3" fmla="*/ 1868327 w 1868327"/>
                    <a:gd name="connsiteY3" fmla="*/ 0 h 1431786"/>
                    <a:gd name="connsiteX4" fmla="*/ 1868327 w 1868327"/>
                    <a:gd name="connsiteY4" fmla="*/ 386082 h 1431786"/>
                    <a:gd name="connsiteX5" fmla="*/ 897300 w 1868327"/>
                    <a:gd name="connsiteY5" fmla="*/ 386082 h 1431786"/>
                    <a:gd name="connsiteX6" fmla="*/ 897300 w 1868327"/>
                    <a:gd name="connsiteY6" fmla="*/ 386072 h 1431786"/>
                    <a:gd name="connsiteX7" fmla="*/ 388238 w 1868327"/>
                    <a:gd name="connsiteY7" fmla="*/ 1123768 h 1431786"/>
                    <a:gd name="connsiteX8" fmla="*/ 986115 w 1868327"/>
                    <a:gd name="connsiteY8" fmla="*/ 1431786 h 1431786"/>
                    <a:gd name="connsiteX0" fmla="*/ 894675 w 1868327"/>
                    <a:gd name="connsiteY0" fmla="*/ 1340346 h 1431786"/>
                    <a:gd name="connsiteX1" fmla="*/ 24 w 1868327"/>
                    <a:gd name="connsiteY1" fmla="*/ 668563 h 1431786"/>
                    <a:gd name="connsiteX2" fmla="*/ 903042 w 1868327"/>
                    <a:gd name="connsiteY2" fmla="*/ 0 h 1431786"/>
                    <a:gd name="connsiteX3" fmla="*/ 1868327 w 1868327"/>
                    <a:gd name="connsiteY3" fmla="*/ 0 h 1431786"/>
                    <a:gd name="connsiteX4" fmla="*/ 1868327 w 1868327"/>
                    <a:gd name="connsiteY4" fmla="*/ 386082 h 1431786"/>
                    <a:gd name="connsiteX5" fmla="*/ 897300 w 1868327"/>
                    <a:gd name="connsiteY5" fmla="*/ 386082 h 1431786"/>
                    <a:gd name="connsiteX6" fmla="*/ 897300 w 1868327"/>
                    <a:gd name="connsiteY6" fmla="*/ 386072 h 1431786"/>
                    <a:gd name="connsiteX7" fmla="*/ 388238 w 1868327"/>
                    <a:gd name="connsiteY7" fmla="*/ 1123768 h 1431786"/>
                    <a:gd name="connsiteX8" fmla="*/ 986115 w 1868327"/>
                    <a:gd name="connsiteY8" fmla="*/ 1431786 h 1431786"/>
                    <a:gd name="connsiteX0" fmla="*/ 894675 w 1868327"/>
                    <a:gd name="connsiteY0" fmla="*/ 1340346 h 1431786"/>
                    <a:gd name="connsiteX1" fmla="*/ 24 w 1868327"/>
                    <a:gd name="connsiteY1" fmla="*/ 668563 h 1431786"/>
                    <a:gd name="connsiteX2" fmla="*/ 903042 w 1868327"/>
                    <a:gd name="connsiteY2" fmla="*/ 0 h 1431786"/>
                    <a:gd name="connsiteX3" fmla="*/ 1868327 w 1868327"/>
                    <a:gd name="connsiteY3" fmla="*/ 0 h 1431786"/>
                    <a:gd name="connsiteX4" fmla="*/ 1868327 w 1868327"/>
                    <a:gd name="connsiteY4" fmla="*/ 386082 h 1431786"/>
                    <a:gd name="connsiteX5" fmla="*/ 897300 w 1868327"/>
                    <a:gd name="connsiteY5" fmla="*/ 386082 h 1431786"/>
                    <a:gd name="connsiteX6" fmla="*/ 897300 w 1868327"/>
                    <a:gd name="connsiteY6" fmla="*/ 386072 h 1431786"/>
                    <a:gd name="connsiteX7" fmla="*/ 388238 w 1868327"/>
                    <a:gd name="connsiteY7" fmla="*/ 1123768 h 1431786"/>
                    <a:gd name="connsiteX8" fmla="*/ 986115 w 1868327"/>
                    <a:gd name="connsiteY8" fmla="*/ 1431786 h 1431786"/>
                    <a:gd name="connsiteX0" fmla="*/ 894675 w 1868327"/>
                    <a:gd name="connsiteY0" fmla="*/ 1340346 h 1431786"/>
                    <a:gd name="connsiteX1" fmla="*/ 24 w 1868327"/>
                    <a:gd name="connsiteY1" fmla="*/ 668563 h 1431786"/>
                    <a:gd name="connsiteX2" fmla="*/ 903042 w 1868327"/>
                    <a:gd name="connsiteY2" fmla="*/ 0 h 1431786"/>
                    <a:gd name="connsiteX3" fmla="*/ 1868327 w 1868327"/>
                    <a:gd name="connsiteY3" fmla="*/ 0 h 1431786"/>
                    <a:gd name="connsiteX4" fmla="*/ 1868327 w 1868327"/>
                    <a:gd name="connsiteY4" fmla="*/ 386082 h 1431786"/>
                    <a:gd name="connsiteX5" fmla="*/ 897300 w 1868327"/>
                    <a:gd name="connsiteY5" fmla="*/ 386082 h 1431786"/>
                    <a:gd name="connsiteX6" fmla="*/ 897300 w 1868327"/>
                    <a:gd name="connsiteY6" fmla="*/ 386072 h 1431786"/>
                    <a:gd name="connsiteX7" fmla="*/ 388238 w 1868327"/>
                    <a:gd name="connsiteY7" fmla="*/ 1123768 h 1431786"/>
                    <a:gd name="connsiteX8" fmla="*/ 986115 w 1868327"/>
                    <a:gd name="connsiteY8" fmla="*/ 1431786 h 1431786"/>
                    <a:gd name="connsiteX0" fmla="*/ 894675 w 1868327"/>
                    <a:gd name="connsiteY0" fmla="*/ 1340346 h 1431786"/>
                    <a:gd name="connsiteX1" fmla="*/ 24 w 1868327"/>
                    <a:gd name="connsiteY1" fmla="*/ 668563 h 1431786"/>
                    <a:gd name="connsiteX2" fmla="*/ 903042 w 1868327"/>
                    <a:gd name="connsiteY2" fmla="*/ 0 h 1431786"/>
                    <a:gd name="connsiteX3" fmla="*/ 1868327 w 1868327"/>
                    <a:gd name="connsiteY3" fmla="*/ 0 h 1431786"/>
                    <a:gd name="connsiteX4" fmla="*/ 1868327 w 1868327"/>
                    <a:gd name="connsiteY4" fmla="*/ 386082 h 1431786"/>
                    <a:gd name="connsiteX5" fmla="*/ 897300 w 1868327"/>
                    <a:gd name="connsiteY5" fmla="*/ 386082 h 1431786"/>
                    <a:gd name="connsiteX6" fmla="*/ 897300 w 1868327"/>
                    <a:gd name="connsiteY6" fmla="*/ 386072 h 1431786"/>
                    <a:gd name="connsiteX7" fmla="*/ 388238 w 1868327"/>
                    <a:gd name="connsiteY7" fmla="*/ 1123768 h 1431786"/>
                    <a:gd name="connsiteX8" fmla="*/ 986115 w 1868327"/>
                    <a:gd name="connsiteY8" fmla="*/ 1431786 h 1431786"/>
                    <a:gd name="connsiteX0" fmla="*/ 894657 w 1868309"/>
                    <a:gd name="connsiteY0" fmla="*/ 1340346 h 1431786"/>
                    <a:gd name="connsiteX1" fmla="*/ 6 w 1868309"/>
                    <a:gd name="connsiteY1" fmla="*/ 668563 h 1431786"/>
                    <a:gd name="connsiteX2" fmla="*/ 903024 w 1868309"/>
                    <a:gd name="connsiteY2" fmla="*/ 0 h 1431786"/>
                    <a:gd name="connsiteX3" fmla="*/ 1868309 w 1868309"/>
                    <a:gd name="connsiteY3" fmla="*/ 0 h 1431786"/>
                    <a:gd name="connsiteX4" fmla="*/ 1868309 w 1868309"/>
                    <a:gd name="connsiteY4" fmla="*/ 386082 h 1431786"/>
                    <a:gd name="connsiteX5" fmla="*/ 897282 w 1868309"/>
                    <a:gd name="connsiteY5" fmla="*/ 386082 h 1431786"/>
                    <a:gd name="connsiteX6" fmla="*/ 897282 w 1868309"/>
                    <a:gd name="connsiteY6" fmla="*/ 386072 h 1431786"/>
                    <a:gd name="connsiteX7" fmla="*/ 388220 w 1868309"/>
                    <a:gd name="connsiteY7" fmla="*/ 1123768 h 1431786"/>
                    <a:gd name="connsiteX8" fmla="*/ 986097 w 1868309"/>
                    <a:gd name="connsiteY8" fmla="*/ 1431786 h 1431786"/>
                    <a:gd name="connsiteX0" fmla="*/ 894657 w 1868309"/>
                    <a:gd name="connsiteY0" fmla="*/ 1340346 h 1469285"/>
                    <a:gd name="connsiteX1" fmla="*/ 6 w 1868309"/>
                    <a:gd name="connsiteY1" fmla="*/ 668563 h 1469285"/>
                    <a:gd name="connsiteX2" fmla="*/ 903024 w 1868309"/>
                    <a:gd name="connsiteY2" fmla="*/ 0 h 1469285"/>
                    <a:gd name="connsiteX3" fmla="*/ 1868309 w 1868309"/>
                    <a:gd name="connsiteY3" fmla="*/ 0 h 1469285"/>
                    <a:gd name="connsiteX4" fmla="*/ 1868309 w 1868309"/>
                    <a:gd name="connsiteY4" fmla="*/ 386082 h 1469285"/>
                    <a:gd name="connsiteX5" fmla="*/ 897282 w 1868309"/>
                    <a:gd name="connsiteY5" fmla="*/ 386082 h 1469285"/>
                    <a:gd name="connsiteX6" fmla="*/ 897282 w 1868309"/>
                    <a:gd name="connsiteY6" fmla="*/ 386072 h 1469285"/>
                    <a:gd name="connsiteX7" fmla="*/ 388220 w 1868309"/>
                    <a:gd name="connsiteY7" fmla="*/ 1123768 h 1469285"/>
                    <a:gd name="connsiteX8" fmla="*/ 778410 w 1868309"/>
                    <a:gd name="connsiteY8" fmla="*/ 1469285 h 1469285"/>
                    <a:gd name="connsiteX0" fmla="*/ 894657 w 1868309"/>
                    <a:gd name="connsiteY0" fmla="*/ 1340346 h 1377909"/>
                    <a:gd name="connsiteX1" fmla="*/ 6 w 1868309"/>
                    <a:gd name="connsiteY1" fmla="*/ 668563 h 1377909"/>
                    <a:gd name="connsiteX2" fmla="*/ 903024 w 1868309"/>
                    <a:gd name="connsiteY2" fmla="*/ 0 h 1377909"/>
                    <a:gd name="connsiteX3" fmla="*/ 1868309 w 1868309"/>
                    <a:gd name="connsiteY3" fmla="*/ 0 h 1377909"/>
                    <a:gd name="connsiteX4" fmla="*/ 1868309 w 1868309"/>
                    <a:gd name="connsiteY4" fmla="*/ 386082 h 1377909"/>
                    <a:gd name="connsiteX5" fmla="*/ 897282 w 1868309"/>
                    <a:gd name="connsiteY5" fmla="*/ 386082 h 1377909"/>
                    <a:gd name="connsiteX6" fmla="*/ 897282 w 1868309"/>
                    <a:gd name="connsiteY6" fmla="*/ 386072 h 1377909"/>
                    <a:gd name="connsiteX7" fmla="*/ 388220 w 1868309"/>
                    <a:gd name="connsiteY7" fmla="*/ 1123768 h 1377909"/>
                    <a:gd name="connsiteX8" fmla="*/ 660144 w 1868309"/>
                    <a:gd name="connsiteY8" fmla="*/ 1327943 h 1377909"/>
                    <a:gd name="connsiteX0" fmla="*/ 894657 w 1868309"/>
                    <a:gd name="connsiteY0" fmla="*/ 1340346 h 1541399"/>
                    <a:gd name="connsiteX1" fmla="*/ 6 w 1868309"/>
                    <a:gd name="connsiteY1" fmla="*/ 668563 h 1541399"/>
                    <a:gd name="connsiteX2" fmla="*/ 903024 w 1868309"/>
                    <a:gd name="connsiteY2" fmla="*/ 0 h 1541399"/>
                    <a:gd name="connsiteX3" fmla="*/ 1868309 w 1868309"/>
                    <a:gd name="connsiteY3" fmla="*/ 0 h 1541399"/>
                    <a:gd name="connsiteX4" fmla="*/ 1868309 w 1868309"/>
                    <a:gd name="connsiteY4" fmla="*/ 386082 h 1541399"/>
                    <a:gd name="connsiteX5" fmla="*/ 897282 w 1868309"/>
                    <a:gd name="connsiteY5" fmla="*/ 386082 h 1541399"/>
                    <a:gd name="connsiteX6" fmla="*/ 897282 w 1868309"/>
                    <a:gd name="connsiteY6" fmla="*/ 386072 h 1541399"/>
                    <a:gd name="connsiteX7" fmla="*/ 388220 w 1868309"/>
                    <a:gd name="connsiteY7" fmla="*/ 1123768 h 1541399"/>
                    <a:gd name="connsiteX8" fmla="*/ 530340 w 1868309"/>
                    <a:gd name="connsiteY8" fmla="*/ 1541399 h 1541399"/>
                    <a:gd name="connsiteX0" fmla="*/ 894657 w 1868309"/>
                    <a:gd name="connsiteY0" fmla="*/ 1340346 h 1377909"/>
                    <a:gd name="connsiteX1" fmla="*/ 6 w 1868309"/>
                    <a:gd name="connsiteY1" fmla="*/ 668563 h 1377909"/>
                    <a:gd name="connsiteX2" fmla="*/ 903024 w 1868309"/>
                    <a:gd name="connsiteY2" fmla="*/ 0 h 1377909"/>
                    <a:gd name="connsiteX3" fmla="*/ 1868309 w 1868309"/>
                    <a:gd name="connsiteY3" fmla="*/ 0 h 1377909"/>
                    <a:gd name="connsiteX4" fmla="*/ 1868309 w 1868309"/>
                    <a:gd name="connsiteY4" fmla="*/ 386082 h 1377909"/>
                    <a:gd name="connsiteX5" fmla="*/ 897282 w 1868309"/>
                    <a:gd name="connsiteY5" fmla="*/ 386082 h 1377909"/>
                    <a:gd name="connsiteX6" fmla="*/ 897282 w 1868309"/>
                    <a:gd name="connsiteY6" fmla="*/ 386072 h 1377909"/>
                    <a:gd name="connsiteX7" fmla="*/ 388220 w 1868309"/>
                    <a:gd name="connsiteY7" fmla="*/ 1123768 h 1377909"/>
                    <a:gd name="connsiteX0" fmla="*/ 894660 w 1868312"/>
                    <a:gd name="connsiteY0" fmla="*/ 1340346 h 1371255"/>
                    <a:gd name="connsiteX1" fmla="*/ 9 w 1868312"/>
                    <a:gd name="connsiteY1" fmla="*/ 668563 h 1371255"/>
                    <a:gd name="connsiteX2" fmla="*/ 903027 w 1868312"/>
                    <a:gd name="connsiteY2" fmla="*/ 0 h 1371255"/>
                    <a:gd name="connsiteX3" fmla="*/ 1868312 w 1868312"/>
                    <a:gd name="connsiteY3" fmla="*/ 0 h 1371255"/>
                    <a:gd name="connsiteX4" fmla="*/ 1868312 w 1868312"/>
                    <a:gd name="connsiteY4" fmla="*/ 386082 h 1371255"/>
                    <a:gd name="connsiteX5" fmla="*/ 897285 w 1868312"/>
                    <a:gd name="connsiteY5" fmla="*/ 386082 h 1371255"/>
                    <a:gd name="connsiteX6" fmla="*/ 897285 w 1868312"/>
                    <a:gd name="connsiteY6" fmla="*/ 386072 h 1371255"/>
                    <a:gd name="connsiteX7" fmla="*/ 388223 w 1868312"/>
                    <a:gd name="connsiteY7" fmla="*/ 1123768 h 1371255"/>
                    <a:gd name="connsiteX0" fmla="*/ 896353 w 1870005"/>
                    <a:gd name="connsiteY0" fmla="*/ 1340346 h 1371592"/>
                    <a:gd name="connsiteX1" fmla="*/ 1702 w 1870005"/>
                    <a:gd name="connsiteY1" fmla="*/ 668563 h 1371592"/>
                    <a:gd name="connsiteX2" fmla="*/ 904720 w 1870005"/>
                    <a:gd name="connsiteY2" fmla="*/ 0 h 1371592"/>
                    <a:gd name="connsiteX3" fmla="*/ 1870005 w 1870005"/>
                    <a:gd name="connsiteY3" fmla="*/ 0 h 1371592"/>
                    <a:gd name="connsiteX4" fmla="*/ 1870005 w 1870005"/>
                    <a:gd name="connsiteY4" fmla="*/ 386082 h 1371592"/>
                    <a:gd name="connsiteX5" fmla="*/ 898978 w 1870005"/>
                    <a:gd name="connsiteY5" fmla="*/ 386082 h 1371592"/>
                    <a:gd name="connsiteX6" fmla="*/ 898978 w 1870005"/>
                    <a:gd name="connsiteY6" fmla="*/ 386072 h 1371592"/>
                    <a:gd name="connsiteX7" fmla="*/ 389916 w 1870005"/>
                    <a:gd name="connsiteY7" fmla="*/ 1123768 h 1371592"/>
                    <a:gd name="connsiteX0" fmla="*/ 896353 w 1870005"/>
                    <a:gd name="connsiteY0" fmla="*/ 1340346 h 1371592"/>
                    <a:gd name="connsiteX1" fmla="*/ 1702 w 1870005"/>
                    <a:gd name="connsiteY1" fmla="*/ 668563 h 1371592"/>
                    <a:gd name="connsiteX2" fmla="*/ 904720 w 1870005"/>
                    <a:gd name="connsiteY2" fmla="*/ 0 h 1371592"/>
                    <a:gd name="connsiteX3" fmla="*/ 1870005 w 1870005"/>
                    <a:gd name="connsiteY3" fmla="*/ 0 h 1371592"/>
                    <a:gd name="connsiteX4" fmla="*/ 1870005 w 1870005"/>
                    <a:gd name="connsiteY4" fmla="*/ 386082 h 1371592"/>
                    <a:gd name="connsiteX5" fmla="*/ 898978 w 1870005"/>
                    <a:gd name="connsiteY5" fmla="*/ 386082 h 1371592"/>
                    <a:gd name="connsiteX6" fmla="*/ 898978 w 1870005"/>
                    <a:gd name="connsiteY6" fmla="*/ 386072 h 1371592"/>
                    <a:gd name="connsiteX7" fmla="*/ 389916 w 1870005"/>
                    <a:gd name="connsiteY7" fmla="*/ 1123768 h 1371592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733 w 1868385"/>
                    <a:gd name="connsiteY0" fmla="*/ 1340346 h 1372288"/>
                    <a:gd name="connsiteX1" fmla="*/ 82 w 1868385"/>
                    <a:gd name="connsiteY1" fmla="*/ 668563 h 1372288"/>
                    <a:gd name="connsiteX2" fmla="*/ 903100 w 1868385"/>
                    <a:gd name="connsiteY2" fmla="*/ 0 h 1372288"/>
                    <a:gd name="connsiteX3" fmla="*/ 1868385 w 1868385"/>
                    <a:gd name="connsiteY3" fmla="*/ 0 h 1372288"/>
                    <a:gd name="connsiteX4" fmla="*/ 1868385 w 1868385"/>
                    <a:gd name="connsiteY4" fmla="*/ 386082 h 1372288"/>
                    <a:gd name="connsiteX5" fmla="*/ 897358 w 1868385"/>
                    <a:gd name="connsiteY5" fmla="*/ 386082 h 1372288"/>
                    <a:gd name="connsiteX6" fmla="*/ 897358 w 1868385"/>
                    <a:gd name="connsiteY6" fmla="*/ 386072 h 1372288"/>
                    <a:gd name="connsiteX7" fmla="*/ 388296 w 1868385"/>
                    <a:gd name="connsiteY7" fmla="*/ 1123768 h 1372288"/>
                    <a:gd name="connsiteX8" fmla="*/ 894733 w 1868385"/>
                    <a:gd name="connsiteY8" fmla="*/ 1340346 h 1372288"/>
                    <a:gd name="connsiteX0" fmla="*/ 983560 w 1869106"/>
                    <a:gd name="connsiteY0" fmla="*/ 1316533 h 1348272"/>
                    <a:gd name="connsiteX1" fmla="*/ 803 w 1869106"/>
                    <a:gd name="connsiteY1" fmla="*/ 668563 h 1348272"/>
                    <a:gd name="connsiteX2" fmla="*/ 903821 w 1869106"/>
                    <a:gd name="connsiteY2" fmla="*/ 0 h 1348272"/>
                    <a:gd name="connsiteX3" fmla="*/ 1869106 w 1869106"/>
                    <a:gd name="connsiteY3" fmla="*/ 0 h 1348272"/>
                    <a:gd name="connsiteX4" fmla="*/ 1869106 w 1869106"/>
                    <a:gd name="connsiteY4" fmla="*/ 386082 h 1348272"/>
                    <a:gd name="connsiteX5" fmla="*/ 898079 w 1869106"/>
                    <a:gd name="connsiteY5" fmla="*/ 386082 h 1348272"/>
                    <a:gd name="connsiteX6" fmla="*/ 898079 w 1869106"/>
                    <a:gd name="connsiteY6" fmla="*/ 386072 h 1348272"/>
                    <a:gd name="connsiteX7" fmla="*/ 389017 w 1869106"/>
                    <a:gd name="connsiteY7" fmla="*/ 1123768 h 1348272"/>
                    <a:gd name="connsiteX8" fmla="*/ 983560 w 1869106"/>
                    <a:gd name="connsiteY8" fmla="*/ 1316533 h 1348272"/>
                    <a:gd name="connsiteX0" fmla="*/ 983560 w 1869106"/>
                    <a:gd name="connsiteY0" fmla="*/ 1307008 h 1339091"/>
                    <a:gd name="connsiteX1" fmla="*/ 803 w 1869106"/>
                    <a:gd name="connsiteY1" fmla="*/ 668563 h 1339091"/>
                    <a:gd name="connsiteX2" fmla="*/ 903821 w 1869106"/>
                    <a:gd name="connsiteY2" fmla="*/ 0 h 1339091"/>
                    <a:gd name="connsiteX3" fmla="*/ 1869106 w 1869106"/>
                    <a:gd name="connsiteY3" fmla="*/ 0 h 1339091"/>
                    <a:gd name="connsiteX4" fmla="*/ 1869106 w 1869106"/>
                    <a:gd name="connsiteY4" fmla="*/ 386082 h 1339091"/>
                    <a:gd name="connsiteX5" fmla="*/ 898079 w 1869106"/>
                    <a:gd name="connsiteY5" fmla="*/ 386082 h 1339091"/>
                    <a:gd name="connsiteX6" fmla="*/ 898079 w 1869106"/>
                    <a:gd name="connsiteY6" fmla="*/ 386072 h 1339091"/>
                    <a:gd name="connsiteX7" fmla="*/ 389017 w 1869106"/>
                    <a:gd name="connsiteY7" fmla="*/ 1123768 h 1339091"/>
                    <a:gd name="connsiteX8" fmla="*/ 983560 w 1869106"/>
                    <a:gd name="connsiteY8" fmla="*/ 1307008 h 1339091"/>
                    <a:gd name="connsiteX0" fmla="*/ 983560 w 1869106"/>
                    <a:gd name="connsiteY0" fmla="*/ 1307008 h 1351063"/>
                    <a:gd name="connsiteX1" fmla="*/ 803 w 1869106"/>
                    <a:gd name="connsiteY1" fmla="*/ 668563 h 1351063"/>
                    <a:gd name="connsiteX2" fmla="*/ 903821 w 1869106"/>
                    <a:gd name="connsiteY2" fmla="*/ 0 h 1351063"/>
                    <a:gd name="connsiteX3" fmla="*/ 1869106 w 1869106"/>
                    <a:gd name="connsiteY3" fmla="*/ 0 h 1351063"/>
                    <a:gd name="connsiteX4" fmla="*/ 1869106 w 1869106"/>
                    <a:gd name="connsiteY4" fmla="*/ 386082 h 1351063"/>
                    <a:gd name="connsiteX5" fmla="*/ 898079 w 1869106"/>
                    <a:gd name="connsiteY5" fmla="*/ 386082 h 1351063"/>
                    <a:gd name="connsiteX6" fmla="*/ 898079 w 1869106"/>
                    <a:gd name="connsiteY6" fmla="*/ 386072 h 1351063"/>
                    <a:gd name="connsiteX7" fmla="*/ 389017 w 1869106"/>
                    <a:gd name="connsiteY7" fmla="*/ 1123768 h 1351063"/>
                    <a:gd name="connsiteX8" fmla="*/ 983560 w 1869106"/>
                    <a:gd name="connsiteY8" fmla="*/ 1307008 h 1351063"/>
                    <a:gd name="connsiteX0" fmla="*/ 983560 w 1869106"/>
                    <a:gd name="connsiteY0" fmla="*/ 1307008 h 1339091"/>
                    <a:gd name="connsiteX1" fmla="*/ 803 w 1869106"/>
                    <a:gd name="connsiteY1" fmla="*/ 668563 h 1339091"/>
                    <a:gd name="connsiteX2" fmla="*/ 903821 w 1869106"/>
                    <a:gd name="connsiteY2" fmla="*/ 0 h 1339091"/>
                    <a:gd name="connsiteX3" fmla="*/ 1869106 w 1869106"/>
                    <a:gd name="connsiteY3" fmla="*/ 0 h 1339091"/>
                    <a:gd name="connsiteX4" fmla="*/ 1869106 w 1869106"/>
                    <a:gd name="connsiteY4" fmla="*/ 386082 h 1339091"/>
                    <a:gd name="connsiteX5" fmla="*/ 898079 w 1869106"/>
                    <a:gd name="connsiteY5" fmla="*/ 386082 h 1339091"/>
                    <a:gd name="connsiteX6" fmla="*/ 898079 w 1869106"/>
                    <a:gd name="connsiteY6" fmla="*/ 386072 h 1339091"/>
                    <a:gd name="connsiteX7" fmla="*/ 389017 w 1869106"/>
                    <a:gd name="connsiteY7" fmla="*/ 1123768 h 1339091"/>
                    <a:gd name="connsiteX8" fmla="*/ 983560 w 1869106"/>
                    <a:gd name="connsiteY8" fmla="*/ 1307008 h 1339091"/>
                    <a:gd name="connsiteX0" fmla="*/ 983560 w 1869106"/>
                    <a:gd name="connsiteY0" fmla="*/ 1307008 h 1340385"/>
                    <a:gd name="connsiteX1" fmla="*/ 803 w 1869106"/>
                    <a:gd name="connsiteY1" fmla="*/ 668563 h 1340385"/>
                    <a:gd name="connsiteX2" fmla="*/ 903821 w 1869106"/>
                    <a:gd name="connsiteY2" fmla="*/ 0 h 1340385"/>
                    <a:gd name="connsiteX3" fmla="*/ 1869106 w 1869106"/>
                    <a:gd name="connsiteY3" fmla="*/ 0 h 1340385"/>
                    <a:gd name="connsiteX4" fmla="*/ 1869106 w 1869106"/>
                    <a:gd name="connsiteY4" fmla="*/ 386082 h 1340385"/>
                    <a:gd name="connsiteX5" fmla="*/ 898079 w 1869106"/>
                    <a:gd name="connsiteY5" fmla="*/ 386082 h 1340385"/>
                    <a:gd name="connsiteX6" fmla="*/ 898079 w 1869106"/>
                    <a:gd name="connsiteY6" fmla="*/ 386072 h 1340385"/>
                    <a:gd name="connsiteX7" fmla="*/ 389017 w 1869106"/>
                    <a:gd name="connsiteY7" fmla="*/ 1123768 h 1340385"/>
                    <a:gd name="connsiteX8" fmla="*/ 983560 w 1869106"/>
                    <a:gd name="connsiteY8" fmla="*/ 1307008 h 1340385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9186"/>
                    <a:gd name="connsiteX1" fmla="*/ 803 w 1869106"/>
                    <a:gd name="connsiteY1" fmla="*/ 668563 h 1369186"/>
                    <a:gd name="connsiteX2" fmla="*/ 903821 w 1869106"/>
                    <a:gd name="connsiteY2" fmla="*/ 0 h 1369186"/>
                    <a:gd name="connsiteX3" fmla="*/ 1869106 w 1869106"/>
                    <a:gd name="connsiteY3" fmla="*/ 0 h 1369186"/>
                    <a:gd name="connsiteX4" fmla="*/ 1869106 w 1869106"/>
                    <a:gd name="connsiteY4" fmla="*/ 386082 h 1369186"/>
                    <a:gd name="connsiteX5" fmla="*/ 898079 w 1869106"/>
                    <a:gd name="connsiteY5" fmla="*/ 386082 h 1369186"/>
                    <a:gd name="connsiteX6" fmla="*/ 898079 w 1869106"/>
                    <a:gd name="connsiteY6" fmla="*/ 386072 h 1369186"/>
                    <a:gd name="connsiteX7" fmla="*/ 389017 w 1869106"/>
                    <a:gd name="connsiteY7" fmla="*/ 1123768 h 1369186"/>
                    <a:gd name="connsiteX8" fmla="*/ 983560 w 1869106"/>
                    <a:gd name="connsiteY8" fmla="*/ 1307008 h 1369186"/>
                    <a:gd name="connsiteX0" fmla="*/ 983838 w 1869384"/>
                    <a:gd name="connsiteY0" fmla="*/ 1307008 h 1373249"/>
                    <a:gd name="connsiteX1" fmla="*/ 1081 w 1869384"/>
                    <a:gd name="connsiteY1" fmla="*/ 668563 h 1373249"/>
                    <a:gd name="connsiteX2" fmla="*/ 904099 w 1869384"/>
                    <a:gd name="connsiteY2" fmla="*/ 0 h 1373249"/>
                    <a:gd name="connsiteX3" fmla="*/ 1869384 w 1869384"/>
                    <a:gd name="connsiteY3" fmla="*/ 0 h 1373249"/>
                    <a:gd name="connsiteX4" fmla="*/ 1869384 w 1869384"/>
                    <a:gd name="connsiteY4" fmla="*/ 386082 h 1373249"/>
                    <a:gd name="connsiteX5" fmla="*/ 898357 w 1869384"/>
                    <a:gd name="connsiteY5" fmla="*/ 386082 h 1373249"/>
                    <a:gd name="connsiteX6" fmla="*/ 898357 w 1869384"/>
                    <a:gd name="connsiteY6" fmla="*/ 386072 h 1373249"/>
                    <a:gd name="connsiteX7" fmla="*/ 389295 w 1869384"/>
                    <a:gd name="connsiteY7" fmla="*/ 1123768 h 1373249"/>
                    <a:gd name="connsiteX8" fmla="*/ 983838 w 1869384"/>
                    <a:gd name="connsiteY8" fmla="*/ 1307008 h 1373249"/>
                    <a:gd name="connsiteX0" fmla="*/ 983838 w 1869384"/>
                    <a:gd name="connsiteY0" fmla="*/ 1307008 h 1348483"/>
                    <a:gd name="connsiteX1" fmla="*/ 1081 w 1869384"/>
                    <a:gd name="connsiteY1" fmla="*/ 668563 h 1348483"/>
                    <a:gd name="connsiteX2" fmla="*/ 904099 w 1869384"/>
                    <a:gd name="connsiteY2" fmla="*/ 0 h 1348483"/>
                    <a:gd name="connsiteX3" fmla="*/ 1869384 w 1869384"/>
                    <a:gd name="connsiteY3" fmla="*/ 0 h 1348483"/>
                    <a:gd name="connsiteX4" fmla="*/ 1869384 w 1869384"/>
                    <a:gd name="connsiteY4" fmla="*/ 386082 h 1348483"/>
                    <a:gd name="connsiteX5" fmla="*/ 898357 w 1869384"/>
                    <a:gd name="connsiteY5" fmla="*/ 386082 h 1348483"/>
                    <a:gd name="connsiteX6" fmla="*/ 898357 w 1869384"/>
                    <a:gd name="connsiteY6" fmla="*/ 386072 h 1348483"/>
                    <a:gd name="connsiteX7" fmla="*/ 389295 w 1869384"/>
                    <a:gd name="connsiteY7" fmla="*/ 1123768 h 1348483"/>
                    <a:gd name="connsiteX8" fmla="*/ 983838 w 1869384"/>
                    <a:gd name="connsiteY8" fmla="*/ 1307008 h 1348483"/>
                    <a:gd name="connsiteX0" fmla="*/ 983184 w 1868730"/>
                    <a:gd name="connsiteY0" fmla="*/ 1307008 h 1348483"/>
                    <a:gd name="connsiteX1" fmla="*/ 427 w 1868730"/>
                    <a:gd name="connsiteY1" fmla="*/ 668563 h 1348483"/>
                    <a:gd name="connsiteX2" fmla="*/ 903445 w 1868730"/>
                    <a:gd name="connsiteY2" fmla="*/ 0 h 1348483"/>
                    <a:gd name="connsiteX3" fmla="*/ 1868730 w 1868730"/>
                    <a:gd name="connsiteY3" fmla="*/ 0 h 1348483"/>
                    <a:gd name="connsiteX4" fmla="*/ 1868730 w 1868730"/>
                    <a:gd name="connsiteY4" fmla="*/ 386082 h 1348483"/>
                    <a:gd name="connsiteX5" fmla="*/ 897703 w 1868730"/>
                    <a:gd name="connsiteY5" fmla="*/ 386082 h 1348483"/>
                    <a:gd name="connsiteX6" fmla="*/ 897703 w 1868730"/>
                    <a:gd name="connsiteY6" fmla="*/ 386072 h 1348483"/>
                    <a:gd name="connsiteX7" fmla="*/ 388641 w 1868730"/>
                    <a:gd name="connsiteY7" fmla="*/ 1123768 h 1348483"/>
                    <a:gd name="connsiteX8" fmla="*/ 983184 w 1868730"/>
                    <a:gd name="connsiteY8" fmla="*/ 1307008 h 1348483"/>
                    <a:gd name="connsiteX0" fmla="*/ 990229 w 1875775"/>
                    <a:gd name="connsiteY0" fmla="*/ 1307008 h 1348483"/>
                    <a:gd name="connsiteX1" fmla="*/ 7472 w 1875775"/>
                    <a:gd name="connsiteY1" fmla="*/ 668563 h 1348483"/>
                    <a:gd name="connsiteX2" fmla="*/ 910490 w 1875775"/>
                    <a:gd name="connsiteY2" fmla="*/ 0 h 1348483"/>
                    <a:gd name="connsiteX3" fmla="*/ 1875775 w 1875775"/>
                    <a:gd name="connsiteY3" fmla="*/ 0 h 1348483"/>
                    <a:gd name="connsiteX4" fmla="*/ 1875775 w 1875775"/>
                    <a:gd name="connsiteY4" fmla="*/ 386082 h 1348483"/>
                    <a:gd name="connsiteX5" fmla="*/ 904748 w 1875775"/>
                    <a:gd name="connsiteY5" fmla="*/ 386082 h 1348483"/>
                    <a:gd name="connsiteX6" fmla="*/ 904748 w 1875775"/>
                    <a:gd name="connsiteY6" fmla="*/ 386072 h 1348483"/>
                    <a:gd name="connsiteX7" fmla="*/ 395686 w 1875775"/>
                    <a:gd name="connsiteY7" fmla="*/ 1123768 h 1348483"/>
                    <a:gd name="connsiteX8" fmla="*/ 990229 w 1875775"/>
                    <a:gd name="connsiteY8" fmla="*/ 1307008 h 1348483"/>
                    <a:gd name="connsiteX0" fmla="*/ 986178 w 1871724"/>
                    <a:gd name="connsiteY0" fmla="*/ 1307008 h 1348483"/>
                    <a:gd name="connsiteX1" fmla="*/ 3421 w 1871724"/>
                    <a:gd name="connsiteY1" fmla="*/ 668563 h 1348483"/>
                    <a:gd name="connsiteX2" fmla="*/ 906439 w 1871724"/>
                    <a:gd name="connsiteY2" fmla="*/ 0 h 1348483"/>
                    <a:gd name="connsiteX3" fmla="*/ 1871724 w 1871724"/>
                    <a:gd name="connsiteY3" fmla="*/ 0 h 1348483"/>
                    <a:gd name="connsiteX4" fmla="*/ 1871724 w 1871724"/>
                    <a:gd name="connsiteY4" fmla="*/ 386082 h 1348483"/>
                    <a:gd name="connsiteX5" fmla="*/ 900697 w 1871724"/>
                    <a:gd name="connsiteY5" fmla="*/ 386082 h 1348483"/>
                    <a:gd name="connsiteX6" fmla="*/ 900697 w 1871724"/>
                    <a:gd name="connsiteY6" fmla="*/ 386072 h 1348483"/>
                    <a:gd name="connsiteX7" fmla="*/ 391635 w 1871724"/>
                    <a:gd name="connsiteY7" fmla="*/ 1123768 h 1348483"/>
                    <a:gd name="connsiteX8" fmla="*/ 986178 w 1871724"/>
                    <a:gd name="connsiteY8" fmla="*/ 1307008 h 1348483"/>
                    <a:gd name="connsiteX0" fmla="*/ 982824 w 1868370"/>
                    <a:gd name="connsiteY0" fmla="*/ 1307008 h 1348483"/>
                    <a:gd name="connsiteX1" fmla="*/ 67 w 1868370"/>
                    <a:gd name="connsiteY1" fmla="*/ 668563 h 1348483"/>
                    <a:gd name="connsiteX2" fmla="*/ 903085 w 1868370"/>
                    <a:gd name="connsiteY2" fmla="*/ 0 h 1348483"/>
                    <a:gd name="connsiteX3" fmla="*/ 1868370 w 1868370"/>
                    <a:gd name="connsiteY3" fmla="*/ 0 h 1348483"/>
                    <a:gd name="connsiteX4" fmla="*/ 1868370 w 1868370"/>
                    <a:gd name="connsiteY4" fmla="*/ 386082 h 1348483"/>
                    <a:gd name="connsiteX5" fmla="*/ 897343 w 1868370"/>
                    <a:gd name="connsiteY5" fmla="*/ 386082 h 1348483"/>
                    <a:gd name="connsiteX6" fmla="*/ 897343 w 1868370"/>
                    <a:gd name="connsiteY6" fmla="*/ 386072 h 1348483"/>
                    <a:gd name="connsiteX7" fmla="*/ 388281 w 1868370"/>
                    <a:gd name="connsiteY7" fmla="*/ 1123768 h 1348483"/>
                    <a:gd name="connsiteX8" fmla="*/ 982824 w 1868370"/>
                    <a:gd name="connsiteY8" fmla="*/ 1307008 h 1348483"/>
                    <a:gd name="connsiteX0" fmla="*/ 982837 w 1868383"/>
                    <a:gd name="connsiteY0" fmla="*/ 1307008 h 1363869"/>
                    <a:gd name="connsiteX1" fmla="*/ 80 w 1868383"/>
                    <a:gd name="connsiteY1" fmla="*/ 668563 h 1363869"/>
                    <a:gd name="connsiteX2" fmla="*/ 903098 w 1868383"/>
                    <a:gd name="connsiteY2" fmla="*/ 0 h 1363869"/>
                    <a:gd name="connsiteX3" fmla="*/ 1868383 w 1868383"/>
                    <a:gd name="connsiteY3" fmla="*/ 0 h 1363869"/>
                    <a:gd name="connsiteX4" fmla="*/ 1868383 w 1868383"/>
                    <a:gd name="connsiteY4" fmla="*/ 386082 h 1363869"/>
                    <a:gd name="connsiteX5" fmla="*/ 897356 w 1868383"/>
                    <a:gd name="connsiteY5" fmla="*/ 386082 h 1363869"/>
                    <a:gd name="connsiteX6" fmla="*/ 897356 w 1868383"/>
                    <a:gd name="connsiteY6" fmla="*/ 386072 h 1363869"/>
                    <a:gd name="connsiteX7" fmla="*/ 388294 w 1868383"/>
                    <a:gd name="connsiteY7" fmla="*/ 1123768 h 1363869"/>
                    <a:gd name="connsiteX8" fmla="*/ 982837 w 1868383"/>
                    <a:gd name="connsiteY8" fmla="*/ 1307008 h 1363869"/>
                    <a:gd name="connsiteX0" fmla="*/ 982970 w 1868516"/>
                    <a:gd name="connsiteY0" fmla="*/ 1307008 h 1357495"/>
                    <a:gd name="connsiteX1" fmla="*/ 213 w 1868516"/>
                    <a:gd name="connsiteY1" fmla="*/ 668563 h 1357495"/>
                    <a:gd name="connsiteX2" fmla="*/ 903231 w 1868516"/>
                    <a:gd name="connsiteY2" fmla="*/ 0 h 1357495"/>
                    <a:gd name="connsiteX3" fmla="*/ 1868516 w 1868516"/>
                    <a:gd name="connsiteY3" fmla="*/ 0 h 1357495"/>
                    <a:gd name="connsiteX4" fmla="*/ 1868516 w 1868516"/>
                    <a:gd name="connsiteY4" fmla="*/ 386082 h 1357495"/>
                    <a:gd name="connsiteX5" fmla="*/ 897489 w 1868516"/>
                    <a:gd name="connsiteY5" fmla="*/ 386082 h 1357495"/>
                    <a:gd name="connsiteX6" fmla="*/ 897489 w 1868516"/>
                    <a:gd name="connsiteY6" fmla="*/ 386072 h 1357495"/>
                    <a:gd name="connsiteX7" fmla="*/ 388427 w 1868516"/>
                    <a:gd name="connsiteY7" fmla="*/ 1123768 h 1357495"/>
                    <a:gd name="connsiteX8" fmla="*/ 982970 w 1868516"/>
                    <a:gd name="connsiteY8" fmla="*/ 1307008 h 1357495"/>
                    <a:gd name="connsiteX0" fmla="*/ 982834 w 1868380"/>
                    <a:gd name="connsiteY0" fmla="*/ 1307008 h 1357123"/>
                    <a:gd name="connsiteX1" fmla="*/ 77 w 1868380"/>
                    <a:gd name="connsiteY1" fmla="*/ 668563 h 1357123"/>
                    <a:gd name="connsiteX2" fmla="*/ 903095 w 1868380"/>
                    <a:gd name="connsiteY2" fmla="*/ 0 h 1357123"/>
                    <a:gd name="connsiteX3" fmla="*/ 1868380 w 1868380"/>
                    <a:gd name="connsiteY3" fmla="*/ 0 h 1357123"/>
                    <a:gd name="connsiteX4" fmla="*/ 1868380 w 1868380"/>
                    <a:gd name="connsiteY4" fmla="*/ 386082 h 1357123"/>
                    <a:gd name="connsiteX5" fmla="*/ 897353 w 1868380"/>
                    <a:gd name="connsiteY5" fmla="*/ 386082 h 1357123"/>
                    <a:gd name="connsiteX6" fmla="*/ 897353 w 1868380"/>
                    <a:gd name="connsiteY6" fmla="*/ 386072 h 1357123"/>
                    <a:gd name="connsiteX7" fmla="*/ 388291 w 1868380"/>
                    <a:gd name="connsiteY7" fmla="*/ 1123768 h 1357123"/>
                    <a:gd name="connsiteX8" fmla="*/ 982834 w 1868380"/>
                    <a:gd name="connsiteY8" fmla="*/ 1307008 h 1357123"/>
                    <a:gd name="connsiteX0" fmla="*/ 982834 w 1868380"/>
                    <a:gd name="connsiteY0" fmla="*/ 1307008 h 1364304"/>
                    <a:gd name="connsiteX1" fmla="*/ 77 w 1868380"/>
                    <a:gd name="connsiteY1" fmla="*/ 668563 h 1364304"/>
                    <a:gd name="connsiteX2" fmla="*/ 903095 w 1868380"/>
                    <a:gd name="connsiteY2" fmla="*/ 0 h 1364304"/>
                    <a:gd name="connsiteX3" fmla="*/ 1868380 w 1868380"/>
                    <a:gd name="connsiteY3" fmla="*/ 0 h 1364304"/>
                    <a:gd name="connsiteX4" fmla="*/ 1868380 w 1868380"/>
                    <a:gd name="connsiteY4" fmla="*/ 386082 h 1364304"/>
                    <a:gd name="connsiteX5" fmla="*/ 897353 w 1868380"/>
                    <a:gd name="connsiteY5" fmla="*/ 386082 h 1364304"/>
                    <a:gd name="connsiteX6" fmla="*/ 897353 w 1868380"/>
                    <a:gd name="connsiteY6" fmla="*/ 386072 h 1364304"/>
                    <a:gd name="connsiteX7" fmla="*/ 388291 w 1868380"/>
                    <a:gd name="connsiteY7" fmla="*/ 1123768 h 1364304"/>
                    <a:gd name="connsiteX8" fmla="*/ 982834 w 1868380"/>
                    <a:gd name="connsiteY8" fmla="*/ 1307008 h 1364304"/>
                    <a:gd name="connsiteX0" fmla="*/ 982834 w 1868380"/>
                    <a:gd name="connsiteY0" fmla="*/ 1307008 h 1366361"/>
                    <a:gd name="connsiteX1" fmla="*/ 77 w 1868380"/>
                    <a:gd name="connsiteY1" fmla="*/ 668563 h 1366361"/>
                    <a:gd name="connsiteX2" fmla="*/ 903095 w 1868380"/>
                    <a:gd name="connsiteY2" fmla="*/ 0 h 1366361"/>
                    <a:gd name="connsiteX3" fmla="*/ 1868380 w 1868380"/>
                    <a:gd name="connsiteY3" fmla="*/ 0 h 1366361"/>
                    <a:gd name="connsiteX4" fmla="*/ 1868380 w 1868380"/>
                    <a:gd name="connsiteY4" fmla="*/ 386082 h 1366361"/>
                    <a:gd name="connsiteX5" fmla="*/ 897353 w 1868380"/>
                    <a:gd name="connsiteY5" fmla="*/ 386082 h 1366361"/>
                    <a:gd name="connsiteX6" fmla="*/ 897353 w 1868380"/>
                    <a:gd name="connsiteY6" fmla="*/ 386072 h 1366361"/>
                    <a:gd name="connsiteX7" fmla="*/ 388291 w 1868380"/>
                    <a:gd name="connsiteY7" fmla="*/ 1123768 h 1366361"/>
                    <a:gd name="connsiteX8" fmla="*/ 982834 w 1868380"/>
                    <a:gd name="connsiteY8" fmla="*/ 1307008 h 1366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8380" h="1366361">
                      <a:moveTo>
                        <a:pt x="982834" y="1307008"/>
                      </a:moveTo>
                      <a:cubicBezTo>
                        <a:pt x="732394" y="1440691"/>
                        <a:pt x="10007" y="1396043"/>
                        <a:pt x="77" y="668563"/>
                      </a:cubicBezTo>
                      <a:cubicBezTo>
                        <a:pt x="-3715" y="390780"/>
                        <a:pt x="132130" y="13795"/>
                        <a:pt x="903095" y="0"/>
                      </a:cubicBezTo>
                      <a:lnTo>
                        <a:pt x="1868380" y="0"/>
                      </a:lnTo>
                      <a:lnTo>
                        <a:pt x="1868380" y="386082"/>
                      </a:lnTo>
                      <a:lnTo>
                        <a:pt x="897353" y="386082"/>
                      </a:lnTo>
                      <a:lnTo>
                        <a:pt x="897353" y="386072"/>
                      </a:lnTo>
                      <a:cubicBezTo>
                        <a:pt x="339444" y="390754"/>
                        <a:pt x="248008" y="890628"/>
                        <a:pt x="388291" y="1123768"/>
                      </a:cubicBezTo>
                      <a:cubicBezTo>
                        <a:pt x="463286" y="1235204"/>
                        <a:pt x="661103" y="1435284"/>
                        <a:pt x="982834" y="13070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636E248-E474-43B4-8954-29D592A20AAC}"/>
                  </a:ext>
                </a:extLst>
              </p:cNvPr>
              <p:cNvSpPr txBox="1"/>
              <p:nvPr/>
            </p:nvSpPr>
            <p:spPr>
              <a:xfrm>
                <a:off x="6672066" y="3180749"/>
                <a:ext cx="7563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0" name="Oval 10">
                <a:extLst>
                  <a:ext uri="{FF2B5EF4-FFF2-40B4-BE49-F238E27FC236}">
                    <a16:creationId xmlns:a16="http://schemas.microsoft.com/office/drawing/2014/main" id="{E74C23BE-6086-45A3-930E-51D5A70B4E05}"/>
                  </a:ext>
                </a:extLst>
              </p:cNvPr>
              <p:cNvSpPr/>
              <p:nvPr/>
            </p:nvSpPr>
            <p:spPr>
              <a:xfrm>
                <a:off x="5878520" y="3786928"/>
                <a:ext cx="467134" cy="553571"/>
              </a:xfrm>
              <a:custGeom>
                <a:avLst/>
                <a:gdLst/>
                <a:ahLst/>
                <a:cxnLst/>
                <a:rect l="l" t="t" r="r" b="b"/>
                <a:pathLst>
                  <a:path w="3310915" h="3923570">
                    <a:moveTo>
                      <a:pt x="2634572" y="2782060"/>
                    </a:moveTo>
                    <a:cubicBezTo>
                      <a:pt x="2877724" y="2784696"/>
                      <a:pt x="3073074" y="2923910"/>
                      <a:pt x="3310915" y="3050983"/>
                    </a:cubicBezTo>
                    <a:lnTo>
                      <a:pt x="3113550" y="3840011"/>
                    </a:lnTo>
                    <a:lnTo>
                      <a:pt x="2637706" y="3668957"/>
                    </a:lnTo>
                    <a:cubicBezTo>
                      <a:pt x="2327360" y="3767940"/>
                      <a:pt x="1829375" y="3988492"/>
                      <a:pt x="1579811" y="3905123"/>
                    </a:cubicBezTo>
                    <a:cubicBezTo>
                      <a:pt x="1320906" y="3775288"/>
                      <a:pt x="642145" y="3366355"/>
                      <a:pt x="472751" y="3203771"/>
                    </a:cubicBezTo>
                    <a:cubicBezTo>
                      <a:pt x="303357" y="3041187"/>
                      <a:pt x="403652" y="2893777"/>
                      <a:pt x="563448" y="2929619"/>
                    </a:cubicBezTo>
                    <a:cubicBezTo>
                      <a:pt x="702634" y="2937547"/>
                      <a:pt x="1160012" y="3199482"/>
                      <a:pt x="1284082" y="3253983"/>
                    </a:cubicBezTo>
                    <a:cubicBezTo>
                      <a:pt x="1127104" y="3587742"/>
                      <a:pt x="1741057" y="3563487"/>
                      <a:pt x="1955231" y="3541261"/>
                    </a:cubicBezTo>
                    <a:cubicBezTo>
                      <a:pt x="2131253" y="3488686"/>
                      <a:pt x="2214010" y="3505589"/>
                      <a:pt x="2306401" y="3383364"/>
                    </a:cubicBezTo>
                    <a:cubicBezTo>
                      <a:pt x="2155860" y="3427865"/>
                      <a:pt x="2163213" y="3429679"/>
                      <a:pt x="1912247" y="3471537"/>
                    </a:cubicBezTo>
                    <a:cubicBezTo>
                      <a:pt x="1482134" y="3531123"/>
                      <a:pt x="1135709" y="3364234"/>
                      <a:pt x="1413085" y="3236383"/>
                    </a:cubicBezTo>
                    <a:cubicBezTo>
                      <a:pt x="1557848" y="3164554"/>
                      <a:pt x="1721108" y="3222221"/>
                      <a:pt x="1929297" y="3121321"/>
                    </a:cubicBezTo>
                    <a:cubicBezTo>
                      <a:pt x="2128589" y="3010789"/>
                      <a:pt x="2187815" y="2818332"/>
                      <a:pt x="2527174" y="2789726"/>
                    </a:cubicBezTo>
                    <a:cubicBezTo>
                      <a:pt x="2564125" y="2784095"/>
                      <a:pt x="2599836" y="2781684"/>
                      <a:pt x="2634572" y="2782060"/>
                    </a:cubicBezTo>
                    <a:close/>
                    <a:moveTo>
                      <a:pt x="2169165" y="2259549"/>
                    </a:moveTo>
                    <a:cubicBezTo>
                      <a:pt x="2305163" y="2320579"/>
                      <a:pt x="2430502" y="2400997"/>
                      <a:pt x="2542352" y="2496872"/>
                    </a:cubicBezTo>
                    <a:cubicBezTo>
                      <a:pt x="2303978" y="2744099"/>
                      <a:pt x="1979593" y="2907447"/>
                      <a:pt x="1617206" y="2939204"/>
                    </a:cubicBezTo>
                    <a:lnTo>
                      <a:pt x="1588575" y="2925411"/>
                    </a:lnTo>
                    <a:cubicBezTo>
                      <a:pt x="1835671" y="2758142"/>
                      <a:pt x="2037335" y="2529257"/>
                      <a:pt x="2169165" y="2259549"/>
                    </a:cubicBezTo>
                    <a:close/>
                    <a:moveTo>
                      <a:pt x="797309" y="2254509"/>
                    </a:moveTo>
                    <a:cubicBezTo>
                      <a:pt x="928512" y="2525684"/>
                      <a:pt x="1129977" y="2756161"/>
                      <a:pt x="1376879" y="2925229"/>
                    </a:cubicBezTo>
                    <a:cubicBezTo>
                      <a:pt x="1367940" y="2931748"/>
                      <a:pt x="1358086" y="2936536"/>
                      <a:pt x="1348086" y="2941055"/>
                    </a:cubicBezTo>
                    <a:cubicBezTo>
                      <a:pt x="981929" y="2910776"/>
                      <a:pt x="654006" y="2746454"/>
                      <a:pt x="413461" y="2497054"/>
                    </a:cubicBezTo>
                    <a:cubicBezTo>
                      <a:pt x="528278" y="2398621"/>
                      <a:pt x="657289" y="2316447"/>
                      <a:pt x="797309" y="2254509"/>
                    </a:cubicBezTo>
                    <a:close/>
                    <a:moveTo>
                      <a:pt x="1426305" y="2108791"/>
                    </a:moveTo>
                    <a:lnTo>
                      <a:pt x="1426305" y="2824067"/>
                    </a:lnTo>
                    <a:cubicBezTo>
                      <a:pt x="1203050" y="2668305"/>
                      <a:pt x="1020431" y="2458508"/>
                      <a:pt x="899682" y="2212532"/>
                    </a:cubicBezTo>
                    <a:cubicBezTo>
                      <a:pt x="1063835" y="2148883"/>
                      <a:pt x="1241204" y="2112683"/>
                      <a:pt x="1426305" y="2108791"/>
                    </a:cubicBezTo>
                    <a:close/>
                    <a:moveTo>
                      <a:pt x="1527809" y="2108695"/>
                    </a:moveTo>
                    <a:cubicBezTo>
                      <a:pt x="1717707" y="2112557"/>
                      <a:pt x="1899494" y="2150291"/>
                      <a:pt x="2067336" y="2216559"/>
                    </a:cubicBezTo>
                    <a:cubicBezTo>
                      <a:pt x="1943936" y="2466549"/>
                      <a:pt x="1756622" y="2679032"/>
                      <a:pt x="1527809" y="2835300"/>
                    </a:cubicBezTo>
                    <a:close/>
                    <a:moveTo>
                      <a:pt x="2354776" y="1530125"/>
                    </a:moveTo>
                    <a:lnTo>
                      <a:pt x="2955077" y="1530125"/>
                    </a:lnTo>
                    <a:cubicBezTo>
                      <a:pt x="2942393" y="1866074"/>
                      <a:pt x="2817414" y="2173186"/>
                      <a:pt x="2615767" y="2414127"/>
                    </a:cubicBezTo>
                    <a:cubicBezTo>
                      <a:pt x="2496453" y="2311434"/>
                      <a:pt x="2362630" y="2225327"/>
                      <a:pt x="2217376" y="2159975"/>
                    </a:cubicBezTo>
                    <a:cubicBezTo>
                      <a:pt x="2300477" y="1965771"/>
                      <a:pt x="2348521" y="1753185"/>
                      <a:pt x="2354776" y="1530125"/>
                    </a:cubicBezTo>
                    <a:close/>
                    <a:moveTo>
                      <a:pt x="1527809" y="1530125"/>
                    </a:moveTo>
                    <a:lnTo>
                      <a:pt x="2244039" y="1530125"/>
                    </a:lnTo>
                    <a:cubicBezTo>
                      <a:pt x="2237819" y="1737690"/>
                      <a:pt x="2192963" y="1935525"/>
                      <a:pt x="2115825" y="2116496"/>
                    </a:cubicBezTo>
                    <a:cubicBezTo>
                      <a:pt x="1933189" y="2043464"/>
                      <a:pt x="1735000" y="2001899"/>
                      <a:pt x="1527809" y="1997958"/>
                    </a:cubicBezTo>
                    <a:close/>
                    <a:moveTo>
                      <a:pt x="725097" y="1530125"/>
                    </a:moveTo>
                    <a:lnTo>
                      <a:pt x="1426305" y="1530125"/>
                    </a:lnTo>
                    <a:lnTo>
                      <a:pt x="1426305" y="1998054"/>
                    </a:lnTo>
                    <a:cubicBezTo>
                      <a:pt x="1224105" y="2002029"/>
                      <a:pt x="1030504" y="2041966"/>
                      <a:pt x="851699" y="2112283"/>
                    </a:cubicBezTo>
                    <a:cubicBezTo>
                      <a:pt x="775482" y="1932518"/>
                      <a:pt x="731260" y="1736112"/>
                      <a:pt x="725097" y="1530125"/>
                    </a:cubicBezTo>
                    <a:close/>
                    <a:moveTo>
                      <a:pt x="934" y="1530125"/>
                    </a:moveTo>
                    <a:lnTo>
                      <a:pt x="614360" y="1530125"/>
                    </a:lnTo>
                    <a:cubicBezTo>
                      <a:pt x="620543" y="1751166"/>
                      <a:pt x="667772" y="1961919"/>
                      <a:pt x="749235" y="2154869"/>
                    </a:cubicBezTo>
                    <a:cubicBezTo>
                      <a:pt x="599936" y="2221117"/>
                      <a:pt x="462426" y="2308980"/>
                      <a:pt x="340129" y="2414234"/>
                    </a:cubicBezTo>
                    <a:cubicBezTo>
                      <a:pt x="138582" y="2173144"/>
                      <a:pt x="13619" y="1866051"/>
                      <a:pt x="934" y="1530125"/>
                    </a:cubicBezTo>
                    <a:close/>
                    <a:moveTo>
                      <a:pt x="883886" y="768586"/>
                    </a:moveTo>
                    <a:cubicBezTo>
                      <a:pt x="1053566" y="831753"/>
                      <a:pt x="1236128" y="867407"/>
                      <a:pt x="1426305" y="871035"/>
                    </a:cubicBezTo>
                    <a:lnTo>
                      <a:pt x="1426305" y="1428622"/>
                    </a:lnTo>
                    <a:lnTo>
                      <a:pt x="724559" y="1428622"/>
                    </a:lnTo>
                    <a:cubicBezTo>
                      <a:pt x="730221" y="1192426"/>
                      <a:pt x="785872" y="968634"/>
                      <a:pt x="883886" y="768586"/>
                    </a:cubicBezTo>
                    <a:close/>
                    <a:moveTo>
                      <a:pt x="2083288" y="764501"/>
                    </a:moveTo>
                    <a:cubicBezTo>
                      <a:pt x="2182501" y="965616"/>
                      <a:pt x="2238869" y="1190833"/>
                      <a:pt x="2244577" y="1428622"/>
                    </a:cubicBezTo>
                    <a:lnTo>
                      <a:pt x="1527809" y="1428622"/>
                    </a:lnTo>
                    <a:lnTo>
                      <a:pt x="1527809" y="871130"/>
                    </a:lnTo>
                    <a:cubicBezTo>
                      <a:pt x="1722835" y="867528"/>
                      <a:pt x="1909881" y="830382"/>
                      <a:pt x="2083288" y="764501"/>
                    </a:cubicBezTo>
                    <a:close/>
                    <a:moveTo>
                      <a:pt x="375750" y="484510"/>
                    </a:moveTo>
                    <a:cubicBezTo>
                      <a:pt x="497688" y="583858"/>
                      <a:pt x="633678" y="666438"/>
                      <a:pt x="780212" y="729142"/>
                    </a:cubicBezTo>
                    <a:cubicBezTo>
                      <a:pt x="677519" y="941475"/>
                      <a:pt x="619429" y="1178562"/>
                      <a:pt x="613822" y="1428622"/>
                    </a:cubicBezTo>
                    <a:lnTo>
                      <a:pt x="0" y="1428622"/>
                    </a:lnTo>
                    <a:cubicBezTo>
                      <a:pt x="9263" y="1065848"/>
                      <a:pt x="149371" y="735691"/>
                      <a:pt x="375750" y="484510"/>
                    </a:cubicBezTo>
                    <a:close/>
                    <a:moveTo>
                      <a:pt x="2580304" y="484479"/>
                    </a:moveTo>
                    <a:cubicBezTo>
                      <a:pt x="2806628" y="735651"/>
                      <a:pt x="2946750" y="1065827"/>
                      <a:pt x="2956013" y="1428622"/>
                    </a:cubicBezTo>
                    <a:lnTo>
                      <a:pt x="2355314" y="1428622"/>
                    </a:lnTo>
                    <a:cubicBezTo>
                      <a:pt x="2349636" y="1176504"/>
                      <a:pt x="2290630" y="937573"/>
                      <a:pt x="2186241" y="724113"/>
                    </a:cubicBezTo>
                    <a:cubicBezTo>
                      <a:pt x="2328935" y="662418"/>
                      <a:pt x="2461323" y="581449"/>
                      <a:pt x="2580304" y="484479"/>
                    </a:cubicBezTo>
                    <a:close/>
                    <a:moveTo>
                      <a:pt x="1426305" y="124032"/>
                    </a:moveTo>
                    <a:lnTo>
                      <a:pt x="1426305" y="760298"/>
                    </a:lnTo>
                    <a:cubicBezTo>
                      <a:pt x="1253727" y="756791"/>
                      <a:pt x="1087879" y="724966"/>
                      <a:pt x="933247" y="668842"/>
                    </a:cubicBezTo>
                    <a:cubicBezTo>
                      <a:pt x="1054039" y="451822"/>
                      <a:pt x="1223389" y="265609"/>
                      <a:pt x="1426305" y="124032"/>
                    </a:cubicBezTo>
                    <a:close/>
                    <a:moveTo>
                      <a:pt x="1527809" y="112799"/>
                    </a:moveTo>
                    <a:cubicBezTo>
                      <a:pt x="1736145" y="255085"/>
                      <a:pt x="1910079" y="443973"/>
                      <a:pt x="2033951" y="664748"/>
                    </a:cubicBezTo>
                    <a:cubicBezTo>
                      <a:pt x="1875578" y="723616"/>
                      <a:pt x="1705238" y="756901"/>
                      <a:pt x="1527809" y="760394"/>
                    </a:cubicBezTo>
                    <a:close/>
                    <a:moveTo>
                      <a:pt x="1632157" y="1693"/>
                    </a:moveTo>
                    <a:cubicBezTo>
                      <a:pt x="1969090" y="34839"/>
                      <a:pt x="2272411" y="181752"/>
                      <a:pt x="2502559" y="404493"/>
                    </a:cubicBezTo>
                    <a:cubicBezTo>
                      <a:pt x="2392455" y="493535"/>
                      <a:pt x="2270018" y="567692"/>
                      <a:pt x="2138287" y="624414"/>
                    </a:cubicBezTo>
                    <a:cubicBezTo>
                      <a:pt x="2004803" y="382989"/>
                      <a:pt x="1815448" y="176841"/>
                      <a:pt x="1587368" y="23269"/>
                    </a:cubicBezTo>
                    <a:close/>
                    <a:moveTo>
                      <a:pt x="1333466" y="0"/>
                    </a:moveTo>
                    <a:lnTo>
                      <a:pt x="1376468" y="23177"/>
                    </a:lnTo>
                    <a:cubicBezTo>
                      <a:pt x="1149236" y="178863"/>
                      <a:pt x="960516" y="386575"/>
                      <a:pt x="827965" y="629347"/>
                    </a:cubicBezTo>
                    <a:cubicBezTo>
                      <a:pt x="692459" y="571593"/>
                      <a:pt x="566467" y="495851"/>
                      <a:pt x="453430" y="404475"/>
                    </a:cubicBezTo>
                    <a:cubicBezTo>
                      <a:pt x="685742" y="179438"/>
                      <a:pt x="992667" y="31629"/>
                      <a:pt x="13334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41" name="그룹 37">
                <a:extLst>
                  <a:ext uri="{FF2B5EF4-FFF2-40B4-BE49-F238E27FC236}">
                    <a16:creationId xmlns:a16="http://schemas.microsoft.com/office/drawing/2014/main" id="{B4350F3B-5B1E-4B37-93E9-95C9F6D1B921}"/>
                  </a:ext>
                </a:extLst>
              </p:cNvPr>
              <p:cNvGrpSpPr/>
              <p:nvPr/>
            </p:nvGrpSpPr>
            <p:grpSpPr>
              <a:xfrm>
                <a:off x="4372289" y="3598954"/>
                <a:ext cx="2499452" cy="1423077"/>
                <a:chOff x="2848289" y="3540714"/>
                <a:chExt cx="2499452" cy="1423077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44" name="Rectangle 28">
                  <a:extLst>
                    <a:ext uri="{FF2B5EF4-FFF2-40B4-BE49-F238E27FC236}">
                      <a16:creationId xmlns:a16="http://schemas.microsoft.com/office/drawing/2014/main" id="{DF43AD73-C1D9-4740-8C94-74BA09DE341F}"/>
                    </a:ext>
                  </a:extLst>
                </p:cNvPr>
                <p:cNvSpPr/>
                <p:nvPr/>
              </p:nvSpPr>
              <p:spPr>
                <a:xfrm rot="10800000">
                  <a:off x="3479361" y="3540714"/>
                  <a:ext cx="1868380" cy="1366361"/>
                </a:xfrm>
                <a:custGeom>
                  <a:avLst/>
                  <a:gdLst>
                    <a:gd name="connsiteX0" fmla="*/ 902987 w 1868306"/>
                    <a:gd name="connsiteY0" fmla="*/ 0 h 1356095"/>
                    <a:gd name="connsiteX1" fmla="*/ 903021 w 1868306"/>
                    <a:gd name="connsiteY1" fmla="*/ 5072 h 1356095"/>
                    <a:gd name="connsiteX2" fmla="*/ 1868306 w 1868306"/>
                    <a:gd name="connsiteY2" fmla="*/ 5072 h 1356095"/>
                    <a:gd name="connsiteX3" fmla="*/ 1868306 w 1868306"/>
                    <a:gd name="connsiteY3" fmla="*/ 391154 h 1356095"/>
                    <a:gd name="connsiteX4" fmla="*/ 897279 w 1868306"/>
                    <a:gd name="connsiteY4" fmla="*/ 391154 h 1356095"/>
                    <a:gd name="connsiteX5" fmla="*/ 897279 w 1868306"/>
                    <a:gd name="connsiteY5" fmla="*/ 391144 h 1356095"/>
                    <a:gd name="connsiteX6" fmla="*/ 384895 w 1868306"/>
                    <a:gd name="connsiteY6" fmla="*/ 684842 h 1356095"/>
                    <a:gd name="connsiteX7" fmla="*/ 388217 w 1868306"/>
                    <a:gd name="connsiteY7" fmla="*/ 1117302 h 1356095"/>
                    <a:gd name="connsiteX8" fmla="*/ 894654 w 1868306"/>
                    <a:gd name="connsiteY8" fmla="*/ 1335893 h 1356095"/>
                    <a:gd name="connsiteX9" fmla="*/ 3 w 1868306"/>
                    <a:gd name="connsiteY9" fmla="*/ 673635 h 1356095"/>
                    <a:gd name="connsiteX10" fmla="*/ 902987 w 1868306"/>
                    <a:gd name="connsiteY10" fmla="*/ 0 h 1356095"/>
                    <a:gd name="connsiteX0" fmla="*/ 902987 w 1868306"/>
                    <a:gd name="connsiteY0" fmla="*/ 0 h 1356095"/>
                    <a:gd name="connsiteX1" fmla="*/ 903021 w 1868306"/>
                    <a:gd name="connsiteY1" fmla="*/ 5072 h 1356095"/>
                    <a:gd name="connsiteX2" fmla="*/ 1868306 w 1868306"/>
                    <a:gd name="connsiteY2" fmla="*/ 5072 h 1356095"/>
                    <a:gd name="connsiteX3" fmla="*/ 1868306 w 1868306"/>
                    <a:gd name="connsiteY3" fmla="*/ 391154 h 1356095"/>
                    <a:gd name="connsiteX4" fmla="*/ 897279 w 1868306"/>
                    <a:gd name="connsiteY4" fmla="*/ 391154 h 1356095"/>
                    <a:gd name="connsiteX5" fmla="*/ 897279 w 1868306"/>
                    <a:gd name="connsiteY5" fmla="*/ 391144 h 1356095"/>
                    <a:gd name="connsiteX6" fmla="*/ 384895 w 1868306"/>
                    <a:gd name="connsiteY6" fmla="*/ 684842 h 1356095"/>
                    <a:gd name="connsiteX7" fmla="*/ 388217 w 1868306"/>
                    <a:gd name="connsiteY7" fmla="*/ 1117302 h 1356095"/>
                    <a:gd name="connsiteX8" fmla="*/ 894654 w 1868306"/>
                    <a:gd name="connsiteY8" fmla="*/ 1335893 h 1356095"/>
                    <a:gd name="connsiteX9" fmla="*/ 3 w 1868306"/>
                    <a:gd name="connsiteY9" fmla="*/ 673635 h 1356095"/>
                    <a:gd name="connsiteX10" fmla="*/ 902987 w 1868306"/>
                    <a:gd name="connsiteY10" fmla="*/ 0 h 1356095"/>
                    <a:gd name="connsiteX0" fmla="*/ 3 w 1868306"/>
                    <a:gd name="connsiteY0" fmla="*/ 668563 h 1350999"/>
                    <a:gd name="connsiteX1" fmla="*/ 903021 w 1868306"/>
                    <a:gd name="connsiteY1" fmla="*/ 0 h 1350999"/>
                    <a:gd name="connsiteX2" fmla="*/ 1868306 w 1868306"/>
                    <a:gd name="connsiteY2" fmla="*/ 0 h 1350999"/>
                    <a:gd name="connsiteX3" fmla="*/ 1868306 w 1868306"/>
                    <a:gd name="connsiteY3" fmla="*/ 386082 h 1350999"/>
                    <a:gd name="connsiteX4" fmla="*/ 897279 w 1868306"/>
                    <a:gd name="connsiteY4" fmla="*/ 386082 h 1350999"/>
                    <a:gd name="connsiteX5" fmla="*/ 897279 w 1868306"/>
                    <a:gd name="connsiteY5" fmla="*/ 386072 h 1350999"/>
                    <a:gd name="connsiteX6" fmla="*/ 384895 w 1868306"/>
                    <a:gd name="connsiteY6" fmla="*/ 679770 h 1350999"/>
                    <a:gd name="connsiteX7" fmla="*/ 388217 w 1868306"/>
                    <a:gd name="connsiteY7" fmla="*/ 1112230 h 1350999"/>
                    <a:gd name="connsiteX8" fmla="*/ 894654 w 1868306"/>
                    <a:gd name="connsiteY8" fmla="*/ 1330821 h 1350999"/>
                    <a:gd name="connsiteX9" fmla="*/ 3 w 1868306"/>
                    <a:gd name="connsiteY9" fmla="*/ 668563 h 1350999"/>
                    <a:gd name="connsiteX0" fmla="*/ 3 w 1868306"/>
                    <a:gd name="connsiteY0" fmla="*/ 668563 h 1350999"/>
                    <a:gd name="connsiteX1" fmla="*/ 903021 w 1868306"/>
                    <a:gd name="connsiteY1" fmla="*/ 0 h 1350999"/>
                    <a:gd name="connsiteX2" fmla="*/ 1868306 w 1868306"/>
                    <a:gd name="connsiteY2" fmla="*/ 0 h 1350999"/>
                    <a:gd name="connsiteX3" fmla="*/ 1868306 w 1868306"/>
                    <a:gd name="connsiteY3" fmla="*/ 386082 h 1350999"/>
                    <a:gd name="connsiteX4" fmla="*/ 897279 w 1868306"/>
                    <a:gd name="connsiteY4" fmla="*/ 386082 h 1350999"/>
                    <a:gd name="connsiteX5" fmla="*/ 897279 w 1868306"/>
                    <a:gd name="connsiteY5" fmla="*/ 386072 h 1350999"/>
                    <a:gd name="connsiteX6" fmla="*/ 384895 w 1868306"/>
                    <a:gd name="connsiteY6" fmla="*/ 679770 h 1350999"/>
                    <a:gd name="connsiteX7" fmla="*/ 388217 w 1868306"/>
                    <a:gd name="connsiteY7" fmla="*/ 1112230 h 1350999"/>
                    <a:gd name="connsiteX8" fmla="*/ 894654 w 1868306"/>
                    <a:gd name="connsiteY8" fmla="*/ 1330821 h 1350999"/>
                    <a:gd name="connsiteX9" fmla="*/ 3 w 1868306"/>
                    <a:gd name="connsiteY9" fmla="*/ 668563 h 1350999"/>
                    <a:gd name="connsiteX0" fmla="*/ 3 w 1868306"/>
                    <a:gd name="connsiteY0" fmla="*/ 668563 h 1350999"/>
                    <a:gd name="connsiteX1" fmla="*/ 903021 w 1868306"/>
                    <a:gd name="connsiteY1" fmla="*/ 0 h 1350999"/>
                    <a:gd name="connsiteX2" fmla="*/ 1868306 w 1868306"/>
                    <a:gd name="connsiteY2" fmla="*/ 0 h 1350999"/>
                    <a:gd name="connsiteX3" fmla="*/ 1868306 w 1868306"/>
                    <a:gd name="connsiteY3" fmla="*/ 386082 h 1350999"/>
                    <a:gd name="connsiteX4" fmla="*/ 897279 w 1868306"/>
                    <a:gd name="connsiteY4" fmla="*/ 386082 h 1350999"/>
                    <a:gd name="connsiteX5" fmla="*/ 897279 w 1868306"/>
                    <a:gd name="connsiteY5" fmla="*/ 386072 h 1350999"/>
                    <a:gd name="connsiteX6" fmla="*/ 384895 w 1868306"/>
                    <a:gd name="connsiteY6" fmla="*/ 679770 h 1350999"/>
                    <a:gd name="connsiteX7" fmla="*/ 388217 w 1868306"/>
                    <a:gd name="connsiteY7" fmla="*/ 1112230 h 1350999"/>
                    <a:gd name="connsiteX8" fmla="*/ 894654 w 1868306"/>
                    <a:gd name="connsiteY8" fmla="*/ 1330821 h 1350999"/>
                    <a:gd name="connsiteX9" fmla="*/ 3 w 1868306"/>
                    <a:gd name="connsiteY9" fmla="*/ 668563 h 1350999"/>
                    <a:gd name="connsiteX0" fmla="*/ 3 w 1868306"/>
                    <a:gd name="connsiteY0" fmla="*/ 668563 h 1350999"/>
                    <a:gd name="connsiteX1" fmla="*/ 903021 w 1868306"/>
                    <a:gd name="connsiteY1" fmla="*/ 0 h 1350999"/>
                    <a:gd name="connsiteX2" fmla="*/ 1868306 w 1868306"/>
                    <a:gd name="connsiteY2" fmla="*/ 0 h 1350999"/>
                    <a:gd name="connsiteX3" fmla="*/ 1868306 w 1868306"/>
                    <a:gd name="connsiteY3" fmla="*/ 386082 h 1350999"/>
                    <a:gd name="connsiteX4" fmla="*/ 897279 w 1868306"/>
                    <a:gd name="connsiteY4" fmla="*/ 386082 h 1350999"/>
                    <a:gd name="connsiteX5" fmla="*/ 897279 w 1868306"/>
                    <a:gd name="connsiteY5" fmla="*/ 386072 h 1350999"/>
                    <a:gd name="connsiteX6" fmla="*/ 384895 w 1868306"/>
                    <a:gd name="connsiteY6" fmla="*/ 679770 h 1350999"/>
                    <a:gd name="connsiteX7" fmla="*/ 388217 w 1868306"/>
                    <a:gd name="connsiteY7" fmla="*/ 1112230 h 1350999"/>
                    <a:gd name="connsiteX8" fmla="*/ 894654 w 1868306"/>
                    <a:gd name="connsiteY8" fmla="*/ 1330821 h 1350999"/>
                    <a:gd name="connsiteX9" fmla="*/ 3 w 1868306"/>
                    <a:gd name="connsiteY9" fmla="*/ 668563 h 1350999"/>
                    <a:gd name="connsiteX0" fmla="*/ 3 w 1868306"/>
                    <a:gd name="connsiteY0" fmla="*/ 668563 h 1350999"/>
                    <a:gd name="connsiteX1" fmla="*/ 903021 w 1868306"/>
                    <a:gd name="connsiteY1" fmla="*/ 0 h 1350999"/>
                    <a:gd name="connsiteX2" fmla="*/ 1868306 w 1868306"/>
                    <a:gd name="connsiteY2" fmla="*/ 0 h 1350999"/>
                    <a:gd name="connsiteX3" fmla="*/ 1868306 w 1868306"/>
                    <a:gd name="connsiteY3" fmla="*/ 386082 h 1350999"/>
                    <a:gd name="connsiteX4" fmla="*/ 897279 w 1868306"/>
                    <a:gd name="connsiteY4" fmla="*/ 386082 h 1350999"/>
                    <a:gd name="connsiteX5" fmla="*/ 897279 w 1868306"/>
                    <a:gd name="connsiteY5" fmla="*/ 386072 h 1350999"/>
                    <a:gd name="connsiteX6" fmla="*/ 384895 w 1868306"/>
                    <a:gd name="connsiteY6" fmla="*/ 679770 h 1350999"/>
                    <a:gd name="connsiteX7" fmla="*/ 388217 w 1868306"/>
                    <a:gd name="connsiteY7" fmla="*/ 1112230 h 1350999"/>
                    <a:gd name="connsiteX8" fmla="*/ 894654 w 1868306"/>
                    <a:gd name="connsiteY8" fmla="*/ 1330821 h 1350999"/>
                    <a:gd name="connsiteX9" fmla="*/ 3 w 1868306"/>
                    <a:gd name="connsiteY9" fmla="*/ 668563 h 1350999"/>
                    <a:gd name="connsiteX0" fmla="*/ 6 w 1868309"/>
                    <a:gd name="connsiteY0" fmla="*/ 668563 h 1367962"/>
                    <a:gd name="connsiteX1" fmla="*/ 903024 w 1868309"/>
                    <a:gd name="connsiteY1" fmla="*/ 0 h 1367962"/>
                    <a:gd name="connsiteX2" fmla="*/ 1868309 w 1868309"/>
                    <a:gd name="connsiteY2" fmla="*/ 0 h 1367962"/>
                    <a:gd name="connsiteX3" fmla="*/ 1868309 w 1868309"/>
                    <a:gd name="connsiteY3" fmla="*/ 386082 h 1367962"/>
                    <a:gd name="connsiteX4" fmla="*/ 897282 w 1868309"/>
                    <a:gd name="connsiteY4" fmla="*/ 386082 h 1367962"/>
                    <a:gd name="connsiteX5" fmla="*/ 897282 w 1868309"/>
                    <a:gd name="connsiteY5" fmla="*/ 386072 h 1367962"/>
                    <a:gd name="connsiteX6" fmla="*/ 384898 w 1868309"/>
                    <a:gd name="connsiteY6" fmla="*/ 679770 h 1367962"/>
                    <a:gd name="connsiteX7" fmla="*/ 388220 w 1868309"/>
                    <a:gd name="connsiteY7" fmla="*/ 1112230 h 1367962"/>
                    <a:gd name="connsiteX8" fmla="*/ 894657 w 1868309"/>
                    <a:gd name="connsiteY8" fmla="*/ 1330821 h 1367962"/>
                    <a:gd name="connsiteX9" fmla="*/ 6 w 1868309"/>
                    <a:gd name="connsiteY9" fmla="*/ 668563 h 1367962"/>
                    <a:gd name="connsiteX0" fmla="*/ 498 w 1868801"/>
                    <a:gd name="connsiteY0" fmla="*/ 668563 h 1365568"/>
                    <a:gd name="connsiteX1" fmla="*/ 903516 w 1868801"/>
                    <a:gd name="connsiteY1" fmla="*/ 0 h 1365568"/>
                    <a:gd name="connsiteX2" fmla="*/ 1868801 w 1868801"/>
                    <a:gd name="connsiteY2" fmla="*/ 0 h 1365568"/>
                    <a:gd name="connsiteX3" fmla="*/ 1868801 w 1868801"/>
                    <a:gd name="connsiteY3" fmla="*/ 386082 h 1365568"/>
                    <a:gd name="connsiteX4" fmla="*/ 897774 w 1868801"/>
                    <a:gd name="connsiteY4" fmla="*/ 386082 h 1365568"/>
                    <a:gd name="connsiteX5" fmla="*/ 897774 w 1868801"/>
                    <a:gd name="connsiteY5" fmla="*/ 386072 h 1365568"/>
                    <a:gd name="connsiteX6" fmla="*/ 385390 w 1868801"/>
                    <a:gd name="connsiteY6" fmla="*/ 679770 h 1365568"/>
                    <a:gd name="connsiteX7" fmla="*/ 388712 w 1868801"/>
                    <a:gd name="connsiteY7" fmla="*/ 1112230 h 1365568"/>
                    <a:gd name="connsiteX8" fmla="*/ 895149 w 1868801"/>
                    <a:gd name="connsiteY8" fmla="*/ 1330821 h 1365568"/>
                    <a:gd name="connsiteX9" fmla="*/ 498 w 1868801"/>
                    <a:gd name="connsiteY9" fmla="*/ 668563 h 1365568"/>
                    <a:gd name="connsiteX0" fmla="*/ 681 w 1868984"/>
                    <a:gd name="connsiteY0" fmla="*/ 668563 h 1367232"/>
                    <a:gd name="connsiteX1" fmla="*/ 903699 w 1868984"/>
                    <a:gd name="connsiteY1" fmla="*/ 0 h 1367232"/>
                    <a:gd name="connsiteX2" fmla="*/ 1868984 w 1868984"/>
                    <a:gd name="connsiteY2" fmla="*/ 0 h 1367232"/>
                    <a:gd name="connsiteX3" fmla="*/ 1868984 w 1868984"/>
                    <a:gd name="connsiteY3" fmla="*/ 386082 h 1367232"/>
                    <a:gd name="connsiteX4" fmla="*/ 897957 w 1868984"/>
                    <a:gd name="connsiteY4" fmla="*/ 386082 h 1367232"/>
                    <a:gd name="connsiteX5" fmla="*/ 897957 w 1868984"/>
                    <a:gd name="connsiteY5" fmla="*/ 386072 h 1367232"/>
                    <a:gd name="connsiteX6" fmla="*/ 385573 w 1868984"/>
                    <a:gd name="connsiteY6" fmla="*/ 679770 h 1367232"/>
                    <a:gd name="connsiteX7" fmla="*/ 388895 w 1868984"/>
                    <a:gd name="connsiteY7" fmla="*/ 1112230 h 1367232"/>
                    <a:gd name="connsiteX8" fmla="*/ 895332 w 1868984"/>
                    <a:gd name="connsiteY8" fmla="*/ 1330821 h 1367232"/>
                    <a:gd name="connsiteX9" fmla="*/ 681 w 1868984"/>
                    <a:gd name="connsiteY9" fmla="*/ 668563 h 1367232"/>
                    <a:gd name="connsiteX0" fmla="*/ 2927 w 1871230"/>
                    <a:gd name="connsiteY0" fmla="*/ 668563 h 1368608"/>
                    <a:gd name="connsiteX1" fmla="*/ 905945 w 1871230"/>
                    <a:gd name="connsiteY1" fmla="*/ 0 h 1368608"/>
                    <a:gd name="connsiteX2" fmla="*/ 1871230 w 1871230"/>
                    <a:gd name="connsiteY2" fmla="*/ 0 h 1368608"/>
                    <a:gd name="connsiteX3" fmla="*/ 1871230 w 1871230"/>
                    <a:gd name="connsiteY3" fmla="*/ 386082 h 1368608"/>
                    <a:gd name="connsiteX4" fmla="*/ 900203 w 1871230"/>
                    <a:gd name="connsiteY4" fmla="*/ 386082 h 1368608"/>
                    <a:gd name="connsiteX5" fmla="*/ 900203 w 1871230"/>
                    <a:gd name="connsiteY5" fmla="*/ 386072 h 1368608"/>
                    <a:gd name="connsiteX6" fmla="*/ 387819 w 1871230"/>
                    <a:gd name="connsiteY6" fmla="*/ 679770 h 1368608"/>
                    <a:gd name="connsiteX7" fmla="*/ 391141 w 1871230"/>
                    <a:gd name="connsiteY7" fmla="*/ 1112230 h 1368608"/>
                    <a:gd name="connsiteX8" fmla="*/ 897578 w 1871230"/>
                    <a:gd name="connsiteY8" fmla="*/ 1330821 h 1368608"/>
                    <a:gd name="connsiteX9" fmla="*/ 2927 w 1871230"/>
                    <a:gd name="connsiteY9" fmla="*/ 668563 h 1368608"/>
                    <a:gd name="connsiteX0" fmla="*/ 682 w 1868985"/>
                    <a:gd name="connsiteY0" fmla="*/ 668563 h 1368828"/>
                    <a:gd name="connsiteX1" fmla="*/ 903700 w 1868985"/>
                    <a:gd name="connsiteY1" fmla="*/ 0 h 1368828"/>
                    <a:gd name="connsiteX2" fmla="*/ 1868985 w 1868985"/>
                    <a:gd name="connsiteY2" fmla="*/ 0 h 1368828"/>
                    <a:gd name="connsiteX3" fmla="*/ 1868985 w 1868985"/>
                    <a:gd name="connsiteY3" fmla="*/ 386082 h 1368828"/>
                    <a:gd name="connsiteX4" fmla="*/ 897958 w 1868985"/>
                    <a:gd name="connsiteY4" fmla="*/ 386082 h 1368828"/>
                    <a:gd name="connsiteX5" fmla="*/ 897958 w 1868985"/>
                    <a:gd name="connsiteY5" fmla="*/ 386072 h 1368828"/>
                    <a:gd name="connsiteX6" fmla="*/ 385574 w 1868985"/>
                    <a:gd name="connsiteY6" fmla="*/ 679770 h 1368828"/>
                    <a:gd name="connsiteX7" fmla="*/ 388896 w 1868985"/>
                    <a:gd name="connsiteY7" fmla="*/ 1112230 h 1368828"/>
                    <a:gd name="connsiteX8" fmla="*/ 895333 w 1868985"/>
                    <a:gd name="connsiteY8" fmla="*/ 1330821 h 1368828"/>
                    <a:gd name="connsiteX9" fmla="*/ 682 w 1868985"/>
                    <a:gd name="connsiteY9" fmla="*/ 668563 h 1368828"/>
                    <a:gd name="connsiteX0" fmla="*/ 214 w 1868517"/>
                    <a:gd name="connsiteY0" fmla="*/ 668563 h 1369051"/>
                    <a:gd name="connsiteX1" fmla="*/ 903232 w 1868517"/>
                    <a:gd name="connsiteY1" fmla="*/ 0 h 1369051"/>
                    <a:gd name="connsiteX2" fmla="*/ 1868517 w 1868517"/>
                    <a:gd name="connsiteY2" fmla="*/ 0 h 1369051"/>
                    <a:gd name="connsiteX3" fmla="*/ 1868517 w 1868517"/>
                    <a:gd name="connsiteY3" fmla="*/ 386082 h 1369051"/>
                    <a:gd name="connsiteX4" fmla="*/ 897490 w 1868517"/>
                    <a:gd name="connsiteY4" fmla="*/ 386082 h 1369051"/>
                    <a:gd name="connsiteX5" fmla="*/ 897490 w 1868517"/>
                    <a:gd name="connsiteY5" fmla="*/ 386072 h 1369051"/>
                    <a:gd name="connsiteX6" fmla="*/ 385106 w 1868517"/>
                    <a:gd name="connsiteY6" fmla="*/ 679770 h 1369051"/>
                    <a:gd name="connsiteX7" fmla="*/ 388428 w 1868517"/>
                    <a:gd name="connsiteY7" fmla="*/ 1112230 h 1369051"/>
                    <a:gd name="connsiteX8" fmla="*/ 894865 w 1868517"/>
                    <a:gd name="connsiteY8" fmla="*/ 1330821 h 1369051"/>
                    <a:gd name="connsiteX9" fmla="*/ 214 w 1868517"/>
                    <a:gd name="connsiteY9" fmla="*/ 668563 h 1369051"/>
                    <a:gd name="connsiteX0" fmla="*/ 7 w 1868310"/>
                    <a:gd name="connsiteY0" fmla="*/ 668563 h 1377115"/>
                    <a:gd name="connsiteX1" fmla="*/ 903025 w 1868310"/>
                    <a:gd name="connsiteY1" fmla="*/ 0 h 1377115"/>
                    <a:gd name="connsiteX2" fmla="*/ 1868310 w 1868310"/>
                    <a:gd name="connsiteY2" fmla="*/ 0 h 1377115"/>
                    <a:gd name="connsiteX3" fmla="*/ 1868310 w 1868310"/>
                    <a:gd name="connsiteY3" fmla="*/ 386082 h 1377115"/>
                    <a:gd name="connsiteX4" fmla="*/ 897283 w 1868310"/>
                    <a:gd name="connsiteY4" fmla="*/ 386082 h 1377115"/>
                    <a:gd name="connsiteX5" fmla="*/ 897283 w 1868310"/>
                    <a:gd name="connsiteY5" fmla="*/ 386072 h 1377115"/>
                    <a:gd name="connsiteX6" fmla="*/ 384899 w 1868310"/>
                    <a:gd name="connsiteY6" fmla="*/ 679770 h 1377115"/>
                    <a:gd name="connsiteX7" fmla="*/ 388221 w 1868310"/>
                    <a:gd name="connsiteY7" fmla="*/ 1112230 h 1377115"/>
                    <a:gd name="connsiteX8" fmla="*/ 894658 w 1868310"/>
                    <a:gd name="connsiteY8" fmla="*/ 1340346 h 1377115"/>
                    <a:gd name="connsiteX9" fmla="*/ 7 w 1868310"/>
                    <a:gd name="connsiteY9" fmla="*/ 668563 h 1377115"/>
                    <a:gd name="connsiteX0" fmla="*/ 7 w 1868310"/>
                    <a:gd name="connsiteY0" fmla="*/ 668563 h 1377115"/>
                    <a:gd name="connsiteX1" fmla="*/ 903025 w 1868310"/>
                    <a:gd name="connsiteY1" fmla="*/ 0 h 1377115"/>
                    <a:gd name="connsiteX2" fmla="*/ 1868310 w 1868310"/>
                    <a:gd name="connsiteY2" fmla="*/ 0 h 1377115"/>
                    <a:gd name="connsiteX3" fmla="*/ 1868310 w 1868310"/>
                    <a:gd name="connsiteY3" fmla="*/ 386082 h 1377115"/>
                    <a:gd name="connsiteX4" fmla="*/ 897283 w 1868310"/>
                    <a:gd name="connsiteY4" fmla="*/ 386082 h 1377115"/>
                    <a:gd name="connsiteX5" fmla="*/ 897283 w 1868310"/>
                    <a:gd name="connsiteY5" fmla="*/ 386072 h 1377115"/>
                    <a:gd name="connsiteX6" fmla="*/ 384899 w 1868310"/>
                    <a:gd name="connsiteY6" fmla="*/ 679770 h 1377115"/>
                    <a:gd name="connsiteX7" fmla="*/ 388221 w 1868310"/>
                    <a:gd name="connsiteY7" fmla="*/ 1112230 h 1377115"/>
                    <a:gd name="connsiteX8" fmla="*/ 894658 w 1868310"/>
                    <a:gd name="connsiteY8" fmla="*/ 1340346 h 1377115"/>
                    <a:gd name="connsiteX9" fmla="*/ 7 w 1868310"/>
                    <a:gd name="connsiteY9" fmla="*/ 668563 h 1377115"/>
                    <a:gd name="connsiteX0" fmla="*/ 7 w 1868310"/>
                    <a:gd name="connsiteY0" fmla="*/ 668563 h 1377115"/>
                    <a:gd name="connsiteX1" fmla="*/ 903025 w 1868310"/>
                    <a:gd name="connsiteY1" fmla="*/ 0 h 1377115"/>
                    <a:gd name="connsiteX2" fmla="*/ 1868310 w 1868310"/>
                    <a:gd name="connsiteY2" fmla="*/ 0 h 1377115"/>
                    <a:gd name="connsiteX3" fmla="*/ 1868310 w 1868310"/>
                    <a:gd name="connsiteY3" fmla="*/ 386082 h 1377115"/>
                    <a:gd name="connsiteX4" fmla="*/ 897283 w 1868310"/>
                    <a:gd name="connsiteY4" fmla="*/ 386082 h 1377115"/>
                    <a:gd name="connsiteX5" fmla="*/ 897283 w 1868310"/>
                    <a:gd name="connsiteY5" fmla="*/ 386072 h 1377115"/>
                    <a:gd name="connsiteX6" fmla="*/ 384899 w 1868310"/>
                    <a:gd name="connsiteY6" fmla="*/ 679770 h 1377115"/>
                    <a:gd name="connsiteX7" fmla="*/ 388221 w 1868310"/>
                    <a:gd name="connsiteY7" fmla="*/ 1112230 h 1377115"/>
                    <a:gd name="connsiteX8" fmla="*/ 894658 w 1868310"/>
                    <a:gd name="connsiteY8" fmla="*/ 1340346 h 1377115"/>
                    <a:gd name="connsiteX9" fmla="*/ 7 w 1868310"/>
                    <a:gd name="connsiteY9" fmla="*/ 668563 h 1377115"/>
                    <a:gd name="connsiteX0" fmla="*/ 14 w 1868317"/>
                    <a:gd name="connsiteY0" fmla="*/ 668563 h 1369639"/>
                    <a:gd name="connsiteX1" fmla="*/ 903032 w 1868317"/>
                    <a:gd name="connsiteY1" fmla="*/ 0 h 1369639"/>
                    <a:gd name="connsiteX2" fmla="*/ 1868317 w 1868317"/>
                    <a:gd name="connsiteY2" fmla="*/ 0 h 1369639"/>
                    <a:gd name="connsiteX3" fmla="*/ 1868317 w 1868317"/>
                    <a:gd name="connsiteY3" fmla="*/ 386082 h 1369639"/>
                    <a:gd name="connsiteX4" fmla="*/ 897290 w 1868317"/>
                    <a:gd name="connsiteY4" fmla="*/ 386082 h 1369639"/>
                    <a:gd name="connsiteX5" fmla="*/ 897290 w 1868317"/>
                    <a:gd name="connsiteY5" fmla="*/ 386072 h 1369639"/>
                    <a:gd name="connsiteX6" fmla="*/ 384906 w 1868317"/>
                    <a:gd name="connsiteY6" fmla="*/ 679770 h 1369639"/>
                    <a:gd name="connsiteX7" fmla="*/ 388228 w 1868317"/>
                    <a:gd name="connsiteY7" fmla="*/ 1112230 h 1369639"/>
                    <a:gd name="connsiteX8" fmla="*/ 894665 w 1868317"/>
                    <a:gd name="connsiteY8" fmla="*/ 1340346 h 1369639"/>
                    <a:gd name="connsiteX9" fmla="*/ 14 w 1868317"/>
                    <a:gd name="connsiteY9" fmla="*/ 668563 h 1369639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84916 w 1868327"/>
                    <a:gd name="connsiteY6" fmla="*/ 679770 h 1355790"/>
                    <a:gd name="connsiteX7" fmla="*/ 388238 w 1868327"/>
                    <a:gd name="connsiteY7" fmla="*/ 1112230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84916 w 1868327"/>
                    <a:gd name="connsiteY6" fmla="*/ 679770 h 1355790"/>
                    <a:gd name="connsiteX7" fmla="*/ 388238 w 1868327"/>
                    <a:gd name="connsiteY7" fmla="*/ 1112230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84916 w 1868327"/>
                    <a:gd name="connsiteY6" fmla="*/ 679770 h 1355790"/>
                    <a:gd name="connsiteX7" fmla="*/ 388238 w 1868327"/>
                    <a:gd name="connsiteY7" fmla="*/ 1112230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84916 w 1868327"/>
                    <a:gd name="connsiteY6" fmla="*/ 679770 h 1355790"/>
                    <a:gd name="connsiteX7" fmla="*/ 388238 w 1868327"/>
                    <a:gd name="connsiteY7" fmla="*/ 1112230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79146 w 1868327"/>
                    <a:gd name="connsiteY6" fmla="*/ 668232 h 1355790"/>
                    <a:gd name="connsiteX7" fmla="*/ 388238 w 1868327"/>
                    <a:gd name="connsiteY7" fmla="*/ 1112230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79146 w 1868327"/>
                    <a:gd name="connsiteY6" fmla="*/ 668232 h 1355790"/>
                    <a:gd name="connsiteX7" fmla="*/ 388238 w 1868327"/>
                    <a:gd name="connsiteY7" fmla="*/ 1112230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79146 w 1868327"/>
                    <a:gd name="connsiteY6" fmla="*/ 668232 h 1355790"/>
                    <a:gd name="connsiteX7" fmla="*/ 388238 w 1868327"/>
                    <a:gd name="connsiteY7" fmla="*/ 1112230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79146 w 1868327"/>
                    <a:gd name="connsiteY6" fmla="*/ 668232 h 1355790"/>
                    <a:gd name="connsiteX7" fmla="*/ 388238 w 1868327"/>
                    <a:gd name="connsiteY7" fmla="*/ 1123768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79146 w 1868327"/>
                    <a:gd name="connsiteY6" fmla="*/ 668232 h 1355790"/>
                    <a:gd name="connsiteX7" fmla="*/ 388238 w 1868327"/>
                    <a:gd name="connsiteY7" fmla="*/ 1123768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79146 w 1868327"/>
                    <a:gd name="connsiteY6" fmla="*/ 668232 h 1355790"/>
                    <a:gd name="connsiteX7" fmla="*/ 388238 w 1868327"/>
                    <a:gd name="connsiteY7" fmla="*/ 1123768 h 1355790"/>
                    <a:gd name="connsiteX8" fmla="*/ 894675 w 1868327"/>
                    <a:gd name="connsiteY8" fmla="*/ 1340346 h 1355790"/>
                    <a:gd name="connsiteX9" fmla="*/ 24 w 1868327"/>
                    <a:gd name="connsiteY9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88238 w 1868327"/>
                    <a:gd name="connsiteY6" fmla="*/ 1123768 h 1355790"/>
                    <a:gd name="connsiteX7" fmla="*/ 894675 w 1868327"/>
                    <a:gd name="connsiteY7" fmla="*/ 1340346 h 1355790"/>
                    <a:gd name="connsiteX8" fmla="*/ 24 w 1868327"/>
                    <a:gd name="connsiteY8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88238 w 1868327"/>
                    <a:gd name="connsiteY6" fmla="*/ 1123768 h 1355790"/>
                    <a:gd name="connsiteX7" fmla="*/ 894675 w 1868327"/>
                    <a:gd name="connsiteY7" fmla="*/ 1340346 h 1355790"/>
                    <a:gd name="connsiteX8" fmla="*/ 24 w 1868327"/>
                    <a:gd name="connsiteY8" fmla="*/ 668563 h 1355790"/>
                    <a:gd name="connsiteX0" fmla="*/ 24 w 1868327"/>
                    <a:gd name="connsiteY0" fmla="*/ 668563 h 1355790"/>
                    <a:gd name="connsiteX1" fmla="*/ 903042 w 1868327"/>
                    <a:gd name="connsiteY1" fmla="*/ 0 h 1355790"/>
                    <a:gd name="connsiteX2" fmla="*/ 1868327 w 1868327"/>
                    <a:gd name="connsiteY2" fmla="*/ 0 h 1355790"/>
                    <a:gd name="connsiteX3" fmla="*/ 1868327 w 1868327"/>
                    <a:gd name="connsiteY3" fmla="*/ 386082 h 1355790"/>
                    <a:gd name="connsiteX4" fmla="*/ 897300 w 1868327"/>
                    <a:gd name="connsiteY4" fmla="*/ 386082 h 1355790"/>
                    <a:gd name="connsiteX5" fmla="*/ 897300 w 1868327"/>
                    <a:gd name="connsiteY5" fmla="*/ 386072 h 1355790"/>
                    <a:gd name="connsiteX6" fmla="*/ 388238 w 1868327"/>
                    <a:gd name="connsiteY6" fmla="*/ 1123768 h 1355790"/>
                    <a:gd name="connsiteX7" fmla="*/ 894675 w 1868327"/>
                    <a:gd name="connsiteY7" fmla="*/ 1340346 h 1355790"/>
                    <a:gd name="connsiteX8" fmla="*/ 24 w 1868327"/>
                    <a:gd name="connsiteY8" fmla="*/ 668563 h 1355790"/>
                    <a:gd name="connsiteX0" fmla="*/ 894675 w 1868327"/>
                    <a:gd name="connsiteY0" fmla="*/ 1340346 h 1431786"/>
                    <a:gd name="connsiteX1" fmla="*/ 24 w 1868327"/>
                    <a:gd name="connsiteY1" fmla="*/ 668563 h 1431786"/>
                    <a:gd name="connsiteX2" fmla="*/ 903042 w 1868327"/>
                    <a:gd name="connsiteY2" fmla="*/ 0 h 1431786"/>
                    <a:gd name="connsiteX3" fmla="*/ 1868327 w 1868327"/>
                    <a:gd name="connsiteY3" fmla="*/ 0 h 1431786"/>
                    <a:gd name="connsiteX4" fmla="*/ 1868327 w 1868327"/>
                    <a:gd name="connsiteY4" fmla="*/ 386082 h 1431786"/>
                    <a:gd name="connsiteX5" fmla="*/ 897300 w 1868327"/>
                    <a:gd name="connsiteY5" fmla="*/ 386082 h 1431786"/>
                    <a:gd name="connsiteX6" fmla="*/ 897300 w 1868327"/>
                    <a:gd name="connsiteY6" fmla="*/ 386072 h 1431786"/>
                    <a:gd name="connsiteX7" fmla="*/ 388238 w 1868327"/>
                    <a:gd name="connsiteY7" fmla="*/ 1123768 h 1431786"/>
                    <a:gd name="connsiteX8" fmla="*/ 986115 w 1868327"/>
                    <a:gd name="connsiteY8" fmla="*/ 1431786 h 1431786"/>
                    <a:gd name="connsiteX0" fmla="*/ 894675 w 1868327"/>
                    <a:gd name="connsiteY0" fmla="*/ 1340346 h 1431786"/>
                    <a:gd name="connsiteX1" fmla="*/ 24 w 1868327"/>
                    <a:gd name="connsiteY1" fmla="*/ 668563 h 1431786"/>
                    <a:gd name="connsiteX2" fmla="*/ 903042 w 1868327"/>
                    <a:gd name="connsiteY2" fmla="*/ 0 h 1431786"/>
                    <a:gd name="connsiteX3" fmla="*/ 1868327 w 1868327"/>
                    <a:gd name="connsiteY3" fmla="*/ 0 h 1431786"/>
                    <a:gd name="connsiteX4" fmla="*/ 1868327 w 1868327"/>
                    <a:gd name="connsiteY4" fmla="*/ 386082 h 1431786"/>
                    <a:gd name="connsiteX5" fmla="*/ 897300 w 1868327"/>
                    <a:gd name="connsiteY5" fmla="*/ 386082 h 1431786"/>
                    <a:gd name="connsiteX6" fmla="*/ 897300 w 1868327"/>
                    <a:gd name="connsiteY6" fmla="*/ 386072 h 1431786"/>
                    <a:gd name="connsiteX7" fmla="*/ 388238 w 1868327"/>
                    <a:gd name="connsiteY7" fmla="*/ 1123768 h 1431786"/>
                    <a:gd name="connsiteX8" fmla="*/ 986115 w 1868327"/>
                    <a:gd name="connsiteY8" fmla="*/ 1431786 h 1431786"/>
                    <a:gd name="connsiteX0" fmla="*/ 894675 w 1868327"/>
                    <a:gd name="connsiteY0" fmla="*/ 1340346 h 1431786"/>
                    <a:gd name="connsiteX1" fmla="*/ 24 w 1868327"/>
                    <a:gd name="connsiteY1" fmla="*/ 668563 h 1431786"/>
                    <a:gd name="connsiteX2" fmla="*/ 903042 w 1868327"/>
                    <a:gd name="connsiteY2" fmla="*/ 0 h 1431786"/>
                    <a:gd name="connsiteX3" fmla="*/ 1868327 w 1868327"/>
                    <a:gd name="connsiteY3" fmla="*/ 0 h 1431786"/>
                    <a:gd name="connsiteX4" fmla="*/ 1868327 w 1868327"/>
                    <a:gd name="connsiteY4" fmla="*/ 386082 h 1431786"/>
                    <a:gd name="connsiteX5" fmla="*/ 897300 w 1868327"/>
                    <a:gd name="connsiteY5" fmla="*/ 386082 h 1431786"/>
                    <a:gd name="connsiteX6" fmla="*/ 897300 w 1868327"/>
                    <a:gd name="connsiteY6" fmla="*/ 386072 h 1431786"/>
                    <a:gd name="connsiteX7" fmla="*/ 388238 w 1868327"/>
                    <a:gd name="connsiteY7" fmla="*/ 1123768 h 1431786"/>
                    <a:gd name="connsiteX8" fmla="*/ 986115 w 1868327"/>
                    <a:gd name="connsiteY8" fmla="*/ 1431786 h 1431786"/>
                    <a:gd name="connsiteX0" fmla="*/ 894675 w 1868327"/>
                    <a:gd name="connsiteY0" fmla="*/ 1340346 h 1431786"/>
                    <a:gd name="connsiteX1" fmla="*/ 24 w 1868327"/>
                    <a:gd name="connsiteY1" fmla="*/ 668563 h 1431786"/>
                    <a:gd name="connsiteX2" fmla="*/ 903042 w 1868327"/>
                    <a:gd name="connsiteY2" fmla="*/ 0 h 1431786"/>
                    <a:gd name="connsiteX3" fmla="*/ 1868327 w 1868327"/>
                    <a:gd name="connsiteY3" fmla="*/ 0 h 1431786"/>
                    <a:gd name="connsiteX4" fmla="*/ 1868327 w 1868327"/>
                    <a:gd name="connsiteY4" fmla="*/ 386082 h 1431786"/>
                    <a:gd name="connsiteX5" fmla="*/ 897300 w 1868327"/>
                    <a:gd name="connsiteY5" fmla="*/ 386082 h 1431786"/>
                    <a:gd name="connsiteX6" fmla="*/ 897300 w 1868327"/>
                    <a:gd name="connsiteY6" fmla="*/ 386072 h 1431786"/>
                    <a:gd name="connsiteX7" fmla="*/ 388238 w 1868327"/>
                    <a:gd name="connsiteY7" fmla="*/ 1123768 h 1431786"/>
                    <a:gd name="connsiteX8" fmla="*/ 986115 w 1868327"/>
                    <a:gd name="connsiteY8" fmla="*/ 1431786 h 1431786"/>
                    <a:gd name="connsiteX0" fmla="*/ 894675 w 1868327"/>
                    <a:gd name="connsiteY0" fmla="*/ 1340346 h 1431786"/>
                    <a:gd name="connsiteX1" fmla="*/ 24 w 1868327"/>
                    <a:gd name="connsiteY1" fmla="*/ 668563 h 1431786"/>
                    <a:gd name="connsiteX2" fmla="*/ 903042 w 1868327"/>
                    <a:gd name="connsiteY2" fmla="*/ 0 h 1431786"/>
                    <a:gd name="connsiteX3" fmla="*/ 1868327 w 1868327"/>
                    <a:gd name="connsiteY3" fmla="*/ 0 h 1431786"/>
                    <a:gd name="connsiteX4" fmla="*/ 1868327 w 1868327"/>
                    <a:gd name="connsiteY4" fmla="*/ 386082 h 1431786"/>
                    <a:gd name="connsiteX5" fmla="*/ 897300 w 1868327"/>
                    <a:gd name="connsiteY5" fmla="*/ 386082 h 1431786"/>
                    <a:gd name="connsiteX6" fmla="*/ 897300 w 1868327"/>
                    <a:gd name="connsiteY6" fmla="*/ 386072 h 1431786"/>
                    <a:gd name="connsiteX7" fmla="*/ 388238 w 1868327"/>
                    <a:gd name="connsiteY7" fmla="*/ 1123768 h 1431786"/>
                    <a:gd name="connsiteX8" fmla="*/ 986115 w 1868327"/>
                    <a:gd name="connsiteY8" fmla="*/ 1431786 h 1431786"/>
                    <a:gd name="connsiteX0" fmla="*/ 894657 w 1868309"/>
                    <a:gd name="connsiteY0" fmla="*/ 1340346 h 1431786"/>
                    <a:gd name="connsiteX1" fmla="*/ 6 w 1868309"/>
                    <a:gd name="connsiteY1" fmla="*/ 668563 h 1431786"/>
                    <a:gd name="connsiteX2" fmla="*/ 903024 w 1868309"/>
                    <a:gd name="connsiteY2" fmla="*/ 0 h 1431786"/>
                    <a:gd name="connsiteX3" fmla="*/ 1868309 w 1868309"/>
                    <a:gd name="connsiteY3" fmla="*/ 0 h 1431786"/>
                    <a:gd name="connsiteX4" fmla="*/ 1868309 w 1868309"/>
                    <a:gd name="connsiteY4" fmla="*/ 386082 h 1431786"/>
                    <a:gd name="connsiteX5" fmla="*/ 897282 w 1868309"/>
                    <a:gd name="connsiteY5" fmla="*/ 386082 h 1431786"/>
                    <a:gd name="connsiteX6" fmla="*/ 897282 w 1868309"/>
                    <a:gd name="connsiteY6" fmla="*/ 386072 h 1431786"/>
                    <a:gd name="connsiteX7" fmla="*/ 388220 w 1868309"/>
                    <a:gd name="connsiteY7" fmla="*/ 1123768 h 1431786"/>
                    <a:gd name="connsiteX8" fmla="*/ 986097 w 1868309"/>
                    <a:gd name="connsiteY8" fmla="*/ 1431786 h 1431786"/>
                    <a:gd name="connsiteX0" fmla="*/ 894657 w 1868309"/>
                    <a:gd name="connsiteY0" fmla="*/ 1340346 h 1469285"/>
                    <a:gd name="connsiteX1" fmla="*/ 6 w 1868309"/>
                    <a:gd name="connsiteY1" fmla="*/ 668563 h 1469285"/>
                    <a:gd name="connsiteX2" fmla="*/ 903024 w 1868309"/>
                    <a:gd name="connsiteY2" fmla="*/ 0 h 1469285"/>
                    <a:gd name="connsiteX3" fmla="*/ 1868309 w 1868309"/>
                    <a:gd name="connsiteY3" fmla="*/ 0 h 1469285"/>
                    <a:gd name="connsiteX4" fmla="*/ 1868309 w 1868309"/>
                    <a:gd name="connsiteY4" fmla="*/ 386082 h 1469285"/>
                    <a:gd name="connsiteX5" fmla="*/ 897282 w 1868309"/>
                    <a:gd name="connsiteY5" fmla="*/ 386082 h 1469285"/>
                    <a:gd name="connsiteX6" fmla="*/ 897282 w 1868309"/>
                    <a:gd name="connsiteY6" fmla="*/ 386072 h 1469285"/>
                    <a:gd name="connsiteX7" fmla="*/ 388220 w 1868309"/>
                    <a:gd name="connsiteY7" fmla="*/ 1123768 h 1469285"/>
                    <a:gd name="connsiteX8" fmla="*/ 778410 w 1868309"/>
                    <a:gd name="connsiteY8" fmla="*/ 1469285 h 1469285"/>
                    <a:gd name="connsiteX0" fmla="*/ 894657 w 1868309"/>
                    <a:gd name="connsiteY0" fmla="*/ 1340346 h 1377909"/>
                    <a:gd name="connsiteX1" fmla="*/ 6 w 1868309"/>
                    <a:gd name="connsiteY1" fmla="*/ 668563 h 1377909"/>
                    <a:gd name="connsiteX2" fmla="*/ 903024 w 1868309"/>
                    <a:gd name="connsiteY2" fmla="*/ 0 h 1377909"/>
                    <a:gd name="connsiteX3" fmla="*/ 1868309 w 1868309"/>
                    <a:gd name="connsiteY3" fmla="*/ 0 h 1377909"/>
                    <a:gd name="connsiteX4" fmla="*/ 1868309 w 1868309"/>
                    <a:gd name="connsiteY4" fmla="*/ 386082 h 1377909"/>
                    <a:gd name="connsiteX5" fmla="*/ 897282 w 1868309"/>
                    <a:gd name="connsiteY5" fmla="*/ 386082 h 1377909"/>
                    <a:gd name="connsiteX6" fmla="*/ 897282 w 1868309"/>
                    <a:gd name="connsiteY6" fmla="*/ 386072 h 1377909"/>
                    <a:gd name="connsiteX7" fmla="*/ 388220 w 1868309"/>
                    <a:gd name="connsiteY7" fmla="*/ 1123768 h 1377909"/>
                    <a:gd name="connsiteX8" fmla="*/ 660144 w 1868309"/>
                    <a:gd name="connsiteY8" fmla="*/ 1327943 h 1377909"/>
                    <a:gd name="connsiteX0" fmla="*/ 894657 w 1868309"/>
                    <a:gd name="connsiteY0" fmla="*/ 1340346 h 1541399"/>
                    <a:gd name="connsiteX1" fmla="*/ 6 w 1868309"/>
                    <a:gd name="connsiteY1" fmla="*/ 668563 h 1541399"/>
                    <a:gd name="connsiteX2" fmla="*/ 903024 w 1868309"/>
                    <a:gd name="connsiteY2" fmla="*/ 0 h 1541399"/>
                    <a:gd name="connsiteX3" fmla="*/ 1868309 w 1868309"/>
                    <a:gd name="connsiteY3" fmla="*/ 0 h 1541399"/>
                    <a:gd name="connsiteX4" fmla="*/ 1868309 w 1868309"/>
                    <a:gd name="connsiteY4" fmla="*/ 386082 h 1541399"/>
                    <a:gd name="connsiteX5" fmla="*/ 897282 w 1868309"/>
                    <a:gd name="connsiteY5" fmla="*/ 386082 h 1541399"/>
                    <a:gd name="connsiteX6" fmla="*/ 897282 w 1868309"/>
                    <a:gd name="connsiteY6" fmla="*/ 386072 h 1541399"/>
                    <a:gd name="connsiteX7" fmla="*/ 388220 w 1868309"/>
                    <a:gd name="connsiteY7" fmla="*/ 1123768 h 1541399"/>
                    <a:gd name="connsiteX8" fmla="*/ 530340 w 1868309"/>
                    <a:gd name="connsiteY8" fmla="*/ 1541399 h 1541399"/>
                    <a:gd name="connsiteX0" fmla="*/ 894657 w 1868309"/>
                    <a:gd name="connsiteY0" fmla="*/ 1340346 h 1377909"/>
                    <a:gd name="connsiteX1" fmla="*/ 6 w 1868309"/>
                    <a:gd name="connsiteY1" fmla="*/ 668563 h 1377909"/>
                    <a:gd name="connsiteX2" fmla="*/ 903024 w 1868309"/>
                    <a:gd name="connsiteY2" fmla="*/ 0 h 1377909"/>
                    <a:gd name="connsiteX3" fmla="*/ 1868309 w 1868309"/>
                    <a:gd name="connsiteY3" fmla="*/ 0 h 1377909"/>
                    <a:gd name="connsiteX4" fmla="*/ 1868309 w 1868309"/>
                    <a:gd name="connsiteY4" fmla="*/ 386082 h 1377909"/>
                    <a:gd name="connsiteX5" fmla="*/ 897282 w 1868309"/>
                    <a:gd name="connsiteY5" fmla="*/ 386082 h 1377909"/>
                    <a:gd name="connsiteX6" fmla="*/ 897282 w 1868309"/>
                    <a:gd name="connsiteY6" fmla="*/ 386072 h 1377909"/>
                    <a:gd name="connsiteX7" fmla="*/ 388220 w 1868309"/>
                    <a:gd name="connsiteY7" fmla="*/ 1123768 h 1377909"/>
                    <a:gd name="connsiteX0" fmla="*/ 894660 w 1868312"/>
                    <a:gd name="connsiteY0" fmla="*/ 1340346 h 1371255"/>
                    <a:gd name="connsiteX1" fmla="*/ 9 w 1868312"/>
                    <a:gd name="connsiteY1" fmla="*/ 668563 h 1371255"/>
                    <a:gd name="connsiteX2" fmla="*/ 903027 w 1868312"/>
                    <a:gd name="connsiteY2" fmla="*/ 0 h 1371255"/>
                    <a:gd name="connsiteX3" fmla="*/ 1868312 w 1868312"/>
                    <a:gd name="connsiteY3" fmla="*/ 0 h 1371255"/>
                    <a:gd name="connsiteX4" fmla="*/ 1868312 w 1868312"/>
                    <a:gd name="connsiteY4" fmla="*/ 386082 h 1371255"/>
                    <a:gd name="connsiteX5" fmla="*/ 897285 w 1868312"/>
                    <a:gd name="connsiteY5" fmla="*/ 386082 h 1371255"/>
                    <a:gd name="connsiteX6" fmla="*/ 897285 w 1868312"/>
                    <a:gd name="connsiteY6" fmla="*/ 386072 h 1371255"/>
                    <a:gd name="connsiteX7" fmla="*/ 388223 w 1868312"/>
                    <a:gd name="connsiteY7" fmla="*/ 1123768 h 1371255"/>
                    <a:gd name="connsiteX0" fmla="*/ 896353 w 1870005"/>
                    <a:gd name="connsiteY0" fmla="*/ 1340346 h 1371592"/>
                    <a:gd name="connsiteX1" fmla="*/ 1702 w 1870005"/>
                    <a:gd name="connsiteY1" fmla="*/ 668563 h 1371592"/>
                    <a:gd name="connsiteX2" fmla="*/ 904720 w 1870005"/>
                    <a:gd name="connsiteY2" fmla="*/ 0 h 1371592"/>
                    <a:gd name="connsiteX3" fmla="*/ 1870005 w 1870005"/>
                    <a:gd name="connsiteY3" fmla="*/ 0 h 1371592"/>
                    <a:gd name="connsiteX4" fmla="*/ 1870005 w 1870005"/>
                    <a:gd name="connsiteY4" fmla="*/ 386082 h 1371592"/>
                    <a:gd name="connsiteX5" fmla="*/ 898978 w 1870005"/>
                    <a:gd name="connsiteY5" fmla="*/ 386082 h 1371592"/>
                    <a:gd name="connsiteX6" fmla="*/ 898978 w 1870005"/>
                    <a:gd name="connsiteY6" fmla="*/ 386072 h 1371592"/>
                    <a:gd name="connsiteX7" fmla="*/ 389916 w 1870005"/>
                    <a:gd name="connsiteY7" fmla="*/ 1123768 h 1371592"/>
                    <a:gd name="connsiteX0" fmla="*/ 896353 w 1870005"/>
                    <a:gd name="connsiteY0" fmla="*/ 1340346 h 1371592"/>
                    <a:gd name="connsiteX1" fmla="*/ 1702 w 1870005"/>
                    <a:gd name="connsiteY1" fmla="*/ 668563 h 1371592"/>
                    <a:gd name="connsiteX2" fmla="*/ 904720 w 1870005"/>
                    <a:gd name="connsiteY2" fmla="*/ 0 h 1371592"/>
                    <a:gd name="connsiteX3" fmla="*/ 1870005 w 1870005"/>
                    <a:gd name="connsiteY3" fmla="*/ 0 h 1371592"/>
                    <a:gd name="connsiteX4" fmla="*/ 1870005 w 1870005"/>
                    <a:gd name="connsiteY4" fmla="*/ 386082 h 1371592"/>
                    <a:gd name="connsiteX5" fmla="*/ 898978 w 1870005"/>
                    <a:gd name="connsiteY5" fmla="*/ 386082 h 1371592"/>
                    <a:gd name="connsiteX6" fmla="*/ 898978 w 1870005"/>
                    <a:gd name="connsiteY6" fmla="*/ 386072 h 1371592"/>
                    <a:gd name="connsiteX7" fmla="*/ 389916 w 1870005"/>
                    <a:gd name="connsiteY7" fmla="*/ 1123768 h 1371592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661 w 1868313"/>
                    <a:gd name="connsiteY0" fmla="*/ 1340346 h 1371255"/>
                    <a:gd name="connsiteX1" fmla="*/ 10 w 1868313"/>
                    <a:gd name="connsiteY1" fmla="*/ 668563 h 1371255"/>
                    <a:gd name="connsiteX2" fmla="*/ 903028 w 1868313"/>
                    <a:gd name="connsiteY2" fmla="*/ 0 h 1371255"/>
                    <a:gd name="connsiteX3" fmla="*/ 1868313 w 1868313"/>
                    <a:gd name="connsiteY3" fmla="*/ 0 h 1371255"/>
                    <a:gd name="connsiteX4" fmla="*/ 1868313 w 1868313"/>
                    <a:gd name="connsiteY4" fmla="*/ 386082 h 1371255"/>
                    <a:gd name="connsiteX5" fmla="*/ 897286 w 1868313"/>
                    <a:gd name="connsiteY5" fmla="*/ 386082 h 1371255"/>
                    <a:gd name="connsiteX6" fmla="*/ 897286 w 1868313"/>
                    <a:gd name="connsiteY6" fmla="*/ 386072 h 1371255"/>
                    <a:gd name="connsiteX7" fmla="*/ 388224 w 1868313"/>
                    <a:gd name="connsiteY7" fmla="*/ 1123768 h 1371255"/>
                    <a:gd name="connsiteX8" fmla="*/ 894661 w 1868313"/>
                    <a:gd name="connsiteY8" fmla="*/ 1340346 h 1371255"/>
                    <a:gd name="connsiteX0" fmla="*/ 894733 w 1868385"/>
                    <a:gd name="connsiteY0" fmla="*/ 1340346 h 1372288"/>
                    <a:gd name="connsiteX1" fmla="*/ 82 w 1868385"/>
                    <a:gd name="connsiteY1" fmla="*/ 668563 h 1372288"/>
                    <a:gd name="connsiteX2" fmla="*/ 903100 w 1868385"/>
                    <a:gd name="connsiteY2" fmla="*/ 0 h 1372288"/>
                    <a:gd name="connsiteX3" fmla="*/ 1868385 w 1868385"/>
                    <a:gd name="connsiteY3" fmla="*/ 0 h 1372288"/>
                    <a:gd name="connsiteX4" fmla="*/ 1868385 w 1868385"/>
                    <a:gd name="connsiteY4" fmla="*/ 386082 h 1372288"/>
                    <a:gd name="connsiteX5" fmla="*/ 897358 w 1868385"/>
                    <a:gd name="connsiteY5" fmla="*/ 386082 h 1372288"/>
                    <a:gd name="connsiteX6" fmla="*/ 897358 w 1868385"/>
                    <a:gd name="connsiteY6" fmla="*/ 386072 h 1372288"/>
                    <a:gd name="connsiteX7" fmla="*/ 388296 w 1868385"/>
                    <a:gd name="connsiteY7" fmla="*/ 1123768 h 1372288"/>
                    <a:gd name="connsiteX8" fmla="*/ 894733 w 1868385"/>
                    <a:gd name="connsiteY8" fmla="*/ 1340346 h 1372288"/>
                    <a:gd name="connsiteX0" fmla="*/ 983560 w 1869106"/>
                    <a:gd name="connsiteY0" fmla="*/ 1316533 h 1348272"/>
                    <a:gd name="connsiteX1" fmla="*/ 803 w 1869106"/>
                    <a:gd name="connsiteY1" fmla="*/ 668563 h 1348272"/>
                    <a:gd name="connsiteX2" fmla="*/ 903821 w 1869106"/>
                    <a:gd name="connsiteY2" fmla="*/ 0 h 1348272"/>
                    <a:gd name="connsiteX3" fmla="*/ 1869106 w 1869106"/>
                    <a:gd name="connsiteY3" fmla="*/ 0 h 1348272"/>
                    <a:gd name="connsiteX4" fmla="*/ 1869106 w 1869106"/>
                    <a:gd name="connsiteY4" fmla="*/ 386082 h 1348272"/>
                    <a:gd name="connsiteX5" fmla="*/ 898079 w 1869106"/>
                    <a:gd name="connsiteY5" fmla="*/ 386082 h 1348272"/>
                    <a:gd name="connsiteX6" fmla="*/ 898079 w 1869106"/>
                    <a:gd name="connsiteY6" fmla="*/ 386072 h 1348272"/>
                    <a:gd name="connsiteX7" fmla="*/ 389017 w 1869106"/>
                    <a:gd name="connsiteY7" fmla="*/ 1123768 h 1348272"/>
                    <a:gd name="connsiteX8" fmla="*/ 983560 w 1869106"/>
                    <a:gd name="connsiteY8" fmla="*/ 1316533 h 1348272"/>
                    <a:gd name="connsiteX0" fmla="*/ 983560 w 1869106"/>
                    <a:gd name="connsiteY0" fmla="*/ 1307008 h 1339091"/>
                    <a:gd name="connsiteX1" fmla="*/ 803 w 1869106"/>
                    <a:gd name="connsiteY1" fmla="*/ 668563 h 1339091"/>
                    <a:gd name="connsiteX2" fmla="*/ 903821 w 1869106"/>
                    <a:gd name="connsiteY2" fmla="*/ 0 h 1339091"/>
                    <a:gd name="connsiteX3" fmla="*/ 1869106 w 1869106"/>
                    <a:gd name="connsiteY3" fmla="*/ 0 h 1339091"/>
                    <a:gd name="connsiteX4" fmla="*/ 1869106 w 1869106"/>
                    <a:gd name="connsiteY4" fmla="*/ 386082 h 1339091"/>
                    <a:gd name="connsiteX5" fmla="*/ 898079 w 1869106"/>
                    <a:gd name="connsiteY5" fmla="*/ 386082 h 1339091"/>
                    <a:gd name="connsiteX6" fmla="*/ 898079 w 1869106"/>
                    <a:gd name="connsiteY6" fmla="*/ 386072 h 1339091"/>
                    <a:gd name="connsiteX7" fmla="*/ 389017 w 1869106"/>
                    <a:gd name="connsiteY7" fmla="*/ 1123768 h 1339091"/>
                    <a:gd name="connsiteX8" fmla="*/ 983560 w 1869106"/>
                    <a:gd name="connsiteY8" fmla="*/ 1307008 h 1339091"/>
                    <a:gd name="connsiteX0" fmla="*/ 983560 w 1869106"/>
                    <a:gd name="connsiteY0" fmla="*/ 1307008 h 1351063"/>
                    <a:gd name="connsiteX1" fmla="*/ 803 w 1869106"/>
                    <a:gd name="connsiteY1" fmla="*/ 668563 h 1351063"/>
                    <a:gd name="connsiteX2" fmla="*/ 903821 w 1869106"/>
                    <a:gd name="connsiteY2" fmla="*/ 0 h 1351063"/>
                    <a:gd name="connsiteX3" fmla="*/ 1869106 w 1869106"/>
                    <a:gd name="connsiteY3" fmla="*/ 0 h 1351063"/>
                    <a:gd name="connsiteX4" fmla="*/ 1869106 w 1869106"/>
                    <a:gd name="connsiteY4" fmla="*/ 386082 h 1351063"/>
                    <a:gd name="connsiteX5" fmla="*/ 898079 w 1869106"/>
                    <a:gd name="connsiteY5" fmla="*/ 386082 h 1351063"/>
                    <a:gd name="connsiteX6" fmla="*/ 898079 w 1869106"/>
                    <a:gd name="connsiteY6" fmla="*/ 386072 h 1351063"/>
                    <a:gd name="connsiteX7" fmla="*/ 389017 w 1869106"/>
                    <a:gd name="connsiteY7" fmla="*/ 1123768 h 1351063"/>
                    <a:gd name="connsiteX8" fmla="*/ 983560 w 1869106"/>
                    <a:gd name="connsiteY8" fmla="*/ 1307008 h 1351063"/>
                    <a:gd name="connsiteX0" fmla="*/ 983560 w 1869106"/>
                    <a:gd name="connsiteY0" fmla="*/ 1307008 h 1339091"/>
                    <a:gd name="connsiteX1" fmla="*/ 803 w 1869106"/>
                    <a:gd name="connsiteY1" fmla="*/ 668563 h 1339091"/>
                    <a:gd name="connsiteX2" fmla="*/ 903821 w 1869106"/>
                    <a:gd name="connsiteY2" fmla="*/ 0 h 1339091"/>
                    <a:gd name="connsiteX3" fmla="*/ 1869106 w 1869106"/>
                    <a:gd name="connsiteY3" fmla="*/ 0 h 1339091"/>
                    <a:gd name="connsiteX4" fmla="*/ 1869106 w 1869106"/>
                    <a:gd name="connsiteY4" fmla="*/ 386082 h 1339091"/>
                    <a:gd name="connsiteX5" fmla="*/ 898079 w 1869106"/>
                    <a:gd name="connsiteY5" fmla="*/ 386082 h 1339091"/>
                    <a:gd name="connsiteX6" fmla="*/ 898079 w 1869106"/>
                    <a:gd name="connsiteY6" fmla="*/ 386072 h 1339091"/>
                    <a:gd name="connsiteX7" fmla="*/ 389017 w 1869106"/>
                    <a:gd name="connsiteY7" fmla="*/ 1123768 h 1339091"/>
                    <a:gd name="connsiteX8" fmla="*/ 983560 w 1869106"/>
                    <a:gd name="connsiteY8" fmla="*/ 1307008 h 1339091"/>
                    <a:gd name="connsiteX0" fmla="*/ 983560 w 1869106"/>
                    <a:gd name="connsiteY0" fmla="*/ 1307008 h 1340385"/>
                    <a:gd name="connsiteX1" fmla="*/ 803 w 1869106"/>
                    <a:gd name="connsiteY1" fmla="*/ 668563 h 1340385"/>
                    <a:gd name="connsiteX2" fmla="*/ 903821 w 1869106"/>
                    <a:gd name="connsiteY2" fmla="*/ 0 h 1340385"/>
                    <a:gd name="connsiteX3" fmla="*/ 1869106 w 1869106"/>
                    <a:gd name="connsiteY3" fmla="*/ 0 h 1340385"/>
                    <a:gd name="connsiteX4" fmla="*/ 1869106 w 1869106"/>
                    <a:gd name="connsiteY4" fmla="*/ 386082 h 1340385"/>
                    <a:gd name="connsiteX5" fmla="*/ 898079 w 1869106"/>
                    <a:gd name="connsiteY5" fmla="*/ 386082 h 1340385"/>
                    <a:gd name="connsiteX6" fmla="*/ 898079 w 1869106"/>
                    <a:gd name="connsiteY6" fmla="*/ 386072 h 1340385"/>
                    <a:gd name="connsiteX7" fmla="*/ 389017 w 1869106"/>
                    <a:gd name="connsiteY7" fmla="*/ 1123768 h 1340385"/>
                    <a:gd name="connsiteX8" fmla="*/ 983560 w 1869106"/>
                    <a:gd name="connsiteY8" fmla="*/ 1307008 h 1340385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4389"/>
                    <a:gd name="connsiteX1" fmla="*/ 803 w 1869106"/>
                    <a:gd name="connsiteY1" fmla="*/ 668563 h 1364389"/>
                    <a:gd name="connsiteX2" fmla="*/ 903821 w 1869106"/>
                    <a:gd name="connsiteY2" fmla="*/ 0 h 1364389"/>
                    <a:gd name="connsiteX3" fmla="*/ 1869106 w 1869106"/>
                    <a:gd name="connsiteY3" fmla="*/ 0 h 1364389"/>
                    <a:gd name="connsiteX4" fmla="*/ 1869106 w 1869106"/>
                    <a:gd name="connsiteY4" fmla="*/ 386082 h 1364389"/>
                    <a:gd name="connsiteX5" fmla="*/ 898079 w 1869106"/>
                    <a:gd name="connsiteY5" fmla="*/ 386082 h 1364389"/>
                    <a:gd name="connsiteX6" fmla="*/ 898079 w 1869106"/>
                    <a:gd name="connsiteY6" fmla="*/ 386072 h 1364389"/>
                    <a:gd name="connsiteX7" fmla="*/ 389017 w 1869106"/>
                    <a:gd name="connsiteY7" fmla="*/ 1123768 h 1364389"/>
                    <a:gd name="connsiteX8" fmla="*/ 983560 w 1869106"/>
                    <a:gd name="connsiteY8" fmla="*/ 1307008 h 1364389"/>
                    <a:gd name="connsiteX0" fmla="*/ 983560 w 1869106"/>
                    <a:gd name="connsiteY0" fmla="*/ 1307008 h 1369186"/>
                    <a:gd name="connsiteX1" fmla="*/ 803 w 1869106"/>
                    <a:gd name="connsiteY1" fmla="*/ 668563 h 1369186"/>
                    <a:gd name="connsiteX2" fmla="*/ 903821 w 1869106"/>
                    <a:gd name="connsiteY2" fmla="*/ 0 h 1369186"/>
                    <a:gd name="connsiteX3" fmla="*/ 1869106 w 1869106"/>
                    <a:gd name="connsiteY3" fmla="*/ 0 h 1369186"/>
                    <a:gd name="connsiteX4" fmla="*/ 1869106 w 1869106"/>
                    <a:gd name="connsiteY4" fmla="*/ 386082 h 1369186"/>
                    <a:gd name="connsiteX5" fmla="*/ 898079 w 1869106"/>
                    <a:gd name="connsiteY5" fmla="*/ 386082 h 1369186"/>
                    <a:gd name="connsiteX6" fmla="*/ 898079 w 1869106"/>
                    <a:gd name="connsiteY6" fmla="*/ 386072 h 1369186"/>
                    <a:gd name="connsiteX7" fmla="*/ 389017 w 1869106"/>
                    <a:gd name="connsiteY7" fmla="*/ 1123768 h 1369186"/>
                    <a:gd name="connsiteX8" fmla="*/ 983560 w 1869106"/>
                    <a:gd name="connsiteY8" fmla="*/ 1307008 h 1369186"/>
                    <a:gd name="connsiteX0" fmla="*/ 983838 w 1869384"/>
                    <a:gd name="connsiteY0" fmla="*/ 1307008 h 1373249"/>
                    <a:gd name="connsiteX1" fmla="*/ 1081 w 1869384"/>
                    <a:gd name="connsiteY1" fmla="*/ 668563 h 1373249"/>
                    <a:gd name="connsiteX2" fmla="*/ 904099 w 1869384"/>
                    <a:gd name="connsiteY2" fmla="*/ 0 h 1373249"/>
                    <a:gd name="connsiteX3" fmla="*/ 1869384 w 1869384"/>
                    <a:gd name="connsiteY3" fmla="*/ 0 h 1373249"/>
                    <a:gd name="connsiteX4" fmla="*/ 1869384 w 1869384"/>
                    <a:gd name="connsiteY4" fmla="*/ 386082 h 1373249"/>
                    <a:gd name="connsiteX5" fmla="*/ 898357 w 1869384"/>
                    <a:gd name="connsiteY5" fmla="*/ 386082 h 1373249"/>
                    <a:gd name="connsiteX6" fmla="*/ 898357 w 1869384"/>
                    <a:gd name="connsiteY6" fmla="*/ 386072 h 1373249"/>
                    <a:gd name="connsiteX7" fmla="*/ 389295 w 1869384"/>
                    <a:gd name="connsiteY7" fmla="*/ 1123768 h 1373249"/>
                    <a:gd name="connsiteX8" fmla="*/ 983838 w 1869384"/>
                    <a:gd name="connsiteY8" fmla="*/ 1307008 h 1373249"/>
                    <a:gd name="connsiteX0" fmla="*/ 983838 w 1869384"/>
                    <a:gd name="connsiteY0" fmla="*/ 1307008 h 1348483"/>
                    <a:gd name="connsiteX1" fmla="*/ 1081 w 1869384"/>
                    <a:gd name="connsiteY1" fmla="*/ 668563 h 1348483"/>
                    <a:gd name="connsiteX2" fmla="*/ 904099 w 1869384"/>
                    <a:gd name="connsiteY2" fmla="*/ 0 h 1348483"/>
                    <a:gd name="connsiteX3" fmla="*/ 1869384 w 1869384"/>
                    <a:gd name="connsiteY3" fmla="*/ 0 h 1348483"/>
                    <a:gd name="connsiteX4" fmla="*/ 1869384 w 1869384"/>
                    <a:gd name="connsiteY4" fmla="*/ 386082 h 1348483"/>
                    <a:gd name="connsiteX5" fmla="*/ 898357 w 1869384"/>
                    <a:gd name="connsiteY5" fmla="*/ 386082 h 1348483"/>
                    <a:gd name="connsiteX6" fmla="*/ 898357 w 1869384"/>
                    <a:gd name="connsiteY6" fmla="*/ 386072 h 1348483"/>
                    <a:gd name="connsiteX7" fmla="*/ 389295 w 1869384"/>
                    <a:gd name="connsiteY7" fmla="*/ 1123768 h 1348483"/>
                    <a:gd name="connsiteX8" fmla="*/ 983838 w 1869384"/>
                    <a:gd name="connsiteY8" fmla="*/ 1307008 h 1348483"/>
                    <a:gd name="connsiteX0" fmla="*/ 983184 w 1868730"/>
                    <a:gd name="connsiteY0" fmla="*/ 1307008 h 1348483"/>
                    <a:gd name="connsiteX1" fmla="*/ 427 w 1868730"/>
                    <a:gd name="connsiteY1" fmla="*/ 668563 h 1348483"/>
                    <a:gd name="connsiteX2" fmla="*/ 903445 w 1868730"/>
                    <a:gd name="connsiteY2" fmla="*/ 0 h 1348483"/>
                    <a:gd name="connsiteX3" fmla="*/ 1868730 w 1868730"/>
                    <a:gd name="connsiteY3" fmla="*/ 0 h 1348483"/>
                    <a:gd name="connsiteX4" fmla="*/ 1868730 w 1868730"/>
                    <a:gd name="connsiteY4" fmla="*/ 386082 h 1348483"/>
                    <a:gd name="connsiteX5" fmla="*/ 897703 w 1868730"/>
                    <a:gd name="connsiteY5" fmla="*/ 386082 h 1348483"/>
                    <a:gd name="connsiteX6" fmla="*/ 897703 w 1868730"/>
                    <a:gd name="connsiteY6" fmla="*/ 386072 h 1348483"/>
                    <a:gd name="connsiteX7" fmla="*/ 388641 w 1868730"/>
                    <a:gd name="connsiteY7" fmla="*/ 1123768 h 1348483"/>
                    <a:gd name="connsiteX8" fmla="*/ 983184 w 1868730"/>
                    <a:gd name="connsiteY8" fmla="*/ 1307008 h 1348483"/>
                    <a:gd name="connsiteX0" fmla="*/ 990229 w 1875775"/>
                    <a:gd name="connsiteY0" fmla="*/ 1307008 h 1348483"/>
                    <a:gd name="connsiteX1" fmla="*/ 7472 w 1875775"/>
                    <a:gd name="connsiteY1" fmla="*/ 668563 h 1348483"/>
                    <a:gd name="connsiteX2" fmla="*/ 910490 w 1875775"/>
                    <a:gd name="connsiteY2" fmla="*/ 0 h 1348483"/>
                    <a:gd name="connsiteX3" fmla="*/ 1875775 w 1875775"/>
                    <a:gd name="connsiteY3" fmla="*/ 0 h 1348483"/>
                    <a:gd name="connsiteX4" fmla="*/ 1875775 w 1875775"/>
                    <a:gd name="connsiteY4" fmla="*/ 386082 h 1348483"/>
                    <a:gd name="connsiteX5" fmla="*/ 904748 w 1875775"/>
                    <a:gd name="connsiteY5" fmla="*/ 386082 h 1348483"/>
                    <a:gd name="connsiteX6" fmla="*/ 904748 w 1875775"/>
                    <a:gd name="connsiteY6" fmla="*/ 386072 h 1348483"/>
                    <a:gd name="connsiteX7" fmla="*/ 395686 w 1875775"/>
                    <a:gd name="connsiteY7" fmla="*/ 1123768 h 1348483"/>
                    <a:gd name="connsiteX8" fmla="*/ 990229 w 1875775"/>
                    <a:gd name="connsiteY8" fmla="*/ 1307008 h 1348483"/>
                    <a:gd name="connsiteX0" fmla="*/ 986178 w 1871724"/>
                    <a:gd name="connsiteY0" fmla="*/ 1307008 h 1348483"/>
                    <a:gd name="connsiteX1" fmla="*/ 3421 w 1871724"/>
                    <a:gd name="connsiteY1" fmla="*/ 668563 h 1348483"/>
                    <a:gd name="connsiteX2" fmla="*/ 906439 w 1871724"/>
                    <a:gd name="connsiteY2" fmla="*/ 0 h 1348483"/>
                    <a:gd name="connsiteX3" fmla="*/ 1871724 w 1871724"/>
                    <a:gd name="connsiteY3" fmla="*/ 0 h 1348483"/>
                    <a:gd name="connsiteX4" fmla="*/ 1871724 w 1871724"/>
                    <a:gd name="connsiteY4" fmla="*/ 386082 h 1348483"/>
                    <a:gd name="connsiteX5" fmla="*/ 900697 w 1871724"/>
                    <a:gd name="connsiteY5" fmla="*/ 386082 h 1348483"/>
                    <a:gd name="connsiteX6" fmla="*/ 900697 w 1871724"/>
                    <a:gd name="connsiteY6" fmla="*/ 386072 h 1348483"/>
                    <a:gd name="connsiteX7" fmla="*/ 391635 w 1871724"/>
                    <a:gd name="connsiteY7" fmla="*/ 1123768 h 1348483"/>
                    <a:gd name="connsiteX8" fmla="*/ 986178 w 1871724"/>
                    <a:gd name="connsiteY8" fmla="*/ 1307008 h 1348483"/>
                    <a:gd name="connsiteX0" fmla="*/ 982824 w 1868370"/>
                    <a:gd name="connsiteY0" fmla="*/ 1307008 h 1348483"/>
                    <a:gd name="connsiteX1" fmla="*/ 67 w 1868370"/>
                    <a:gd name="connsiteY1" fmla="*/ 668563 h 1348483"/>
                    <a:gd name="connsiteX2" fmla="*/ 903085 w 1868370"/>
                    <a:gd name="connsiteY2" fmla="*/ 0 h 1348483"/>
                    <a:gd name="connsiteX3" fmla="*/ 1868370 w 1868370"/>
                    <a:gd name="connsiteY3" fmla="*/ 0 h 1348483"/>
                    <a:gd name="connsiteX4" fmla="*/ 1868370 w 1868370"/>
                    <a:gd name="connsiteY4" fmla="*/ 386082 h 1348483"/>
                    <a:gd name="connsiteX5" fmla="*/ 897343 w 1868370"/>
                    <a:gd name="connsiteY5" fmla="*/ 386082 h 1348483"/>
                    <a:gd name="connsiteX6" fmla="*/ 897343 w 1868370"/>
                    <a:gd name="connsiteY6" fmla="*/ 386072 h 1348483"/>
                    <a:gd name="connsiteX7" fmla="*/ 388281 w 1868370"/>
                    <a:gd name="connsiteY7" fmla="*/ 1123768 h 1348483"/>
                    <a:gd name="connsiteX8" fmla="*/ 982824 w 1868370"/>
                    <a:gd name="connsiteY8" fmla="*/ 1307008 h 1348483"/>
                    <a:gd name="connsiteX0" fmla="*/ 982837 w 1868383"/>
                    <a:gd name="connsiteY0" fmla="*/ 1307008 h 1363869"/>
                    <a:gd name="connsiteX1" fmla="*/ 80 w 1868383"/>
                    <a:gd name="connsiteY1" fmla="*/ 668563 h 1363869"/>
                    <a:gd name="connsiteX2" fmla="*/ 903098 w 1868383"/>
                    <a:gd name="connsiteY2" fmla="*/ 0 h 1363869"/>
                    <a:gd name="connsiteX3" fmla="*/ 1868383 w 1868383"/>
                    <a:gd name="connsiteY3" fmla="*/ 0 h 1363869"/>
                    <a:gd name="connsiteX4" fmla="*/ 1868383 w 1868383"/>
                    <a:gd name="connsiteY4" fmla="*/ 386082 h 1363869"/>
                    <a:gd name="connsiteX5" fmla="*/ 897356 w 1868383"/>
                    <a:gd name="connsiteY5" fmla="*/ 386082 h 1363869"/>
                    <a:gd name="connsiteX6" fmla="*/ 897356 w 1868383"/>
                    <a:gd name="connsiteY6" fmla="*/ 386072 h 1363869"/>
                    <a:gd name="connsiteX7" fmla="*/ 388294 w 1868383"/>
                    <a:gd name="connsiteY7" fmla="*/ 1123768 h 1363869"/>
                    <a:gd name="connsiteX8" fmla="*/ 982837 w 1868383"/>
                    <a:gd name="connsiteY8" fmla="*/ 1307008 h 1363869"/>
                    <a:gd name="connsiteX0" fmla="*/ 982970 w 1868516"/>
                    <a:gd name="connsiteY0" fmla="*/ 1307008 h 1357495"/>
                    <a:gd name="connsiteX1" fmla="*/ 213 w 1868516"/>
                    <a:gd name="connsiteY1" fmla="*/ 668563 h 1357495"/>
                    <a:gd name="connsiteX2" fmla="*/ 903231 w 1868516"/>
                    <a:gd name="connsiteY2" fmla="*/ 0 h 1357495"/>
                    <a:gd name="connsiteX3" fmla="*/ 1868516 w 1868516"/>
                    <a:gd name="connsiteY3" fmla="*/ 0 h 1357495"/>
                    <a:gd name="connsiteX4" fmla="*/ 1868516 w 1868516"/>
                    <a:gd name="connsiteY4" fmla="*/ 386082 h 1357495"/>
                    <a:gd name="connsiteX5" fmla="*/ 897489 w 1868516"/>
                    <a:gd name="connsiteY5" fmla="*/ 386082 h 1357495"/>
                    <a:gd name="connsiteX6" fmla="*/ 897489 w 1868516"/>
                    <a:gd name="connsiteY6" fmla="*/ 386072 h 1357495"/>
                    <a:gd name="connsiteX7" fmla="*/ 388427 w 1868516"/>
                    <a:gd name="connsiteY7" fmla="*/ 1123768 h 1357495"/>
                    <a:gd name="connsiteX8" fmla="*/ 982970 w 1868516"/>
                    <a:gd name="connsiteY8" fmla="*/ 1307008 h 1357495"/>
                    <a:gd name="connsiteX0" fmla="*/ 982834 w 1868380"/>
                    <a:gd name="connsiteY0" fmla="*/ 1307008 h 1357123"/>
                    <a:gd name="connsiteX1" fmla="*/ 77 w 1868380"/>
                    <a:gd name="connsiteY1" fmla="*/ 668563 h 1357123"/>
                    <a:gd name="connsiteX2" fmla="*/ 903095 w 1868380"/>
                    <a:gd name="connsiteY2" fmla="*/ 0 h 1357123"/>
                    <a:gd name="connsiteX3" fmla="*/ 1868380 w 1868380"/>
                    <a:gd name="connsiteY3" fmla="*/ 0 h 1357123"/>
                    <a:gd name="connsiteX4" fmla="*/ 1868380 w 1868380"/>
                    <a:gd name="connsiteY4" fmla="*/ 386082 h 1357123"/>
                    <a:gd name="connsiteX5" fmla="*/ 897353 w 1868380"/>
                    <a:gd name="connsiteY5" fmla="*/ 386082 h 1357123"/>
                    <a:gd name="connsiteX6" fmla="*/ 897353 w 1868380"/>
                    <a:gd name="connsiteY6" fmla="*/ 386072 h 1357123"/>
                    <a:gd name="connsiteX7" fmla="*/ 388291 w 1868380"/>
                    <a:gd name="connsiteY7" fmla="*/ 1123768 h 1357123"/>
                    <a:gd name="connsiteX8" fmla="*/ 982834 w 1868380"/>
                    <a:gd name="connsiteY8" fmla="*/ 1307008 h 1357123"/>
                    <a:gd name="connsiteX0" fmla="*/ 982834 w 1868380"/>
                    <a:gd name="connsiteY0" fmla="*/ 1307008 h 1364304"/>
                    <a:gd name="connsiteX1" fmla="*/ 77 w 1868380"/>
                    <a:gd name="connsiteY1" fmla="*/ 668563 h 1364304"/>
                    <a:gd name="connsiteX2" fmla="*/ 903095 w 1868380"/>
                    <a:gd name="connsiteY2" fmla="*/ 0 h 1364304"/>
                    <a:gd name="connsiteX3" fmla="*/ 1868380 w 1868380"/>
                    <a:gd name="connsiteY3" fmla="*/ 0 h 1364304"/>
                    <a:gd name="connsiteX4" fmla="*/ 1868380 w 1868380"/>
                    <a:gd name="connsiteY4" fmla="*/ 386082 h 1364304"/>
                    <a:gd name="connsiteX5" fmla="*/ 897353 w 1868380"/>
                    <a:gd name="connsiteY5" fmla="*/ 386082 h 1364304"/>
                    <a:gd name="connsiteX6" fmla="*/ 897353 w 1868380"/>
                    <a:gd name="connsiteY6" fmla="*/ 386072 h 1364304"/>
                    <a:gd name="connsiteX7" fmla="*/ 388291 w 1868380"/>
                    <a:gd name="connsiteY7" fmla="*/ 1123768 h 1364304"/>
                    <a:gd name="connsiteX8" fmla="*/ 982834 w 1868380"/>
                    <a:gd name="connsiteY8" fmla="*/ 1307008 h 1364304"/>
                    <a:gd name="connsiteX0" fmla="*/ 982834 w 1868380"/>
                    <a:gd name="connsiteY0" fmla="*/ 1307008 h 1366361"/>
                    <a:gd name="connsiteX1" fmla="*/ 77 w 1868380"/>
                    <a:gd name="connsiteY1" fmla="*/ 668563 h 1366361"/>
                    <a:gd name="connsiteX2" fmla="*/ 903095 w 1868380"/>
                    <a:gd name="connsiteY2" fmla="*/ 0 h 1366361"/>
                    <a:gd name="connsiteX3" fmla="*/ 1868380 w 1868380"/>
                    <a:gd name="connsiteY3" fmla="*/ 0 h 1366361"/>
                    <a:gd name="connsiteX4" fmla="*/ 1868380 w 1868380"/>
                    <a:gd name="connsiteY4" fmla="*/ 386082 h 1366361"/>
                    <a:gd name="connsiteX5" fmla="*/ 897353 w 1868380"/>
                    <a:gd name="connsiteY5" fmla="*/ 386082 h 1366361"/>
                    <a:gd name="connsiteX6" fmla="*/ 897353 w 1868380"/>
                    <a:gd name="connsiteY6" fmla="*/ 386072 h 1366361"/>
                    <a:gd name="connsiteX7" fmla="*/ 388291 w 1868380"/>
                    <a:gd name="connsiteY7" fmla="*/ 1123768 h 1366361"/>
                    <a:gd name="connsiteX8" fmla="*/ 982834 w 1868380"/>
                    <a:gd name="connsiteY8" fmla="*/ 1307008 h 1366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8380" h="1366361">
                      <a:moveTo>
                        <a:pt x="982834" y="1307008"/>
                      </a:moveTo>
                      <a:cubicBezTo>
                        <a:pt x="732394" y="1440691"/>
                        <a:pt x="10007" y="1396043"/>
                        <a:pt x="77" y="668563"/>
                      </a:cubicBezTo>
                      <a:cubicBezTo>
                        <a:pt x="-3715" y="390780"/>
                        <a:pt x="132130" y="13795"/>
                        <a:pt x="903095" y="0"/>
                      </a:cubicBezTo>
                      <a:lnTo>
                        <a:pt x="1868380" y="0"/>
                      </a:lnTo>
                      <a:lnTo>
                        <a:pt x="1868380" y="386082"/>
                      </a:lnTo>
                      <a:lnTo>
                        <a:pt x="897353" y="386082"/>
                      </a:lnTo>
                      <a:lnTo>
                        <a:pt x="897353" y="386072"/>
                      </a:lnTo>
                      <a:cubicBezTo>
                        <a:pt x="339444" y="390754"/>
                        <a:pt x="248008" y="890628"/>
                        <a:pt x="388291" y="1123768"/>
                      </a:cubicBezTo>
                      <a:cubicBezTo>
                        <a:pt x="463286" y="1235204"/>
                        <a:pt x="661103" y="1435284"/>
                        <a:pt x="982834" y="13070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45" name="Isosceles Triangle 44">
                  <a:extLst>
                    <a:ext uri="{FF2B5EF4-FFF2-40B4-BE49-F238E27FC236}">
                      <a16:creationId xmlns:a16="http://schemas.microsoft.com/office/drawing/2014/main" id="{670184B0-A443-4A00-8FFF-C90A702D8872}"/>
                    </a:ext>
                  </a:extLst>
                </p:cNvPr>
                <p:cNvSpPr/>
                <p:nvPr/>
              </p:nvSpPr>
              <p:spPr>
                <a:xfrm rot="16200000">
                  <a:off x="2902343" y="4374045"/>
                  <a:ext cx="535692" cy="64379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666E9D8-D525-42FB-87A4-B6B3C9FA1AD7}"/>
                  </a:ext>
                </a:extLst>
              </p:cNvPr>
              <p:cNvSpPr txBox="1"/>
              <p:nvPr/>
            </p:nvSpPr>
            <p:spPr>
              <a:xfrm>
                <a:off x="4763629" y="4554128"/>
                <a:ext cx="7563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0</a:t>
                </a:r>
                <a:r>
                  <a:rPr lang="sq-AL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3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636E248-E474-43B4-8954-29D592A20AAC}"/>
                  </a:ext>
                </a:extLst>
              </p:cNvPr>
              <p:cNvSpPr txBox="1"/>
              <p:nvPr/>
            </p:nvSpPr>
            <p:spPr>
              <a:xfrm>
                <a:off x="6672066" y="3180750"/>
                <a:ext cx="7563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0</a:t>
                </a:r>
                <a:r>
                  <a:rPr lang="sq-AL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2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F577926-49EE-452C-A8C3-33C9CCD80B88}"/>
                </a:ext>
              </a:extLst>
            </p:cNvPr>
            <p:cNvGrpSpPr/>
            <p:nvPr/>
          </p:nvGrpSpPr>
          <p:grpSpPr>
            <a:xfrm>
              <a:off x="1244599" y="4228427"/>
              <a:ext cx="2718009" cy="877164"/>
              <a:chOff x="6210996" y="1433695"/>
              <a:chExt cx="1712589" cy="62403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7DBBE5-25E6-4450-8420-FB11A4513699}"/>
                  </a:ext>
                </a:extLst>
              </p:cNvPr>
              <p:cNvSpPr txBox="1"/>
              <p:nvPr/>
            </p:nvSpPr>
            <p:spPr>
              <a:xfrm>
                <a:off x="6210999" y="1433695"/>
                <a:ext cx="1712586" cy="459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Firebase </a:t>
                </a:r>
                <a:endPara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  <a:p>
                <a:pPr algn="r"/>
                <a:endPara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  <a:p>
                <a:pPr algn="r"/>
                <a:endPara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2AEDCE-C538-490A-A8DA-31CE196C6CE0}"/>
                  </a:ext>
                </a:extLst>
              </p:cNvPr>
              <p:cNvSpPr txBox="1"/>
              <p:nvPr/>
            </p:nvSpPr>
            <p:spPr>
              <a:xfrm>
                <a:off x="6210996" y="1630760"/>
                <a:ext cx="1712586" cy="426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err="1"/>
                  <a:t>Celovita</a:t>
                </a:r>
                <a:r>
                  <a:rPr lang="en-US" sz="1100" dirty="0"/>
                  <a:t> </a:t>
                </a:r>
                <a:r>
                  <a:rPr lang="en-US" sz="1100" dirty="0" err="1"/>
                  <a:t>platforma</a:t>
                </a:r>
                <a:r>
                  <a:rPr lang="en-US" sz="1100" dirty="0"/>
                  <a:t> </a:t>
                </a:r>
                <a:r>
                  <a:rPr lang="en-US" sz="1100" dirty="0" err="1"/>
                  <a:t>za</a:t>
                </a:r>
                <a:r>
                  <a:rPr lang="en-US" sz="1100" dirty="0"/>
                  <a:t> </a:t>
                </a:r>
                <a:r>
                  <a:rPr lang="en-US" sz="1100" dirty="0" err="1"/>
                  <a:t>razvoj</a:t>
                </a:r>
                <a:r>
                  <a:rPr lang="en-US" sz="1100" dirty="0"/>
                  <a:t> </a:t>
                </a:r>
                <a:r>
                  <a:rPr lang="en-US" sz="1100" dirty="0" err="1"/>
                  <a:t>mobilnih</a:t>
                </a:r>
                <a:r>
                  <a:rPr lang="en-US" sz="1100" dirty="0"/>
                  <a:t> in </a:t>
                </a:r>
                <a:r>
                  <a:rPr lang="en-US" sz="1100" dirty="0" err="1"/>
                  <a:t>spletnih</a:t>
                </a:r>
                <a:r>
                  <a:rPr lang="en-US" sz="1100" dirty="0"/>
                  <a:t> </a:t>
                </a:r>
                <a:r>
                  <a:rPr lang="en-US" sz="1100" dirty="0" err="1"/>
                  <a:t>aplikacij</a:t>
                </a:r>
                <a:r>
                  <a:rPr lang="en-US" sz="1100" dirty="0"/>
                  <a:t>, </a:t>
                </a:r>
                <a:r>
                  <a:rPr lang="en-US" sz="1100" dirty="0" err="1"/>
                  <a:t>ki</a:t>
                </a:r>
                <a:r>
                  <a:rPr lang="en-US" sz="1100" dirty="0"/>
                  <a:t> </a:t>
                </a:r>
                <a:r>
                  <a:rPr lang="en-US" sz="1100" dirty="0" err="1"/>
                  <a:t>zagotavlja</a:t>
                </a:r>
                <a:r>
                  <a:rPr lang="en-US" sz="1100" dirty="0"/>
                  <a:t> </a:t>
                </a:r>
                <a:r>
                  <a:rPr lang="en-US" sz="1100" dirty="0" err="1"/>
                  <a:t>avtentikacijo</a:t>
                </a:r>
                <a:r>
                  <a:rPr lang="en-US" sz="1100" dirty="0"/>
                  <a:t> in </a:t>
                </a:r>
                <a:r>
                  <a:rPr lang="en-US" sz="1100" dirty="0" err="1"/>
                  <a:t>podatkovno</a:t>
                </a:r>
                <a:r>
                  <a:rPr lang="en-US" sz="1100" dirty="0"/>
                  <a:t> </a:t>
                </a:r>
                <a:r>
                  <a:rPr lang="en-US" sz="1100" dirty="0" err="1"/>
                  <a:t>bazo</a:t>
                </a:r>
                <a:r>
                  <a:rPr lang="en-US" sz="1100" dirty="0"/>
                  <a:t>.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F577926-49EE-452C-A8C3-33C9CCD80B88}"/>
                </a:ext>
              </a:extLst>
            </p:cNvPr>
            <p:cNvGrpSpPr/>
            <p:nvPr/>
          </p:nvGrpSpPr>
          <p:grpSpPr>
            <a:xfrm>
              <a:off x="8490164" y="3086077"/>
              <a:ext cx="2718007" cy="646331"/>
              <a:chOff x="6210996" y="1433692"/>
              <a:chExt cx="1712588" cy="459814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7DBBE5-25E6-4450-8420-FB11A4513699}"/>
                  </a:ext>
                </a:extLst>
              </p:cNvPr>
              <p:cNvSpPr txBox="1"/>
              <p:nvPr/>
            </p:nvSpPr>
            <p:spPr>
              <a:xfrm>
                <a:off x="6318075" y="1433692"/>
                <a:ext cx="1605509" cy="459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Jira </a:t>
                </a:r>
                <a:endPara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  <a:p>
                <a:pPr algn="r"/>
                <a:endPara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  <a:p>
                <a:pPr algn="r"/>
                <a:endPara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2AEDCE-C538-490A-A8DA-31CE196C6CE0}"/>
                  </a:ext>
                </a:extLst>
              </p:cNvPr>
              <p:cNvSpPr txBox="1"/>
              <p:nvPr/>
            </p:nvSpPr>
            <p:spPr>
              <a:xfrm>
                <a:off x="6210996" y="1630757"/>
                <a:ext cx="1712586" cy="186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err="1"/>
                  <a:t>Orodje</a:t>
                </a:r>
                <a:r>
                  <a:rPr lang="en-US" sz="1100" dirty="0"/>
                  <a:t> </a:t>
                </a:r>
                <a:r>
                  <a:rPr lang="en-US" sz="1100" dirty="0" err="1"/>
                  <a:t>za</a:t>
                </a:r>
                <a:r>
                  <a:rPr lang="en-US" sz="1100" dirty="0"/>
                  <a:t> </a:t>
                </a:r>
                <a:r>
                  <a:rPr lang="en-US" sz="1100" dirty="0" err="1"/>
                  <a:t>organizacijo</a:t>
                </a:r>
                <a:r>
                  <a:rPr lang="en-US" sz="1100" dirty="0"/>
                  <a:t> in </a:t>
                </a:r>
                <a:r>
                  <a:rPr lang="en-US" sz="1100" dirty="0" err="1"/>
                  <a:t>sledenje</a:t>
                </a:r>
                <a:r>
                  <a:rPr lang="en-US" sz="1100" dirty="0"/>
                  <a:t> </a:t>
                </a:r>
                <a:r>
                  <a:rPr lang="en-US" sz="1100" dirty="0" err="1"/>
                  <a:t>dela</a:t>
                </a:r>
                <a:r>
                  <a:rPr lang="en-US" sz="1100" dirty="0"/>
                  <a:t>.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289897" y="2085170"/>
              <a:ext cx="2511927" cy="1441169"/>
              <a:chOff x="5494327" y="4057770"/>
              <a:chExt cx="2511927" cy="1441169"/>
            </a:xfrm>
          </p:grpSpPr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0F014487-5736-4CE5-97DE-F9CAE42EF7A6}"/>
                  </a:ext>
                </a:extLst>
              </p:cNvPr>
              <p:cNvSpPr/>
              <p:nvPr/>
            </p:nvSpPr>
            <p:spPr>
              <a:xfrm rot="5400000">
                <a:off x="7416509" y="4003716"/>
                <a:ext cx="535692" cy="643799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52234503-475D-4610-84CA-7A054F7321B6}"/>
                  </a:ext>
                </a:extLst>
              </p:cNvPr>
              <p:cNvSpPr/>
              <p:nvPr/>
            </p:nvSpPr>
            <p:spPr>
              <a:xfrm>
                <a:off x="5494327" y="4132578"/>
                <a:ext cx="1868380" cy="1366361"/>
              </a:xfrm>
              <a:custGeom>
                <a:avLst/>
                <a:gdLst>
                  <a:gd name="connsiteX0" fmla="*/ 902987 w 1868306"/>
                  <a:gd name="connsiteY0" fmla="*/ 0 h 1356095"/>
                  <a:gd name="connsiteX1" fmla="*/ 903021 w 1868306"/>
                  <a:gd name="connsiteY1" fmla="*/ 5072 h 1356095"/>
                  <a:gd name="connsiteX2" fmla="*/ 1868306 w 1868306"/>
                  <a:gd name="connsiteY2" fmla="*/ 5072 h 1356095"/>
                  <a:gd name="connsiteX3" fmla="*/ 1868306 w 1868306"/>
                  <a:gd name="connsiteY3" fmla="*/ 391154 h 1356095"/>
                  <a:gd name="connsiteX4" fmla="*/ 897279 w 1868306"/>
                  <a:gd name="connsiteY4" fmla="*/ 391154 h 1356095"/>
                  <a:gd name="connsiteX5" fmla="*/ 897279 w 1868306"/>
                  <a:gd name="connsiteY5" fmla="*/ 391144 h 1356095"/>
                  <a:gd name="connsiteX6" fmla="*/ 384895 w 1868306"/>
                  <a:gd name="connsiteY6" fmla="*/ 684842 h 1356095"/>
                  <a:gd name="connsiteX7" fmla="*/ 388217 w 1868306"/>
                  <a:gd name="connsiteY7" fmla="*/ 1117302 h 1356095"/>
                  <a:gd name="connsiteX8" fmla="*/ 894654 w 1868306"/>
                  <a:gd name="connsiteY8" fmla="*/ 1335893 h 1356095"/>
                  <a:gd name="connsiteX9" fmla="*/ 3 w 1868306"/>
                  <a:gd name="connsiteY9" fmla="*/ 673635 h 1356095"/>
                  <a:gd name="connsiteX10" fmla="*/ 902987 w 1868306"/>
                  <a:gd name="connsiteY10" fmla="*/ 0 h 1356095"/>
                  <a:gd name="connsiteX0" fmla="*/ 902987 w 1868306"/>
                  <a:gd name="connsiteY0" fmla="*/ 0 h 1356095"/>
                  <a:gd name="connsiteX1" fmla="*/ 903021 w 1868306"/>
                  <a:gd name="connsiteY1" fmla="*/ 5072 h 1356095"/>
                  <a:gd name="connsiteX2" fmla="*/ 1868306 w 1868306"/>
                  <a:gd name="connsiteY2" fmla="*/ 5072 h 1356095"/>
                  <a:gd name="connsiteX3" fmla="*/ 1868306 w 1868306"/>
                  <a:gd name="connsiteY3" fmla="*/ 391154 h 1356095"/>
                  <a:gd name="connsiteX4" fmla="*/ 897279 w 1868306"/>
                  <a:gd name="connsiteY4" fmla="*/ 391154 h 1356095"/>
                  <a:gd name="connsiteX5" fmla="*/ 897279 w 1868306"/>
                  <a:gd name="connsiteY5" fmla="*/ 391144 h 1356095"/>
                  <a:gd name="connsiteX6" fmla="*/ 384895 w 1868306"/>
                  <a:gd name="connsiteY6" fmla="*/ 684842 h 1356095"/>
                  <a:gd name="connsiteX7" fmla="*/ 388217 w 1868306"/>
                  <a:gd name="connsiteY7" fmla="*/ 1117302 h 1356095"/>
                  <a:gd name="connsiteX8" fmla="*/ 894654 w 1868306"/>
                  <a:gd name="connsiteY8" fmla="*/ 1335893 h 1356095"/>
                  <a:gd name="connsiteX9" fmla="*/ 3 w 1868306"/>
                  <a:gd name="connsiteY9" fmla="*/ 673635 h 1356095"/>
                  <a:gd name="connsiteX10" fmla="*/ 902987 w 1868306"/>
                  <a:gd name="connsiteY10" fmla="*/ 0 h 1356095"/>
                  <a:gd name="connsiteX0" fmla="*/ 3 w 1868306"/>
                  <a:gd name="connsiteY0" fmla="*/ 668563 h 1350999"/>
                  <a:gd name="connsiteX1" fmla="*/ 903021 w 1868306"/>
                  <a:gd name="connsiteY1" fmla="*/ 0 h 1350999"/>
                  <a:gd name="connsiteX2" fmla="*/ 1868306 w 1868306"/>
                  <a:gd name="connsiteY2" fmla="*/ 0 h 1350999"/>
                  <a:gd name="connsiteX3" fmla="*/ 1868306 w 1868306"/>
                  <a:gd name="connsiteY3" fmla="*/ 386082 h 1350999"/>
                  <a:gd name="connsiteX4" fmla="*/ 897279 w 1868306"/>
                  <a:gd name="connsiteY4" fmla="*/ 386082 h 1350999"/>
                  <a:gd name="connsiteX5" fmla="*/ 897279 w 1868306"/>
                  <a:gd name="connsiteY5" fmla="*/ 386072 h 1350999"/>
                  <a:gd name="connsiteX6" fmla="*/ 384895 w 1868306"/>
                  <a:gd name="connsiteY6" fmla="*/ 679770 h 1350999"/>
                  <a:gd name="connsiteX7" fmla="*/ 388217 w 1868306"/>
                  <a:gd name="connsiteY7" fmla="*/ 1112230 h 1350999"/>
                  <a:gd name="connsiteX8" fmla="*/ 894654 w 1868306"/>
                  <a:gd name="connsiteY8" fmla="*/ 1330821 h 1350999"/>
                  <a:gd name="connsiteX9" fmla="*/ 3 w 1868306"/>
                  <a:gd name="connsiteY9" fmla="*/ 668563 h 1350999"/>
                  <a:gd name="connsiteX0" fmla="*/ 3 w 1868306"/>
                  <a:gd name="connsiteY0" fmla="*/ 668563 h 1350999"/>
                  <a:gd name="connsiteX1" fmla="*/ 903021 w 1868306"/>
                  <a:gd name="connsiteY1" fmla="*/ 0 h 1350999"/>
                  <a:gd name="connsiteX2" fmla="*/ 1868306 w 1868306"/>
                  <a:gd name="connsiteY2" fmla="*/ 0 h 1350999"/>
                  <a:gd name="connsiteX3" fmla="*/ 1868306 w 1868306"/>
                  <a:gd name="connsiteY3" fmla="*/ 386082 h 1350999"/>
                  <a:gd name="connsiteX4" fmla="*/ 897279 w 1868306"/>
                  <a:gd name="connsiteY4" fmla="*/ 386082 h 1350999"/>
                  <a:gd name="connsiteX5" fmla="*/ 897279 w 1868306"/>
                  <a:gd name="connsiteY5" fmla="*/ 386072 h 1350999"/>
                  <a:gd name="connsiteX6" fmla="*/ 384895 w 1868306"/>
                  <a:gd name="connsiteY6" fmla="*/ 679770 h 1350999"/>
                  <a:gd name="connsiteX7" fmla="*/ 388217 w 1868306"/>
                  <a:gd name="connsiteY7" fmla="*/ 1112230 h 1350999"/>
                  <a:gd name="connsiteX8" fmla="*/ 894654 w 1868306"/>
                  <a:gd name="connsiteY8" fmla="*/ 1330821 h 1350999"/>
                  <a:gd name="connsiteX9" fmla="*/ 3 w 1868306"/>
                  <a:gd name="connsiteY9" fmla="*/ 668563 h 1350999"/>
                  <a:gd name="connsiteX0" fmla="*/ 3 w 1868306"/>
                  <a:gd name="connsiteY0" fmla="*/ 668563 h 1350999"/>
                  <a:gd name="connsiteX1" fmla="*/ 903021 w 1868306"/>
                  <a:gd name="connsiteY1" fmla="*/ 0 h 1350999"/>
                  <a:gd name="connsiteX2" fmla="*/ 1868306 w 1868306"/>
                  <a:gd name="connsiteY2" fmla="*/ 0 h 1350999"/>
                  <a:gd name="connsiteX3" fmla="*/ 1868306 w 1868306"/>
                  <a:gd name="connsiteY3" fmla="*/ 386082 h 1350999"/>
                  <a:gd name="connsiteX4" fmla="*/ 897279 w 1868306"/>
                  <a:gd name="connsiteY4" fmla="*/ 386082 h 1350999"/>
                  <a:gd name="connsiteX5" fmla="*/ 897279 w 1868306"/>
                  <a:gd name="connsiteY5" fmla="*/ 386072 h 1350999"/>
                  <a:gd name="connsiteX6" fmla="*/ 384895 w 1868306"/>
                  <a:gd name="connsiteY6" fmla="*/ 679770 h 1350999"/>
                  <a:gd name="connsiteX7" fmla="*/ 388217 w 1868306"/>
                  <a:gd name="connsiteY7" fmla="*/ 1112230 h 1350999"/>
                  <a:gd name="connsiteX8" fmla="*/ 894654 w 1868306"/>
                  <a:gd name="connsiteY8" fmla="*/ 1330821 h 1350999"/>
                  <a:gd name="connsiteX9" fmla="*/ 3 w 1868306"/>
                  <a:gd name="connsiteY9" fmla="*/ 668563 h 1350999"/>
                  <a:gd name="connsiteX0" fmla="*/ 3 w 1868306"/>
                  <a:gd name="connsiteY0" fmla="*/ 668563 h 1350999"/>
                  <a:gd name="connsiteX1" fmla="*/ 903021 w 1868306"/>
                  <a:gd name="connsiteY1" fmla="*/ 0 h 1350999"/>
                  <a:gd name="connsiteX2" fmla="*/ 1868306 w 1868306"/>
                  <a:gd name="connsiteY2" fmla="*/ 0 h 1350999"/>
                  <a:gd name="connsiteX3" fmla="*/ 1868306 w 1868306"/>
                  <a:gd name="connsiteY3" fmla="*/ 386082 h 1350999"/>
                  <a:gd name="connsiteX4" fmla="*/ 897279 w 1868306"/>
                  <a:gd name="connsiteY4" fmla="*/ 386082 h 1350999"/>
                  <a:gd name="connsiteX5" fmla="*/ 897279 w 1868306"/>
                  <a:gd name="connsiteY5" fmla="*/ 386072 h 1350999"/>
                  <a:gd name="connsiteX6" fmla="*/ 384895 w 1868306"/>
                  <a:gd name="connsiteY6" fmla="*/ 679770 h 1350999"/>
                  <a:gd name="connsiteX7" fmla="*/ 388217 w 1868306"/>
                  <a:gd name="connsiteY7" fmla="*/ 1112230 h 1350999"/>
                  <a:gd name="connsiteX8" fmla="*/ 894654 w 1868306"/>
                  <a:gd name="connsiteY8" fmla="*/ 1330821 h 1350999"/>
                  <a:gd name="connsiteX9" fmla="*/ 3 w 1868306"/>
                  <a:gd name="connsiteY9" fmla="*/ 668563 h 1350999"/>
                  <a:gd name="connsiteX0" fmla="*/ 3 w 1868306"/>
                  <a:gd name="connsiteY0" fmla="*/ 668563 h 1350999"/>
                  <a:gd name="connsiteX1" fmla="*/ 903021 w 1868306"/>
                  <a:gd name="connsiteY1" fmla="*/ 0 h 1350999"/>
                  <a:gd name="connsiteX2" fmla="*/ 1868306 w 1868306"/>
                  <a:gd name="connsiteY2" fmla="*/ 0 h 1350999"/>
                  <a:gd name="connsiteX3" fmla="*/ 1868306 w 1868306"/>
                  <a:gd name="connsiteY3" fmla="*/ 386082 h 1350999"/>
                  <a:gd name="connsiteX4" fmla="*/ 897279 w 1868306"/>
                  <a:gd name="connsiteY4" fmla="*/ 386082 h 1350999"/>
                  <a:gd name="connsiteX5" fmla="*/ 897279 w 1868306"/>
                  <a:gd name="connsiteY5" fmla="*/ 386072 h 1350999"/>
                  <a:gd name="connsiteX6" fmla="*/ 384895 w 1868306"/>
                  <a:gd name="connsiteY6" fmla="*/ 679770 h 1350999"/>
                  <a:gd name="connsiteX7" fmla="*/ 388217 w 1868306"/>
                  <a:gd name="connsiteY7" fmla="*/ 1112230 h 1350999"/>
                  <a:gd name="connsiteX8" fmla="*/ 894654 w 1868306"/>
                  <a:gd name="connsiteY8" fmla="*/ 1330821 h 1350999"/>
                  <a:gd name="connsiteX9" fmla="*/ 3 w 1868306"/>
                  <a:gd name="connsiteY9" fmla="*/ 668563 h 1350999"/>
                  <a:gd name="connsiteX0" fmla="*/ 6 w 1868309"/>
                  <a:gd name="connsiteY0" fmla="*/ 668563 h 1367962"/>
                  <a:gd name="connsiteX1" fmla="*/ 903024 w 1868309"/>
                  <a:gd name="connsiteY1" fmla="*/ 0 h 1367962"/>
                  <a:gd name="connsiteX2" fmla="*/ 1868309 w 1868309"/>
                  <a:gd name="connsiteY2" fmla="*/ 0 h 1367962"/>
                  <a:gd name="connsiteX3" fmla="*/ 1868309 w 1868309"/>
                  <a:gd name="connsiteY3" fmla="*/ 386082 h 1367962"/>
                  <a:gd name="connsiteX4" fmla="*/ 897282 w 1868309"/>
                  <a:gd name="connsiteY4" fmla="*/ 386082 h 1367962"/>
                  <a:gd name="connsiteX5" fmla="*/ 897282 w 1868309"/>
                  <a:gd name="connsiteY5" fmla="*/ 386072 h 1367962"/>
                  <a:gd name="connsiteX6" fmla="*/ 384898 w 1868309"/>
                  <a:gd name="connsiteY6" fmla="*/ 679770 h 1367962"/>
                  <a:gd name="connsiteX7" fmla="*/ 388220 w 1868309"/>
                  <a:gd name="connsiteY7" fmla="*/ 1112230 h 1367962"/>
                  <a:gd name="connsiteX8" fmla="*/ 894657 w 1868309"/>
                  <a:gd name="connsiteY8" fmla="*/ 1330821 h 1367962"/>
                  <a:gd name="connsiteX9" fmla="*/ 6 w 1868309"/>
                  <a:gd name="connsiteY9" fmla="*/ 668563 h 1367962"/>
                  <a:gd name="connsiteX0" fmla="*/ 498 w 1868801"/>
                  <a:gd name="connsiteY0" fmla="*/ 668563 h 1365568"/>
                  <a:gd name="connsiteX1" fmla="*/ 903516 w 1868801"/>
                  <a:gd name="connsiteY1" fmla="*/ 0 h 1365568"/>
                  <a:gd name="connsiteX2" fmla="*/ 1868801 w 1868801"/>
                  <a:gd name="connsiteY2" fmla="*/ 0 h 1365568"/>
                  <a:gd name="connsiteX3" fmla="*/ 1868801 w 1868801"/>
                  <a:gd name="connsiteY3" fmla="*/ 386082 h 1365568"/>
                  <a:gd name="connsiteX4" fmla="*/ 897774 w 1868801"/>
                  <a:gd name="connsiteY4" fmla="*/ 386082 h 1365568"/>
                  <a:gd name="connsiteX5" fmla="*/ 897774 w 1868801"/>
                  <a:gd name="connsiteY5" fmla="*/ 386072 h 1365568"/>
                  <a:gd name="connsiteX6" fmla="*/ 385390 w 1868801"/>
                  <a:gd name="connsiteY6" fmla="*/ 679770 h 1365568"/>
                  <a:gd name="connsiteX7" fmla="*/ 388712 w 1868801"/>
                  <a:gd name="connsiteY7" fmla="*/ 1112230 h 1365568"/>
                  <a:gd name="connsiteX8" fmla="*/ 895149 w 1868801"/>
                  <a:gd name="connsiteY8" fmla="*/ 1330821 h 1365568"/>
                  <a:gd name="connsiteX9" fmla="*/ 498 w 1868801"/>
                  <a:gd name="connsiteY9" fmla="*/ 668563 h 1365568"/>
                  <a:gd name="connsiteX0" fmla="*/ 681 w 1868984"/>
                  <a:gd name="connsiteY0" fmla="*/ 668563 h 1367232"/>
                  <a:gd name="connsiteX1" fmla="*/ 903699 w 1868984"/>
                  <a:gd name="connsiteY1" fmla="*/ 0 h 1367232"/>
                  <a:gd name="connsiteX2" fmla="*/ 1868984 w 1868984"/>
                  <a:gd name="connsiteY2" fmla="*/ 0 h 1367232"/>
                  <a:gd name="connsiteX3" fmla="*/ 1868984 w 1868984"/>
                  <a:gd name="connsiteY3" fmla="*/ 386082 h 1367232"/>
                  <a:gd name="connsiteX4" fmla="*/ 897957 w 1868984"/>
                  <a:gd name="connsiteY4" fmla="*/ 386082 h 1367232"/>
                  <a:gd name="connsiteX5" fmla="*/ 897957 w 1868984"/>
                  <a:gd name="connsiteY5" fmla="*/ 386072 h 1367232"/>
                  <a:gd name="connsiteX6" fmla="*/ 385573 w 1868984"/>
                  <a:gd name="connsiteY6" fmla="*/ 679770 h 1367232"/>
                  <a:gd name="connsiteX7" fmla="*/ 388895 w 1868984"/>
                  <a:gd name="connsiteY7" fmla="*/ 1112230 h 1367232"/>
                  <a:gd name="connsiteX8" fmla="*/ 895332 w 1868984"/>
                  <a:gd name="connsiteY8" fmla="*/ 1330821 h 1367232"/>
                  <a:gd name="connsiteX9" fmla="*/ 681 w 1868984"/>
                  <a:gd name="connsiteY9" fmla="*/ 668563 h 1367232"/>
                  <a:gd name="connsiteX0" fmla="*/ 2927 w 1871230"/>
                  <a:gd name="connsiteY0" fmla="*/ 668563 h 1368608"/>
                  <a:gd name="connsiteX1" fmla="*/ 905945 w 1871230"/>
                  <a:gd name="connsiteY1" fmla="*/ 0 h 1368608"/>
                  <a:gd name="connsiteX2" fmla="*/ 1871230 w 1871230"/>
                  <a:gd name="connsiteY2" fmla="*/ 0 h 1368608"/>
                  <a:gd name="connsiteX3" fmla="*/ 1871230 w 1871230"/>
                  <a:gd name="connsiteY3" fmla="*/ 386082 h 1368608"/>
                  <a:gd name="connsiteX4" fmla="*/ 900203 w 1871230"/>
                  <a:gd name="connsiteY4" fmla="*/ 386082 h 1368608"/>
                  <a:gd name="connsiteX5" fmla="*/ 900203 w 1871230"/>
                  <a:gd name="connsiteY5" fmla="*/ 386072 h 1368608"/>
                  <a:gd name="connsiteX6" fmla="*/ 387819 w 1871230"/>
                  <a:gd name="connsiteY6" fmla="*/ 679770 h 1368608"/>
                  <a:gd name="connsiteX7" fmla="*/ 391141 w 1871230"/>
                  <a:gd name="connsiteY7" fmla="*/ 1112230 h 1368608"/>
                  <a:gd name="connsiteX8" fmla="*/ 897578 w 1871230"/>
                  <a:gd name="connsiteY8" fmla="*/ 1330821 h 1368608"/>
                  <a:gd name="connsiteX9" fmla="*/ 2927 w 1871230"/>
                  <a:gd name="connsiteY9" fmla="*/ 668563 h 1368608"/>
                  <a:gd name="connsiteX0" fmla="*/ 682 w 1868985"/>
                  <a:gd name="connsiteY0" fmla="*/ 668563 h 1368828"/>
                  <a:gd name="connsiteX1" fmla="*/ 903700 w 1868985"/>
                  <a:gd name="connsiteY1" fmla="*/ 0 h 1368828"/>
                  <a:gd name="connsiteX2" fmla="*/ 1868985 w 1868985"/>
                  <a:gd name="connsiteY2" fmla="*/ 0 h 1368828"/>
                  <a:gd name="connsiteX3" fmla="*/ 1868985 w 1868985"/>
                  <a:gd name="connsiteY3" fmla="*/ 386082 h 1368828"/>
                  <a:gd name="connsiteX4" fmla="*/ 897958 w 1868985"/>
                  <a:gd name="connsiteY4" fmla="*/ 386082 h 1368828"/>
                  <a:gd name="connsiteX5" fmla="*/ 897958 w 1868985"/>
                  <a:gd name="connsiteY5" fmla="*/ 386072 h 1368828"/>
                  <a:gd name="connsiteX6" fmla="*/ 385574 w 1868985"/>
                  <a:gd name="connsiteY6" fmla="*/ 679770 h 1368828"/>
                  <a:gd name="connsiteX7" fmla="*/ 388896 w 1868985"/>
                  <a:gd name="connsiteY7" fmla="*/ 1112230 h 1368828"/>
                  <a:gd name="connsiteX8" fmla="*/ 895333 w 1868985"/>
                  <a:gd name="connsiteY8" fmla="*/ 1330821 h 1368828"/>
                  <a:gd name="connsiteX9" fmla="*/ 682 w 1868985"/>
                  <a:gd name="connsiteY9" fmla="*/ 668563 h 1368828"/>
                  <a:gd name="connsiteX0" fmla="*/ 214 w 1868517"/>
                  <a:gd name="connsiteY0" fmla="*/ 668563 h 1369051"/>
                  <a:gd name="connsiteX1" fmla="*/ 903232 w 1868517"/>
                  <a:gd name="connsiteY1" fmla="*/ 0 h 1369051"/>
                  <a:gd name="connsiteX2" fmla="*/ 1868517 w 1868517"/>
                  <a:gd name="connsiteY2" fmla="*/ 0 h 1369051"/>
                  <a:gd name="connsiteX3" fmla="*/ 1868517 w 1868517"/>
                  <a:gd name="connsiteY3" fmla="*/ 386082 h 1369051"/>
                  <a:gd name="connsiteX4" fmla="*/ 897490 w 1868517"/>
                  <a:gd name="connsiteY4" fmla="*/ 386082 h 1369051"/>
                  <a:gd name="connsiteX5" fmla="*/ 897490 w 1868517"/>
                  <a:gd name="connsiteY5" fmla="*/ 386072 h 1369051"/>
                  <a:gd name="connsiteX6" fmla="*/ 385106 w 1868517"/>
                  <a:gd name="connsiteY6" fmla="*/ 679770 h 1369051"/>
                  <a:gd name="connsiteX7" fmla="*/ 388428 w 1868517"/>
                  <a:gd name="connsiteY7" fmla="*/ 1112230 h 1369051"/>
                  <a:gd name="connsiteX8" fmla="*/ 894865 w 1868517"/>
                  <a:gd name="connsiteY8" fmla="*/ 1330821 h 1369051"/>
                  <a:gd name="connsiteX9" fmla="*/ 214 w 1868517"/>
                  <a:gd name="connsiteY9" fmla="*/ 668563 h 1369051"/>
                  <a:gd name="connsiteX0" fmla="*/ 7 w 1868310"/>
                  <a:gd name="connsiteY0" fmla="*/ 668563 h 1377115"/>
                  <a:gd name="connsiteX1" fmla="*/ 903025 w 1868310"/>
                  <a:gd name="connsiteY1" fmla="*/ 0 h 1377115"/>
                  <a:gd name="connsiteX2" fmla="*/ 1868310 w 1868310"/>
                  <a:gd name="connsiteY2" fmla="*/ 0 h 1377115"/>
                  <a:gd name="connsiteX3" fmla="*/ 1868310 w 1868310"/>
                  <a:gd name="connsiteY3" fmla="*/ 386082 h 1377115"/>
                  <a:gd name="connsiteX4" fmla="*/ 897283 w 1868310"/>
                  <a:gd name="connsiteY4" fmla="*/ 386082 h 1377115"/>
                  <a:gd name="connsiteX5" fmla="*/ 897283 w 1868310"/>
                  <a:gd name="connsiteY5" fmla="*/ 386072 h 1377115"/>
                  <a:gd name="connsiteX6" fmla="*/ 384899 w 1868310"/>
                  <a:gd name="connsiteY6" fmla="*/ 679770 h 1377115"/>
                  <a:gd name="connsiteX7" fmla="*/ 388221 w 1868310"/>
                  <a:gd name="connsiteY7" fmla="*/ 1112230 h 1377115"/>
                  <a:gd name="connsiteX8" fmla="*/ 894658 w 1868310"/>
                  <a:gd name="connsiteY8" fmla="*/ 1340346 h 1377115"/>
                  <a:gd name="connsiteX9" fmla="*/ 7 w 1868310"/>
                  <a:gd name="connsiteY9" fmla="*/ 668563 h 1377115"/>
                  <a:gd name="connsiteX0" fmla="*/ 7 w 1868310"/>
                  <a:gd name="connsiteY0" fmla="*/ 668563 h 1377115"/>
                  <a:gd name="connsiteX1" fmla="*/ 903025 w 1868310"/>
                  <a:gd name="connsiteY1" fmla="*/ 0 h 1377115"/>
                  <a:gd name="connsiteX2" fmla="*/ 1868310 w 1868310"/>
                  <a:gd name="connsiteY2" fmla="*/ 0 h 1377115"/>
                  <a:gd name="connsiteX3" fmla="*/ 1868310 w 1868310"/>
                  <a:gd name="connsiteY3" fmla="*/ 386082 h 1377115"/>
                  <a:gd name="connsiteX4" fmla="*/ 897283 w 1868310"/>
                  <a:gd name="connsiteY4" fmla="*/ 386082 h 1377115"/>
                  <a:gd name="connsiteX5" fmla="*/ 897283 w 1868310"/>
                  <a:gd name="connsiteY5" fmla="*/ 386072 h 1377115"/>
                  <a:gd name="connsiteX6" fmla="*/ 384899 w 1868310"/>
                  <a:gd name="connsiteY6" fmla="*/ 679770 h 1377115"/>
                  <a:gd name="connsiteX7" fmla="*/ 388221 w 1868310"/>
                  <a:gd name="connsiteY7" fmla="*/ 1112230 h 1377115"/>
                  <a:gd name="connsiteX8" fmla="*/ 894658 w 1868310"/>
                  <a:gd name="connsiteY8" fmla="*/ 1340346 h 1377115"/>
                  <a:gd name="connsiteX9" fmla="*/ 7 w 1868310"/>
                  <a:gd name="connsiteY9" fmla="*/ 668563 h 1377115"/>
                  <a:gd name="connsiteX0" fmla="*/ 7 w 1868310"/>
                  <a:gd name="connsiteY0" fmla="*/ 668563 h 1377115"/>
                  <a:gd name="connsiteX1" fmla="*/ 903025 w 1868310"/>
                  <a:gd name="connsiteY1" fmla="*/ 0 h 1377115"/>
                  <a:gd name="connsiteX2" fmla="*/ 1868310 w 1868310"/>
                  <a:gd name="connsiteY2" fmla="*/ 0 h 1377115"/>
                  <a:gd name="connsiteX3" fmla="*/ 1868310 w 1868310"/>
                  <a:gd name="connsiteY3" fmla="*/ 386082 h 1377115"/>
                  <a:gd name="connsiteX4" fmla="*/ 897283 w 1868310"/>
                  <a:gd name="connsiteY4" fmla="*/ 386082 h 1377115"/>
                  <a:gd name="connsiteX5" fmla="*/ 897283 w 1868310"/>
                  <a:gd name="connsiteY5" fmla="*/ 386072 h 1377115"/>
                  <a:gd name="connsiteX6" fmla="*/ 384899 w 1868310"/>
                  <a:gd name="connsiteY6" fmla="*/ 679770 h 1377115"/>
                  <a:gd name="connsiteX7" fmla="*/ 388221 w 1868310"/>
                  <a:gd name="connsiteY7" fmla="*/ 1112230 h 1377115"/>
                  <a:gd name="connsiteX8" fmla="*/ 894658 w 1868310"/>
                  <a:gd name="connsiteY8" fmla="*/ 1340346 h 1377115"/>
                  <a:gd name="connsiteX9" fmla="*/ 7 w 1868310"/>
                  <a:gd name="connsiteY9" fmla="*/ 668563 h 1377115"/>
                  <a:gd name="connsiteX0" fmla="*/ 14 w 1868317"/>
                  <a:gd name="connsiteY0" fmla="*/ 668563 h 1369639"/>
                  <a:gd name="connsiteX1" fmla="*/ 903032 w 1868317"/>
                  <a:gd name="connsiteY1" fmla="*/ 0 h 1369639"/>
                  <a:gd name="connsiteX2" fmla="*/ 1868317 w 1868317"/>
                  <a:gd name="connsiteY2" fmla="*/ 0 h 1369639"/>
                  <a:gd name="connsiteX3" fmla="*/ 1868317 w 1868317"/>
                  <a:gd name="connsiteY3" fmla="*/ 386082 h 1369639"/>
                  <a:gd name="connsiteX4" fmla="*/ 897290 w 1868317"/>
                  <a:gd name="connsiteY4" fmla="*/ 386082 h 1369639"/>
                  <a:gd name="connsiteX5" fmla="*/ 897290 w 1868317"/>
                  <a:gd name="connsiteY5" fmla="*/ 386072 h 1369639"/>
                  <a:gd name="connsiteX6" fmla="*/ 384906 w 1868317"/>
                  <a:gd name="connsiteY6" fmla="*/ 679770 h 1369639"/>
                  <a:gd name="connsiteX7" fmla="*/ 388228 w 1868317"/>
                  <a:gd name="connsiteY7" fmla="*/ 1112230 h 1369639"/>
                  <a:gd name="connsiteX8" fmla="*/ 894665 w 1868317"/>
                  <a:gd name="connsiteY8" fmla="*/ 1340346 h 1369639"/>
                  <a:gd name="connsiteX9" fmla="*/ 14 w 1868317"/>
                  <a:gd name="connsiteY9" fmla="*/ 668563 h 1369639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84916 w 1868327"/>
                  <a:gd name="connsiteY6" fmla="*/ 679770 h 1355790"/>
                  <a:gd name="connsiteX7" fmla="*/ 388238 w 1868327"/>
                  <a:gd name="connsiteY7" fmla="*/ 1112230 h 1355790"/>
                  <a:gd name="connsiteX8" fmla="*/ 894675 w 1868327"/>
                  <a:gd name="connsiteY8" fmla="*/ 1340346 h 1355790"/>
                  <a:gd name="connsiteX9" fmla="*/ 24 w 1868327"/>
                  <a:gd name="connsiteY9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84916 w 1868327"/>
                  <a:gd name="connsiteY6" fmla="*/ 679770 h 1355790"/>
                  <a:gd name="connsiteX7" fmla="*/ 388238 w 1868327"/>
                  <a:gd name="connsiteY7" fmla="*/ 1112230 h 1355790"/>
                  <a:gd name="connsiteX8" fmla="*/ 894675 w 1868327"/>
                  <a:gd name="connsiteY8" fmla="*/ 1340346 h 1355790"/>
                  <a:gd name="connsiteX9" fmla="*/ 24 w 1868327"/>
                  <a:gd name="connsiteY9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84916 w 1868327"/>
                  <a:gd name="connsiteY6" fmla="*/ 679770 h 1355790"/>
                  <a:gd name="connsiteX7" fmla="*/ 388238 w 1868327"/>
                  <a:gd name="connsiteY7" fmla="*/ 1112230 h 1355790"/>
                  <a:gd name="connsiteX8" fmla="*/ 894675 w 1868327"/>
                  <a:gd name="connsiteY8" fmla="*/ 1340346 h 1355790"/>
                  <a:gd name="connsiteX9" fmla="*/ 24 w 1868327"/>
                  <a:gd name="connsiteY9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84916 w 1868327"/>
                  <a:gd name="connsiteY6" fmla="*/ 679770 h 1355790"/>
                  <a:gd name="connsiteX7" fmla="*/ 388238 w 1868327"/>
                  <a:gd name="connsiteY7" fmla="*/ 1112230 h 1355790"/>
                  <a:gd name="connsiteX8" fmla="*/ 894675 w 1868327"/>
                  <a:gd name="connsiteY8" fmla="*/ 1340346 h 1355790"/>
                  <a:gd name="connsiteX9" fmla="*/ 24 w 1868327"/>
                  <a:gd name="connsiteY9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79146 w 1868327"/>
                  <a:gd name="connsiteY6" fmla="*/ 668232 h 1355790"/>
                  <a:gd name="connsiteX7" fmla="*/ 388238 w 1868327"/>
                  <a:gd name="connsiteY7" fmla="*/ 1112230 h 1355790"/>
                  <a:gd name="connsiteX8" fmla="*/ 894675 w 1868327"/>
                  <a:gd name="connsiteY8" fmla="*/ 1340346 h 1355790"/>
                  <a:gd name="connsiteX9" fmla="*/ 24 w 1868327"/>
                  <a:gd name="connsiteY9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79146 w 1868327"/>
                  <a:gd name="connsiteY6" fmla="*/ 668232 h 1355790"/>
                  <a:gd name="connsiteX7" fmla="*/ 388238 w 1868327"/>
                  <a:gd name="connsiteY7" fmla="*/ 1112230 h 1355790"/>
                  <a:gd name="connsiteX8" fmla="*/ 894675 w 1868327"/>
                  <a:gd name="connsiteY8" fmla="*/ 1340346 h 1355790"/>
                  <a:gd name="connsiteX9" fmla="*/ 24 w 1868327"/>
                  <a:gd name="connsiteY9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79146 w 1868327"/>
                  <a:gd name="connsiteY6" fmla="*/ 668232 h 1355790"/>
                  <a:gd name="connsiteX7" fmla="*/ 388238 w 1868327"/>
                  <a:gd name="connsiteY7" fmla="*/ 1112230 h 1355790"/>
                  <a:gd name="connsiteX8" fmla="*/ 894675 w 1868327"/>
                  <a:gd name="connsiteY8" fmla="*/ 1340346 h 1355790"/>
                  <a:gd name="connsiteX9" fmla="*/ 24 w 1868327"/>
                  <a:gd name="connsiteY9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79146 w 1868327"/>
                  <a:gd name="connsiteY6" fmla="*/ 668232 h 1355790"/>
                  <a:gd name="connsiteX7" fmla="*/ 388238 w 1868327"/>
                  <a:gd name="connsiteY7" fmla="*/ 1123768 h 1355790"/>
                  <a:gd name="connsiteX8" fmla="*/ 894675 w 1868327"/>
                  <a:gd name="connsiteY8" fmla="*/ 1340346 h 1355790"/>
                  <a:gd name="connsiteX9" fmla="*/ 24 w 1868327"/>
                  <a:gd name="connsiteY9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79146 w 1868327"/>
                  <a:gd name="connsiteY6" fmla="*/ 668232 h 1355790"/>
                  <a:gd name="connsiteX7" fmla="*/ 388238 w 1868327"/>
                  <a:gd name="connsiteY7" fmla="*/ 1123768 h 1355790"/>
                  <a:gd name="connsiteX8" fmla="*/ 894675 w 1868327"/>
                  <a:gd name="connsiteY8" fmla="*/ 1340346 h 1355790"/>
                  <a:gd name="connsiteX9" fmla="*/ 24 w 1868327"/>
                  <a:gd name="connsiteY9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79146 w 1868327"/>
                  <a:gd name="connsiteY6" fmla="*/ 668232 h 1355790"/>
                  <a:gd name="connsiteX7" fmla="*/ 388238 w 1868327"/>
                  <a:gd name="connsiteY7" fmla="*/ 1123768 h 1355790"/>
                  <a:gd name="connsiteX8" fmla="*/ 894675 w 1868327"/>
                  <a:gd name="connsiteY8" fmla="*/ 1340346 h 1355790"/>
                  <a:gd name="connsiteX9" fmla="*/ 24 w 1868327"/>
                  <a:gd name="connsiteY9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88238 w 1868327"/>
                  <a:gd name="connsiteY6" fmla="*/ 1123768 h 1355790"/>
                  <a:gd name="connsiteX7" fmla="*/ 894675 w 1868327"/>
                  <a:gd name="connsiteY7" fmla="*/ 1340346 h 1355790"/>
                  <a:gd name="connsiteX8" fmla="*/ 24 w 1868327"/>
                  <a:gd name="connsiteY8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88238 w 1868327"/>
                  <a:gd name="connsiteY6" fmla="*/ 1123768 h 1355790"/>
                  <a:gd name="connsiteX7" fmla="*/ 894675 w 1868327"/>
                  <a:gd name="connsiteY7" fmla="*/ 1340346 h 1355790"/>
                  <a:gd name="connsiteX8" fmla="*/ 24 w 1868327"/>
                  <a:gd name="connsiteY8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88238 w 1868327"/>
                  <a:gd name="connsiteY6" fmla="*/ 1123768 h 1355790"/>
                  <a:gd name="connsiteX7" fmla="*/ 894675 w 1868327"/>
                  <a:gd name="connsiteY7" fmla="*/ 1340346 h 1355790"/>
                  <a:gd name="connsiteX8" fmla="*/ 24 w 1868327"/>
                  <a:gd name="connsiteY8" fmla="*/ 668563 h 1355790"/>
                  <a:gd name="connsiteX0" fmla="*/ 894675 w 1868327"/>
                  <a:gd name="connsiteY0" fmla="*/ 1340346 h 1431786"/>
                  <a:gd name="connsiteX1" fmla="*/ 24 w 1868327"/>
                  <a:gd name="connsiteY1" fmla="*/ 668563 h 1431786"/>
                  <a:gd name="connsiteX2" fmla="*/ 903042 w 1868327"/>
                  <a:gd name="connsiteY2" fmla="*/ 0 h 1431786"/>
                  <a:gd name="connsiteX3" fmla="*/ 1868327 w 1868327"/>
                  <a:gd name="connsiteY3" fmla="*/ 0 h 1431786"/>
                  <a:gd name="connsiteX4" fmla="*/ 1868327 w 1868327"/>
                  <a:gd name="connsiteY4" fmla="*/ 386082 h 1431786"/>
                  <a:gd name="connsiteX5" fmla="*/ 897300 w 1868327"/>
                  <a:gd name="connsiteY5" fmla="*/ 386082 h 1431786"/>
                  <a:gd name="connsiteX6" fmla="*/ 897300 w 1868327"/>
                  <a:gd name="connsiteY6" fmla="*/ 386072 h 1431786"/>
                  <a:gd name="connsiteX7" fmla="*/ 388238 w 1868327"/>
                  <a:gd name="connsiteY7" fmla="*/ 1123768 h 1431786"/>
                  <a:gd name="connsiteX8" fmla="*/ 986115 w 1868327"/>
                  <a:gd name="connsiteY8" fmla="*/ 1431786 h 1431786"/>
                  <a:gd name="connsiteX0" fmla="*/ 894675 w 1868327"/>
                  <a:gd name="connsiteY0" fmla="*/ 1340346 h 1431786"/>
                  <a:gd name="connsiteX1" fmla="*/ 24 w 1868327"/>
                  <a:gd name="connsiteY1" fmla="*/ 668563 h 1431786"/>
                  <a:gd name="connsiteX2" fmla="*/ 903042 w 1868327"/>
                  <a:gd name="connsiteY2" fmla="*/ 0 h 1431786"/>
                  <a:gd name="connsiteX3" fmla="*/ 1868327 w 1868327"/>
                  <a:gd name="connsiteY3" fmla="*/ 0 h 1431786"/>
                  <a:gd name="connsiteX4" fmla="*/ 1868327 w 1868327"/>
                  <a:gd name="connsiteY4" fmla="*/ 386082 h 1431786"/>
                  <a:gd name="connsiteX5" fmla="*/ 897300 w 1868327"/>
                  <a:gd name="connsiteY5" fmla="*/ 386082 h 1431786"/>
                  <a:gd name="connsiteX6" fmla="*/ 897300 w 1868327"/>
                  <a:gd name="connsiteY6" fmla="*/ 386072 h 1431786"/>
                  <a:gd name="connsiteX7" fmla="*/ 388238 w 1868327"/>
                  <a:gd name="connsiteY7" fmla="*/ 1123768 h 1431786"/>
                  <a:gd name="connsiteX8" fmla="*/ 986115 w 1868327"/>
                  <a:gd name="connsiteY8" fmla="*/ 1431786 h 1431786"/>
                  <a:gd name="connsiteX0" fmla="*/ 894675 w 1868327"/>
                  <a:gd name="connsiteY0" fmla="*/ 1340346 h 1431786"/>
                  <a:gd name="connsiteX1" fmla="*/ 24 w 1868327"/>
                  <a:gd name="connsiteY1" fmla="*/ 668563 h 1431786"/>
                  <a:gd name="connsiteX2" fmla="*/ 903042 w 1868327"/>
                  <a:gd name="connsiteY2" fmla="*/ 0 h 1431786"/>
                  <a:gd name="connsiteX3" fmla="*/ 1868327 w 1868327"/>
                  <a:gd name="connsiteY3" fmla="*/ 0 h 1431786"/>
                  <a:gd name="connsiteX4" fmla="*/ 1868327 w 1868327"/>
                  <a:gd name="connsiteY4" fmla="*/ 386082 h 1431786"/>
                  <a:gd name="connsiteX5" fmla="*/ 897300 w 1868327"/>
                  <a:gd name="connsiteY5" fmla="*/ 386082 h 1431786"/>
                  <a:gd name="connsiteX6" fmla="*/ 897300 w 1868327"/>
                  <a:gd name="connsiteY6" fmla="*/ 386072 h 1431786"/>
                  <a:gd name="connsiteX7" fmla="*/ 388238 w 1868327"/>
                  <a:gd name="connsiteY7" fmla="*/ 1123768 h 1431786"/>
                  <a:gd name="connsiteX8" fmla="*/ 986115 w 1868327"/>
                  <a:gd name="connsiteY8" fmla="*/ 1431786 h 1431786"/>
                  <a:gd name="connsiteX0" fmla="*/ 894675 w 1868327"/>
                  <a:gd name="connsiteY0" fmla="*/ 1340346 h 1431786"/>
                  <a:gd name="connsiteX1" fmla="*/ 24 w 1868327"/>
                  <a:gd name="connsiteY1" fmla="*/ 668563 h 1431786"/>
                  <a:gd name="connsiteX2" fmla="*/ 903042 w 1868327"/>
                  <a:gd name="connsiteY2" fmla="*/ 0 h 1431786"/>
                  <a:gd name="connsiteX3" fmla="*/ 1868327 w 1868327"/>
                  <a:gd name="connsiteY3" fmla="*/ 0 h 1431786"/>
                  <a:gd name="connsiteX4" fmla="*/ 1868327 w 1868327"/>
                  <a:gd name="connsiteY4" fmla="*/ 386082 h 1431786"/>
                  <a:gd name="connsiteX5" fmla="*/ 897300 w 1868327"/>
                  <a:gd name="connsiteY5" fmla="*/ 386082 h 1431786"/>
                  <a:gd name="connsiteX6" fmla="*/ 897300 w 1868327"/>
                  <a:gd name="connsiteY6" fmla="*/ 386072 h 1431786"/>
                  <a:gd name="connsiteX7" fmla="*/ 388238 w 1868327"/>
                  <a:gd name="connsiteY7" fmla="*/ 1123768 h 1431786"/>
                  <a:gd name="connsiteX8" fmla="*/ 986115 w 1868327"/>
                  <a:gd name="connsiteY8" fmla="*/ 1431786 h 1431786"/>
                  <a:gd name="connsiteX0" fmla="*/ 894675 w 1868327"/>
                  <a:gd name="connsiteY0" fmla="*/ 1340346 h 1431786"/>
                  <a:gd name="connsiteX1" fmla="*/ 24 w 1868327"/>
                  <a:gd name="connsiteY1" fmla="*/ 668563 h 1431786"/>
                  <a:gd name="connsiteX2" fmla="*/ 903042 w 1868327"/>
                  <a:gd name="connsiteY2" fmla="*/ 0 h 1431786"/>
                  <a:gd name="connsiteX3" fmla="*/ 1868327 w 1868327"/>
                  <a:gd name="connsiteY3" fmla="*/ 0 h 1431786"/>
                  <a:gd name="connsiteX4" fmla="*/ 1868327 w 1868327"/>
                  <a:gd name="connsiteY4" fmla="*/ 386082 h 1431786"/>
                  <a:gd name="connsiteX5" fmla="*/ 897300 w 1868327"/>
                  <a:gd name="connsiteY5" fmla="*/ 386082 h 1431786"/>
                  <a:gd name="connsiteX6" fmla="*/ 897300 w 1868327"/>
                  <a:gd name="connsiteY6" fmla="*/ 386072 h 1431786"/>
                  <a:gd name="connsiteX7" fmla="*/ 388238 w 1868327"/>
                  <a:gd name="connsiteY7" fmla="*/ 1123768 h 1431786"/>
                  <a:gd name="connsiteX8" fmla="*/ 986115 w 1868327"/>
                  <a:gd name="connsiteY8" fmla="*/ 1431786 h 1431786"/>
                  <a:gd name="connsiteX0" fmla="*/ 894657 w 1868309"/>
                  <a:gd name="connsiteY0" fmla="*/ 1340346 h 1431786"/>
                  <a:gd name="connsiteX1" fmla="*/ 6 w 1868309"/>
                  <a:gd name="connsiteY1" fmla="*/ 668563 h 1431786"/>
                  <a:gd name="connsiteX2" fmla="*/ 903024 w 1868309"/>
                  <a:gd name="connsiteY2" fmla="*/ 0 h 1431786"/>
                  <a:gd name="connsiteX3" fmla="*/ 1868309 w 1868309"/>
                  <a:gd name="connsiteY3" fmla="*/ 0 h 1431786"/>
                  <a:gd name="connsiteX4" fmla="*/ 1868309 w 1868309"/>
                  <a:gd name="connsiteY4" fmla="*/ 386082 h 1431786"/>
                  <a:gd name="connsiteX5" fmla="*/ 897282 w 1868309"/>
                  <a:gd name="connsiteY5" fmla="*/ 386082 h 1431786"/>
                  <a:gd name="connsiteX6" fmla="*/ 897282 w 1868309"/>
                  <a:gd name="connsiteY6" fmla="*/ 386072 h 1431786"/>
                  <a:gd name="connsiteX7" fmla="*/ 388220 w 1868309"/>
                  <a:gd name="connsiteY7" fmla="*/ 1123768 h 1431786"/>
                  <a:gd name="connsiteX8" fmla="*/ 986097 w 1868309"/>
                  <a:gd name="connsiteY8" fmla="*/ 1431786 h 1431786"/>
                  <a:gd name="connsiteX0" fmla="*/ 894657 w 1868309"/>
                  <a:gd name="connsiteY0" fmla="*/ 1340346 h 1469285"/>
                  <a:gd name="connsiteX1" fmla="*/ 6 w 1868309"/>
                  <a:gd name="connsiteY1" fmla="*/ 668563 h 1469285"/>
                  <a:gd name="connsiteX2" fmla="*/ 903024 w 1868309"/>
                  <a:gd name="connsiteY2" fmla="*/ 0 h 1469285"/>
                  <a:gd name="connsiteX3" fmla="*/ 1868309 w 1868309"/>
                  <a:gd name="connsiteY3" fmla="*/ 0 h 1469285"/>
                  <a:gd name="connsiteX4" fmla="*/ 1868309 w 1868309"/>
                  <a:gd name="connsiteY4" fmla="*/ 386082 h 1469285"/>
                  <a:gd name="connsiteX5" fmla="*/ 897282 w 1868309"/>
                  <a:gd name="connsiteY5" fmla="*/ 386082 h 1469285"/>
                  <a:gd name="connsiteX6" fmla="*/ 897282 w 1868309"/>
                  <a:gd name="connsiteY6" fmla="*/ 386072 h 1469285"/>
                  <a:gd name="connsiteX7" fmla="*/ 388220 w 1868309"/>
                  <a:gd name="connsiteY7" fmla="*/ 1123768 h 1469285"/>
                  <a:gd name="connsiteX8" fmla="*/ 778410 w 1868309"/>
                  <a:gd name="connsiteY8" fmla="*/ 1469285 h 1469285"/>
                  <a:gd name="connsiteX0" fmla="*/ 894657 w 1868309"/>
                  <a:gd name="connsiteY0" fmla="*/ 1340346 h 1377909"/>
                  <a:gd name="connsiteX1" fmla="*/ 6 w 1868309"/>
                  <a:gd name="connsiteY1" fmla="*/ 668563 h 1377909"/>
                  <a:gd name="connsiteX2" fmla="*/ 903024 w 1868309"/>
                  <a:gd name="connsiteY2" fmla="*/ 0 h 1377909"/>
                  <a:gd name="connsiteX3" fmla="*/ 1868309 w 1868309"/>
                  <a:gd name="connsiteY3" fmla="*/ 0 h 1377909"/>
                  <a:gd name="connsiteX4" fmla="*/ 1868309 w 1868309"/>
                  <a:gd name="connsiteY4" fmla="*/ 386082 h 1377909"/>
                  <a:gd name="connsiteX5" fmla="*/ 897282 w 1868309"/>
                  <a:gd name="connsiteY5" fmla="*/ 386082 h 1377909"/>
                  <a:gd name="connsiteX6" fmla="*/ 897282 w 1868309"/>
                  <a:gd name="connsiteY6" fmla="*/ 386072 h 1377909"/>
                  <a:gd name="connsiteX7" fmla="*/ 388220 w 1868309"/>
                  <a:gd name="connsiteY7" fmla="*/ 1123768 h 1377909"/>
                  <a:gd name="connsiteX8" fmla="*/ 660144 w 1868309"/>
                  <a:gd name="connsiteY8" fmla="*/ 1327943 h 1377909"/>
                  <a:gd name="connsiteX0" fmla="*/ 894657 w 1868309"/>
                  <a:gd name="connsiteY0" fmla="*/ 1340346 h 1541399"/>
                  <a:gd name="connsiteX1" fmla="*/ 6 w 1868309"/>
                  <a:gd name="connsiteY1" fmla="*/ 668563 h 1541399"/>
                  <a:gd name="connsiteX2" fmla="*/ 903024 w 1868309"/>
                  <a:gd name="connsiteY2" fmla="*/ 0 h 1541399"/>
                  <a:gd name="connsiteX3" fmla="*/ 1868309 w 1868309"/>
                  <a:gd name="connsiteY3" fmla="*/ 0 h 1541399"/>
                  <a:gd name="connsiteX4" fmla="*/ 1868309 w 1868309"/>
                  <a:gd name="connsiteY4" fmla="*/ 386082 h 1541399"/>
                  <a:gd name="connsiteX5" fmla="*/ 897282 w 1868309"/>
                  <a:gd name="connsiteY5" fmla="*/ 386082 h 1541399"/>
                  <a:gd name="connsiteX6" fmla="*/ 897282 w 1868309"/>
                  <a:gd name="connsiteY6" fmla="*/ 386072 h 1541399"/>
                  <a:gd name="connsiteX7" fmla="*/ 388220 w 1868309"/>
                  <a:gd name="connsiteY7" fmla="*/ 1123768 h 1541399"/>
                  <a:gd name="connsiteX8" fmla="*/ 530340 w 1868309"/>
                  <a:gd name="connsiteY8" fmla="*/ 1541399 h 1541399"/>
                  <a:gd name="connsiteX0" fmla="*/ 894657 w 1868309"/>
                  <a:gd name="connsiteY0" fmla="*/ 1340346 h 1377909"/>
                  <a:gd name="connsiteX1" fmla="*/ 6 w 1868309"/>
                  <a:gd name="connsiteY1" fmla="*/ 668563 h 1377909"/>
                  <a:gd name="connsiteX2" fmla="*/ 903024 w 1868309"/>
                  <a:gd name="connsiteY2" fmla="*/ 0 h 1377909"/>
                  <a:gd name="connsiteX3" fmla="*/ 1868309 w 1868309"/>
                  <a:gd name="connsiteY3" fmla="*/ 0 h 1377909"/>
                  <a:gd name="connsiteX4" fmla="*/ 1868309 w 1868309"/>
                  <a:gd name="connsiteY4" fmla="*/ 386082 h 1377909"/>
                  <a:gd name="connsiteX5" fmla="*/ 897282 w 1868309"/>
                  <a:gd name="connsiteY5" fmla="*/ 386082 h 1377909"/>
                  <a:gd name="connsiteX6" fmla="*/ 897282 w 1868309"/>
                  <a:gd name="connsiteY6" fmla="*/ 386072 h 1377909"/>
                  <a:gd name="connsiteX7" fmla="*/ 388220 w 1868309"/>
                  <a:gd name="connsiteY7" fmla="*/ 1123768 h 1377909"/>
                  <a:gd name="connsiteX0" fmla="*/ 894660 w 1868312"/>
                  <a:gd name="connsiteY0" fmla="*/ 1340346 h 1371255"/>
                  <a:gd name="connsiteX1" fmla="*/ 9 w 1868312"/>
                  <a:gd name="connsiteY1" fmla="*/ 668563 h 1371255"/>
                  <a:gd name="connsiteX2" fmla="*/ 903027 w 1868312"/>
                  <a:gd name="connsiteY2" fmla="*/ 0 h 1371255"/>
                  <a:gd name="connsiteX3" fmla="*/ 1868312 w 1868312"/>
                  <a:gd name="connsiteY3" fmla="*/ 0 h 1371255"/>
                  <a:gd name="connsiteX4" fmla="*/ 1868312 w 1868312"/>
                  <a:gd name="connsiteY4" fmla="*/ 386082 h 1371255"/>
                  <a:gd name="connsiteX5" fmla="*/ 897285 w 1868312"/>
                  <a:gd name="connsiteY5" fmla="*/ 386082 h 1371255"/>
                  <a:gd name="connsiteX6" fmla="*/ 897285 w 1868312"/>
                  <a:gd name="connsiteY6" fmla="*/ 386072 h 1371255"/>
                  <a:gd name="connsiteX7" fmla="*/ 388223 w 1868312"/>
                  <a:gd name="connsiteY7" fmla="*/ 1123768 h 1371255"/>
                  <a:gd name="connsiteX0" fmla="*/ 896353 w 1870005"/>
                  <a:gd name="connsiteY0" fmla="*/ 1340346 h 1371592"/>
                  <a:gd name="connsiteX1" fmla="*/ 1702 w 1870005"/>
                  <a:gd name="connsiteY1" fmla="*/ 668563 h 1371592"/>
                  <a:gd name="connsiteX2" fmla="*/ 904720 w 1870005"/>
                  <a:gd name="connsiteY2" fmla="*/ 0 h 1371592"/>
                  <a:gd name="connsiteX3" fmla="*/ 1870005 w 1870005"/>
                  <a:gd name="connsiteY3" fmla="*/ 0 h 1371592"/>
                  <a:gd name="connsiteX4" fmla="*/ 1870005 w 1870005"/>
                  <a:gd name="connsiteY4" fmla="*/ 386082 h 1371592"/>
                  <a:gd name="connsiteX5" fmla="*/ 898978 w 1870005"/>
                  <a:gd name="connsiteY5" fmla="*/ 386082 h 1371592"/>
                  <a:gd name="connsiteX6" fmla="*/ 898978 w 1870005"/>
                  <a:gd name="connsiteY6" fmla="*/ 386072 h 1371592"/>
                  <a:gd name="connsiteX7" fmla="*/ 389916 w 1870005"/>
                  <a:gd name="connsiteY7" fmla="*/ 1123768 h 1371592"/>
                  <a:gd name="connsiteX0" fmla="*/ 896353 w 1870005"/>
                  <a:gd name="connsiteY0" fmla="*/ 1340346 h 1371592"/>
                  <a:gd name="connsiteX1" fmla="*/ 1702 w 1870005"/>
                  <a:gd name="connsiteY1" fmla="*/ 668563 h 1371592"/>
                  <a:gd name="connsiteX2" fmla="*/ 904720 w 1870005"/>
                  <a:gd name="connsiteY2" fmla="*/ 0 h 1371592"/>
                  <a:gd name="connsiteX3" fmla="*/ 1870005 w 1870005"/>
                  <a:gd name="connsiteY3" fmla="*/ 0 h 1371592"/>
                  <a:gd name="connsiteX4" fmla="*/ 1870005 w 1870005"/>
                  <a:gd name="connsiteY4" fmla="*/ 386082 h 1371592"/>
                  <a:gd name="connsiteX5" fmla="*/ 898978 w 1870005"/>
                  <a:gd name="connsiteY5" fmla="*/ 386082 h 1371592"/>
                  <a:gd name="connsiteX6" fmla="*/ 898978 w 1870005"/>
                  <a:gd name="connsiteY6" fmla="*/ 386072 h 1371592"/>
                  <a:gd name="connsiteX7" fmla="*/ 389916 w 1870005"/>
                  <a:gd name="connsiteY7" fmla="*/ 1123768 h 1371592"/>
                  <a:gd name="connsiteX0" fmla="*/ 894661 w 1868313"/>
                  <a:gd name="connsiteY0" fmla="*/ 1340346 h 1371255"/>
                  <a:gd name="connsiteX1" fmla="*/ 10 w 1868313"/>
                  <a:gd name="connsiteY1" fmla="*/ 668563 h 1371255"/>
                  <a:gd name="connsiteX2" fmla="*/ 903028 w 1868313"/>
                  <a:gd name="connsiteY2" fmla="*/ 0 h 1371255"/>
                  <a:gd name="connsiteX3" fmla="*/ 1868313 w 1868313"/>
                  <a:gd name="connsiteY3" fmla="*/ 0 h 1371255"/>
                  <a:gd name="connsiteX4" fmla="*/ 1868313 w 1868313"/>
                  <a:gd name="connsiteY4" fmla="*/ 386082 h 1371255"/>
                  <a:gd name="connsiteX5" fmla="*/ 897286 w 1868313"/>
                  <a:gd name="connsiteY5" fmla="*/ 386082 h 1371255"/>
                  <a:gd name="connsiteX6" fmla="*/ 897286 w 1868313"/>
                  <a:gd name="connsiteY6" fmla="*/ 386072 h 1371255"/>
                  <a:gd name="connsiteX7" fmla="*/ 388224 w 1868313"/>
                  <a:gd name="connsiteY7" fmla="*/ 1123768 h 1371255"/>
                  <a:gd name="connsiteX0" fmla="*/ 894661 w 1868313"/>
                  <a:gd name="connsiteY0" fmla="*/ 1340346 h 1371255"/>
                  <a:gd name="connsiteX1" fmla="*/ 10 w 1868313"/>
                  <a:gd name="connsiteY1" fmla="*/ 668563 h 1371255"/>
                  <a:gd name="connsiteX2" fmla="*/ 903028 w 1868313"/>
                  <a:gd name="connsiteY2" fmla="*/ 0 h 1371255"/>
                  <a:gd name="connsiteX3" fmla="*/ 1868313 w 1868313"/>
                  <a:gd name="connsiteY3" fmla="*/ 0 h 1371255"/>
                  <a:gd name="connsiteX4" fmla="*/ 1868313 w 1868313"/>
                  <a:gd name="connsiteY4" fmla="*/ 386082 h 1371255"/>
                  <a:gd name="connsiteX5" fmla="*/ 897286 w 1868313"/>
                  <a:gd name="connsiteY5" fmla="*/ 386082 h 1371255"/>
                  <a:gd name="connsiteX6" fmla="*/ 897286 w 1868313"/>
                  <a:gd name="connsiteY6" fmla="*/ 386072 h 1371255"/>
                  <a:gd name="connsiteX7" fmla="*/ 388224 w 1868313"/>
                  <a:gd name="connsiteY7" fmla="*/ 1123768 h 1371255"/>
                  <a:gd name="connsiteX8" fmla="*/ 894661 w 1868313"/>
                  <a:gd name="connsiteY8" fmla="*/ 1340346 h 1371255"/>
                  <a:gd name="connsiteX0" fmla="*/ 894661 w 1868313"/>
                  <a:gd name="connsiteY0" fmla="*/ 1340346 h 1371255"/>
                  <a:gd name="connsiteX1" fmla="*/ 10 w 1868313"/>
                  <a:gd name="connsiteY1" fmla="*/ 668563 h 1371255"/>
                  <a:gd name="connsiteX2" fmla="*/ 903028 w 1868313"/>
                  <a:gd name="connsiteY2" fmla="*/ 0 h 1371255"/>
                  <a:gd name="connsiteX3" fmla="*/ 1868313 w 1868313"/>
                  <a:gd name="connsiteY3" fmla="*/ 0 h 1371255"/>
                  <a:gd name="connsiteX4" fmla="*/ 1868313 w 1868313"/>
                  <a:gd name="connsiteY4" fmla="*/ 386082 h 1371255"/>
                  <a:gd name="connsiteX5" fmla="*/ 897286 w 1868313"/>
                  <a:gd name="connsiteY5" fmla="*/ 386082 h 1371255"/>
                  <a:gd name="connsiteX6" fmla="*/ 897286 w 1868313"/>
                  <a:gd name="connsiteY6" fmla="*/ 386072 h 1371255"/>
                  <a:gd name="connsiteX7" fmla="*/ 388224 w 1868313"/>
                  <a:gd name="connsiteY7" fmla="*/ 1123768 h 1371255"/>
                  <a:gd name="connsiteX8" fmla="*/ 894661 w 1868313"/>
                  <a:gd name="connsiteY8" fmla="*/ 1340346 h 1371255"/>
                  <a:gd name="connsiteX0" fmla="*/ 894661 w 1868313"/>
                  <a:gd name="connsiteY0" fmla="*/ 1340346 h 1371255"/>
                  <a:gd name="connsiteX1" fmla="*/ 10 w 1868313"/>
                  <a:gd name="connsiteY1" fmla="*/ 668563 h 1371255"/>
                  <a:gd name="connsiteX2" fmla="*/ 903028 w 1868313"/>
                  <a:gd name="connsiteY2" fmla="*/ 0 h 1371255"/>
                  <a:gd name="connsiteX3" fmla="*/ 1868313 w 1868313"/>
                  <a:gd name="connsiteY3" fmla="*/ 0 h 1371255"/>
                  <a:gd name="connsiteX4" fmla="*/ 1868313 w 1868313"/>
                  <a:gd name="connsiteY4" fmla="*/ 386082 h 1371255"/>
                  <a:gd name="connsiteX5" fmla="*/ 897286 w 1868313"/>
                  <a:gd name="connsiteY5" fmla="*/ 386082 h 1371255"/>
                  <a:gd name="connsiteX6" fmla="*/ 897286 w 1868313"/>
                  <a:gd name="connsiteY6" fmla="*/ 386072 h 1371255"/>
                  <a:gd name="connsiteX7" fmla="*/ 388224 w 1868313"/>
                  <a:gd name="connsiteY7" fmla="*/ 1123768 h 1371255"/>
                  <a:gd name="connsiteX8" fmla="*/ 894661 w 1868313"/>
                  <a:gd name="connsiteY8" fmla="*/ 1340346 h 1371255"/>
                  <a:gd name="connsiteX0" fmla="*/ 894661 w 1868313"/>
                  <a:gd name="connsiteY0" fmla="*/ 1340346 h 1371255"/>
                  <a:gd name="connsiteX1" fmla="*/ 10 w 1868313"/>
                  <a:gd name="connsiteY1" fmla="*/ 668563 h 1371255"/>
                  <a:gd name="connsiteX2" fmla="*/ 903028 w 1868313"/>
                  <a:gd name="connsiteY2" fmla="*/ 0 h 1371255"/>
                  <a:gd name="connsiteX3" fmla="*/ 1868313 w 1868313"/>
                  <a:gd name="connsiteY3" fmla="*/ 0 h 1371255"/>
                  <a:gd name="connsiteX4" fmla="*/ 1868313 w 1868313"/>
                  <a:gd name="connsiteY4" fmla="*/ 386082 h 1371255"/>
                  <a:gd name="connsiteX5" fmla="*/ 897286 w 1868313"/>
                  <a:gd name="connsiteY5" fmla="*/ 386082 h 1371255"/>
                  <a:gd name="connsiteX6" fmla="*/ 897286 w 1868313"/>
                  <a:gd name="connsiteY6" fmla="*/ 386072 h 1371255"/>
                  <a:gd name="connsiteX7" fmla="*/ 388224 w 1868313"/>
                  <a:gd name="connsiteY7" fmla="*/ 1123768 h 1371255"/>
                  <a:gd name="connsiteX8" fmla="*/ 894661 w 1868313"/>
                  <a:gd name="connsiteY8" fmla="*/ 1340346 h 1371255"/>
                  <a:gd name="connsiteX0" fmla="*/ 894661 w 1868313"/>
                  <a:gd name="connsiteY0" fmla="*/ 1340346 h 1371255"/>
                  <a:gd name="connsiteX1" fmla="*/ 10 w 1868313"/>
                  <a:gd name="connsiteY1" fmla="*/ 668563 h 1371255"/>
                  <a:gd name="connsiteX2" fmla="*/ 903028 w 1868313"/>
                  <a:gd name="connsiteY2" fmla="*/ 0 h 1371255"/>
                  <a:gd name="connsiteX3" fmla="*/ 1868313 w 1868313"/>
                  <a:gd name="connsiteY3" fmla="*/ 0 h 1371255"/>
                  <a:gd name="connsiteX4" fmla="*/ 1868313 w 1868313"/>
                  <a:gd name="connsiteY4" fmla="*/ 386082 h 1371255"/>
                  <a:gd name="connsiteX5" fmla="*/ 897286 w 1868313"/>
                  <a:gd name="connsiteY5" fmla="*/ 386082 h 1371255"/>
                  <a:gd name="connsiteX6" fmla="*/ 897286 w 1868313"/>
                  <a:gd name="connsiteY6" fmla="*/ 386072 h 1371255"/>
                  <a:gd name="connsiteX7" fmla="*/ 388224 w 1868313"/>
                  <a:gd name="connsiteY7" fmla="*/ 1123768 h 1371255"/>
                  <a:gd name="connsiteX8" fmla="*/ 894661 w 1868313"/>
                  <a:gd name="connsiteY8" fmla="*/ 1340346 h 1371255"/>
                  <a:gd name="connsiteX0" fmla="*/ 894661 w 1868313"/>
                  <a:gd name="connsiteY0" fmla="*/ 1340346 h 1371255"/>
                  <a:gd name="connsiteX1" fmla="*/ 10 w 1868313"/>
                  <a:gd name="connsiteY1" fmla="*/ 668563 h 1371255"/>
                  <a:gd name="connsiteX2" fmla="*/ 903028 w 1868313"/>
                  <a:gd name="connsiteY2" fmla="*/ 0 h 1371255"/>
                  <a:gd name="connsiteX3" fmla="*/ 1868313 w 1868313"/>
                  <a:gd name="connsiteY3" fmla="*/ 0 h 1371255"/>
                  <a:gd name="connsiteX4" fmla="*/ 1868313 w 1868313"/>
                  <a:gd name="connsiteY4" fmla="*/ 386082 h 1371255"/>
                  <a:gd name="connsiteX5" fmla="*/ 897286 w 1868313"/>
                  <a:gd name="connsiteY5" fmla="*/ 386082 h 1371255"/>
                  <a:gd name="connsiteX6" fmla="*/ 897286 w 1868313"/>
                  <a:gd name="connsiteY6" fmla="*/ 386072 h 1371255"/>
                  <a:gd name="connsiteX7" fmla="*/ 388224 w 1868313"/>
                  <a:gd name="connsiteY7" fmla="*/ 1123768 h 1371255"/>
                  <a:gd name="connsiteX8" fmla="*/ 894661 w 1868313"/>
                  <a:gd name="connsiteY8" fmla="*/ 1340346 h 1371255"/>
                  <a:gd name="connsiteX0" fmla="*/ 894661 w 1868313"/>
                  <a:gd name="connsiteY0" fmla="*/ 1340346 h 1371255"/>
                  <a:gd name="connsiteX1" fmla="*/ 10 w 1868313"/>
                  <a:gd name="connsiteY1" fmla="*/ 668563 h 1371255"/>
                  <a:gd name="connsiteX2" fmla="*/ 903028 w 1868313"/>
                  <a:gd name="connsiteY2" fmla="*/ 0 h 1371255"/>
                  <a:gd name="connsiteX3" fmla="*/ 1868313 w 1868313"/>
                  <a:gd name="connsiteY3" fmla="*/ 0 h 1371255"/>
                  <a:gd name="connsiteX4" fmla="*/ 1868313 w 1868313"/>
                  <a:gd name="connsiteY4" fmla="*/ 386082 h 1371255"/>
                  <a:gd name="connsiteX5" fmla="*/ 897286 w 1868313"/>
                  <a:gd name="connsiteY5" fmla="*/ 386082 h 1371255"/>
                  <a:gd name="connsiteX6" fmla="*/ 897286 w 1868313"/>
                  <a:gd name="connsiteY6" fmla="*/ 386072 h 1371255"/>
                  <a:gd name="connsiteX7" fmla="*/ 388224 w 1868313"/>
                  <a:gd name="connsiteY7" fmla="*/ 1123768 h 1371255"/>
                  <a:gd name="connsiteX8" fmla="*/ 894661 w 1868313"/>
                  <a:gd name="connsiteY8" fmla="*/ 1340346 h 1371255"/>
                  <a:gd name="connsiteX0" fmla="*/ 894661 w 1868313"/>
                  <a:gd name="connsiteY0" fmla="*/ 1340346 h 1371255"/>
                  <a:gd name="connsiteX1" fmla="*/ 10 w 1868313"/>
                  <a:gd name="connsiteY1" fmla="*/ 668563 h 1371255"/>
                  <a:gd name="connsiteX2" fmla="*/ 903028 w 1868313"/>
                  <a:gd name="connsiteY2" fmla="*/ 0 h 1371255"/>
                  <a:gd name="connsiteX3" fmla="*/ 1868313 w 1868313"/>
                  <a:gd name="connsiteY3" fmla="*/ 0 h 1371255"/>
                  <a:gd name="connsiteX4" fmla="*/ 1868313 w 1868313"/>
                  <a:gd name="connsiteY4" fmla="*/ 386082 h 1371255"/>
                  <a:gd name="connsiteX5" fmla="*/ 897286 w 1868313"/>
                  <a:gd name="connsiteY5" fmla="*/ 386082 h 1371255"/>
                  <a:gd name="connsiteX6" fmla="*/ 897286 w 1868313"/>
                  <a:gd name="connsiteY6" fmla="*/ 386072 h 1371255"/>
                  <a:gd name="connsiteX7" fmla="*/ 388224 w 1868313"/>
                  <a:gd name="connsiteY7" fmla="*/ 1123768 h 1371255"/>
                  <a:gd name="connsiteX8" fmla="*/ 894661 w 1868313"/>
                  <a:gd name="connsiteY8" fmla="*/ 1340346 h 1371255"/>
                  <a:gd name="connsiteX0" fmla="*/ 894733 w 1868385"/>
                  <a:gd name="connsiteY0" fmla="*/ 1340346 h 1372288"/>
                  <a:gd name="connsiteX1" fmla="*/ 82 w 1868385"/>
                  <a:gd name="connsiteY1" fmla="*/ 668563 h 1372288"/>
                  <a:gd name="connsiteX2" fmla="*/ 903100 w 1868385"/>
                  <a:gd name="connsiteY2" fmla="*/ 0 h 1372288"/>
                  <a:gd name="connsiteX3" fmla="*/ 1868385 w 1868385"/>
                  <a:gd name="connsiteY3" fmla="*/ 0 h 1372288"/>
                  <a:gd name="connsiteX4" fmla="*/ 1868385 w 1868385"/>
                  <a:gd name="connsiteY4" fmla="*/ 386082 h 1372288"/>
                  <a:gd name="connsiteX5" fmla="*/ 897358 w 1868385"/>
                  <a:gd name="connsiteY5" fmla="*/ 386082 h 1372288"/>
                  <a:gd name="connsiteX6" fmla="*/ 897358 w 1868385"/>
                  <a:gd name="connsiteY6" fmla="*/ 386072 h 1372288"/>
                  <a:gd name="connsiteX7" fmla="*/ 388296 w 1868385"/>
                  <a:gd name="connsiteY7" fmla="*/ 1123768 h 1372288"/>
                  <a:gd name="connsiteX8" fmla="*/ 894733 w 1868385"/>
                  <a:gd name="connsiteY8" fmla="*/ 1340346 h 1372288"/>
                  <a:gd name="connsiteX0" fmla="*/ 983560 w 1869106"/>
                  <a:gd name="connsiteY0" fmla="*/ 1316533 h 1348272"/>
                  <a:gd name="connsiteX1" fmla="*/ 803 w 1869106"/>
                  <a:gd name="connsiteY1" fmla="*/ 668563 h 1348272"/>
                  <a:gd name="connsiteX2" fmla="*/ 903821 w 1869106"/>
                  <a:gd name="connsiteY2" fmla="*/ 0 h 1348272"/>
                  <a:gd name="connsiteX3" fmla="*/ 1869106 w 1869106"/>
                  <a:gd name="connsiteY3" fmla="*/ 0 h 1348272"/>
                  <a:gd name="connsiteX4" fmla="*/ 1869106 w 1869106"/>
                  <a:gd name="connsiteY4" fmla="*/ 386082 h 1348272"/>
                  <a:gd name="connsiteX5" fmla="*/ 898079 w 1869106"/>
                  <a:gd name="connsiteY5" fmla="*/ 386082 h 1348272"/>
                  <a:gd name="connsiteX6" fmla="*/ 898079 w 1869106"/>
                  <a:gd name="connsiteY6" fmla="*/ 386072 h 1348272"/>
                  <a:gd name="connsiteX7" fmla="*/ 389017 w 1869106"/>
                  <a:gd name="connsiteY7" fmla="*/ 1123768 h 1348272"/>
                  <a:gd name="connsiteX8" fmla="*/ 983560 w 1869106"/>
                  <a:gd name="connsiteY8" fmla="*/ 1316533 h 1348272"/>
                  <a:gd name="connsiteX0" fmla="*/ 983560 w 1869106"/>
                  <a:gd name="connsiteY0" fmla="*/ 1307008 h 1339091"/>
                  <a:gd name="connsiteX1" fmla="*/ 803 w 1869106"/>
                  <a:gd name="connsiteY1" fmla="*/ 668563 h 1339091"/>
                  <a:gd name="connsiteX2" fmla="*/ 903821 w 1869106"/>
                  <a:gd name="connsiteY2" fmla="*/ 0 h 1339091"/>
                  <a:gd name="connsiteX3" fmla="*/ 1869106 w 1869106"/>
                  <a:gd name="connsiteY3" fmla="*/ 0 h 1339091"/>
                  <a:gd name="connsiteX4" fmla="*/ 1869106 w 1869106"/>
                  <a:gd name="connsiteY4" fmla="*/ 386082 h 1339091"/>
                  <a:gd name="connsiteX5" fmla="*/ 898079 w 1869106"/>
                  <a:gd name="connsiteY5" fmla="*/ 386082 h 1339091"/>
                  <a:gd name="connsiteX6" fmla="*/ 898079 w 1869106"/>
                  <a:gd name="connsiteY6" fmla="*/ 386072 h 1339091"/>
                  <a:gd name="connsiteX7" fmla="*/ 389017 w 1869106"/>
                  <a:gd name="connsiteY7" fmla="*/ 1123768 h 1339091"/>
                  <a:gd name="connsiteX8" fmla="*/ 983560 w 1869106"/>
                  <a:gd name="connsiteY8" fmla="*/ 1307008 h 1339091"/>
                  <a:gd name="connsiteX0" fmla="*/ 983560 w 1869106"/>
                  <a:gd name="connsiteY0" fmla="*/ 1307008 h 1351063"/>
                  <a:gd name="connsiteX1" fmla="*/ 803 w 1869106"/>
                  <a:gd name="connsiteY1" fmla="*/ 668563 h 1351063"/>
                  <a:gd name="connsiteX2" fmla="*/ 903821 w 1869106"/>
                  <a:gd name="connsiteY2" fmla="*/ 0 h 1351063"/>
                  <a:gd name="connsiteX3" fmla="*/ 1869106 w 1869106"/>
                  <a:gd name="connsiteY3" fmla="*/ 0 h 1351063"/>
                  <a:gd name="connsiteX4" fmla="*/ 1869106 w 1869106"/>
                  <a:gd name="connsiteY4" fmla="*/ 386082 h 1351063"/>
                  <a:gd name="connsiteX5" fmla="*/ 898079 w 1869106"/>
                  <a:gd name="connsiteY5" fmla="*/ 386082 h 1351063"/>
                  <a:gd name="connsiteX6" fmla="*/ 898079 w 1869106"/>
                  <a:gd name="connsiteY6" fmla="*/ 386072 h 1351063"/>
                  <a:gd name="connsiteX7" fmla="*/ 389017 w 1869106"/>
                  <a:gd name="connsiteY7" fmla="*/ 1123768 h 1351063"/>
                  <a:gd name="connsiteX8" fmla="*/ 983560 w 1869106"/>
                  <a:gd name="connsiteY8" fmla="*/ 1307008 h 1351063"/>
                  <a:gd name="connsiteX0" fmla="*/ 983560 w 1869106"/>
                  <a:gd name="connsiteY0" fmla="*/ 1307008 h 1339091"/>
                  <a:gd name="connsiteX1" fmla="*/ 803 w 1869106"/>
                  <a:gd name="connsiteY1" fmla="*/ 668563 h 1339091"/>
                  <a:gd name="connsiteX2" fmla="*/ 903821 w 1869106"/>
                  <a:gd name="connsiteY2" fmla="*/ 0 h 1339091"/>
                  <a:gd name="connsiteX3" fmla="*/ 1869106 w 1869106"/>
                  <a:gd name="connsiteY3" fmla="*/ 0 h 1339091"/>
                  <a:gd name="connsiteX4" fmla="*/ 1869106 w 1869106"/>
                  <a:gd name="connsiteY4" fmla="*/ 386082 h 1339091"/>
                  <a:gd name="connsiteX5" fmla="*/ 898079 w 1869106"/>
                  <a:gd name="connsiteY5" fmla="*/ 386082 h 1339091"/>
                  <a:gd name="connsiteX6" fmla="*/ 898079 w 1869106"/>
                  <a:gd name="connsiteY6" fmla="*/ 386072 h 1339091"/>
                  <a:gd name="connsiteX7" fmla="*/ 389017 w 1869106"/>
                  <a:gd name="connsiteY7" fmla="*/ 1123768 h 1339091"/>
                  <a:gd name="connsiteX8" fmla="*/ 983560 w 1869106"/>
                  <a:gd name="connsiteY8" fmla="*/ 1307008 h 1339091"/>
                  <a:gd name="connsiteX0" fmla="*/ 983560 w 1869106"/>
                  <a:gd name="connsiteY0" fmla="*/ 1307008 h 1340385"/>
                  <a:gd name="connsiteX1" fmla="*/ 803 w 1869106"/>
                  <a:gd name="connsiteY1" fmla="*/ 668563 h 1340385"/>
                  <a:gd name="connsiteX2" fmla="*/ 903821 w 1869106"/>
                  <a:gd name="connsiteY2" fmla="*/ 0 h 1340385"/>
                  <a:gd name="connsiteX3" fmla="*/ 1869106 w 1869106"/>
                  <a:gd name="connsiteY3" fmla="*/ 0 h 1340385"/>
                  <a:gd name="connsiteX4" fmla="*/ 1869106 w 1869106"/>
                  <a:gd name="connsiteY4" fmla="*/ 386082 h 1340385"/>
                  <a:gd name="connsiteX5" fmla="*/ 898079 w 1869106"/>
                  <a:gd name="connsiteY5" fmla="*/ 386082 h 1340385"/>
                  <a:gd name="connsiteX6" fmla="*/ 898079 w 1869106"/>
                  <a:gd name="connsiteY6" fmla="*/ 386072 h 1340385"/>
                  <a:gd name="connsiteX7" fmla="*/ 389017 w 1869106"/>
                  <a:gd name="connsiteY7" fmla="*/ 1123768 h 1340385"/>
                  <a:gd name="connsiteX8" fmla="*/ 983560 w 1869106"/>
                  <a:gd name="connsiteY8" fmla="*/ 1307008 h 1340385"/>
                  <a:gd name="connsiteX0" fmla="*/ 983560 w 1869106"/>
                  <a:gd name="connsiteY0" fmla="*/ 1307008 h 1364389"/>
                  <a:gd name="connsiteX1" fmla="*/ 803 w 1869106"/>
                  <a:gd name="connsiteY1" fmla="*/ 668563 h 1364389"/>
                  <a:gd name="connsiteX2" fmla="*/ 903821 w 1869106"/>
                  <a:gd name="connsiteY2" fmla="*/ 0 h 1364389"/>
                  <a:gd name="connsiteX3" fmla="*/ 1869106 w 1869106"/>
                  <a:gd name="connsiteY3" fmla="*/ 0 h 1364389"/>
                  <a:gd name="connsiteX4" fmla="*/ 1869106 w 1869106"/>
                  <a:gd name="connsiteY4" fmla="*/ 386082 h 1364389"/>
                  <a:gd name="connsiteX5" fmla="*/ 898079 w 1869106"/>
                  <a:gd name="connsiteY5" fmla="*/ 386082 h 1364389"/>
                  <a:gd name="connsiteX6" fmla="*/ 898079 w 1869106"/>
                  <a:gd name="connsiteY6" fmla="*/ 386072 h 1364389"/>
                  <a:gd name="connsiteX7" fmla="*/ 389017 w 1869106"/>
                  <a:gd name="connsiteY7" fmla="*/ 1123768 h 1364389"/>
                  <a:gd name="connsiteX8" fmla="*/ 983560 w 1869106"/>
                  <a:gd name="connsiteY8" fmla="*/ 1307008 h 1364389"/>
                  <a:gd name="connsiteX0" fmla="*/ 983560 w 1869106"/>
                  <a:gd name="connsiteY0" fmla="*/ 1307008 h 1364389"/>
                  <a:gd name="connsiteX1" fmla="*/ 803 w 1869106"/>
                  <a:gd name="connsiteY1" fmla="*/ 668563 h 1364389"/>
                  <a:gd name="connsiteX2" fmla="*/ 903821 w 1869106"/>
                  <a:gd name="connsiteY2" fmla="*/ 0 h 1364389"/>
                  <a:gd name="connsiteX3" fmla="*/ 1869106 w 1869106"/>
                  <a:gd name="connsiteY3" fmla="*/ 0 h 1364389"/>
                  <a:gd name="connsiteX4" fmla="*/ 1869106 w 1869106"/>
                  <a:gd name="connsiteY4" fmla="*/ 386082 h 1364389"/>
                  <a:gd name="connsiteX5" fmla="*/ 898079 w 1869106"/>
                  <a:gd name="connsiteY5" fmla="*/ 386082 h 1364389"/>
                  <a:gd name="connsiteX6" fmla="*/ 898079 w 1869106"/>
                  <a:gd name="connsiteY6" fmla="*/ 386072 h 1364389"/>
                  <a:gd name="connsiteX7" fmla="*/ 389017 w 1869106"/>
                  <a:gd name="connsiteY7" fmla="*/ 1123768 h 1364389"/>
                  <a:gd name="connsiteX8" fmla="*/ 983560 w 1869106"/>
                  <a:gd name="connsiteY8" fmla="*/ 1307008 h 1364389"/>
                  <a:gd name="connsiteX0" fmla="*/ 983560 w 1869106"/>
                  <a:gd name="connsiteY0" fmla="*/ 1307008 h 1364389"/>
                  <a:gd name="connsiteX1" fmla="*/ 803 w 1869106"/>
                  <a:gd name="connsiteY1" fmla="*/ 668563 h 1364389"/>
                  <a:gd name="connsiteX2" fmla="*/ 903821 w 1869106"/>
                  <a:gd name="connsiteY2" fmla="*/ 0 h 1364389"/>
                  <a:gd name="connsiteX3" fmla="*/ 1869106 w 1869106"/>
                  <a:gd name="connsiteY3" fmla="*/ 0 h 1364389"/>
                  <a:gd name="connsiteX4" fmla="*/ 1869106 w 1869106"/>
                  <a:gd name="connsiteY4" fmla="*/ 386082 h 1364389"/>
                  <a:gd name="connsiteX5" fmla="*/ 898079 w 1869106"/>
                  <a:gd name="connsiteY5" fmla="*/ 386082 h 1364389"/>
                  <a:gd name="connsiteX6" fmla="*/ 898079 w 1869106"/>
                  <a:gd name="connsiteY6" fmla="*/ 386072 h 1364389"/>
                  <a:gd name="connsiteX7" fmla="*/ 389017 w 1869106"/>
                  <a:gd name="connsiteY7" fmla="*/ 1123768 h 1364389"/>
                  <a:gd name="connsiteX8" fmla="*/ 983560 w 1869106"/>
                  <a:gd name="connsiteY8" fmla="*/ 1307008 h 1364389"/>
                  <a:gd name="connsiteX0" fmla="*/ 983560 w 1869106"/>
                  <a:gd name="connsiteY0" fmla="*/ 1307008 h 1364389"/>
                  <a:gd name="connsiteX1" fmla="*/ 803 w 1869106"/>
                  <a:gd name="connsiteY1" fmla="*/ 668563 h 1364389"/>
                  <a:gd name="connsiteX2" fmla="*/ 903821 w 1869106"/>
                  <a:gd name="connsiteY2" fmla="*/ 0 h 1364389"/>
                  <a:gd name="connsiteX3" fmla="*/ 1869106 w 1869106"/>
                  <a:gd name="connsiteY3" fmla="*/ 0 h 1364389"/>
                  <a:gd name="connsiteX4" fmla="*/ 1869106 w 1869106"/>
                  <a:gd name="connsiteY4" fmla="*/ 386082 h 1364389"/>
                  <a:gd name="connsiteX5" fmla="*/ 898079 w 1869106"/>
                  <a:gd name="connsiteY5" fmla="*/ 386082 h 1364389"/>
                  <a:gd name="connsiteX6" fmla="*/ 898079 w 1869106"/>
                  <a:gd name="connsiteY6" fmla="*/ 386072 h 1364389"/>
                  <a:gd name="connsiteX7" fmla="*/ 389017 w 1869106"/>
                  <a:gd name="connsiteY7" fmla="*/ 1123768 h 1364389"/>
                  <a:gd name="connsiteX8" fmla="*/ 983560 w 1869106"/>
                  <a:gd name="connsiteY8" fmla="*/ 1307008 h 1364389"/>
                  <a:gd name="connsiteX0" fmla="*/ 983560 w 1869106"/>
                  <a:gd name="connsiteY0" fmla="*/ 1307008 h 1364389"/>
                  <a:gd name="connsiteX1" fmla="*/ 803 w 1869106"/>
                  <a:gd name="connsiteY1" fmla="*/ 668563 h 1364389"/>
                  <a:gd name="connsiteX2" fmla="*/ 903821 w 1869106"/>
                  <a:gd name="connsiteY2" fmla="*/ 0 h 1364389"/>
                  <a:gd name="connsiteX3" fmla="*/ 1869106 w 1869106"/>
                  <a:gd name="connsiteY3" fmla="*/ 0 h 1364389"/>
                  <a:gd name="connsiteX4" fmla="*/ 1869106 w 1869106"/>
                  <a:gd name="connsiteY4" fmla="*/ 386082 h 1364389"/>
                  <a:gd name="connsiteX5" fmla="*/ 898079 w 1869106"/>
                  <a:gd name="connsiteY5" fmla="*/ 386082 h 1364389"/>
                  <a:gd name="connsiteX6" fmla="*/ 898079 w 1869106"/>
                  <a:gd name="connsiteY6" fmla="*/ 386072 h 1364389"/>
                  <a:gd name="connsiteX7" fmla="*/ 389017 w 1869106"/>
                  <a:gd name="connsiteY7" fmla="*/ 1123768 h 1364389"/>
                  <a:gd name="connsiteX8" fmla="*/ 983560 w 1869106"/>
                  <a:gd name="connsiteY8" fmla="*/ 1307008 h 1364389"/>
                  <a:gd name="connsiteX0" fmla="*/ 983560 w 1869106"/>
                  <a:gd name="connsiteY0" fmla="*/ 1307008 h 1364389"/>
                  <a:gd name="connsiteX1" fmla="*/ 803 w 1869106"/>
                  <a:gd name="connsiteY1" fmla="*/ 668563 h 1364389"/>
                  <a:gd name="connsiteX2" fmla="*/ 903821 w 1869106"/>
                  <a:gd name="connsiteY2" fmla="*/ 0 h 1364389"/>
                  <a:gd name="connsiteX3" fmla="*/ 1869106 w 1869106"/>
                  <a:gd name="connsiteY3" fmla="*/ 0 h 1364389"/>
                  <a:gd name="connsiteX4" fmla="*/ 1869106 w 1869106"/>
                  <a:gd name="connsiteY4" fmla="*/ 386082 h 1364389"/>
                  <a:gd name="connsiteX5" fmla="*/ 898079 w 1869106"/>
                  <a:gd name="connsiteY5" fmla="*/ 386082 h 1364389"/>
                  <a:gd name="connsiteX6" fmla="*/ 898079 w 1869106"/>
                  <a:gd name="connsiteY6" fmla="*/ 386072 h 1364389"/>
                  <a:gd name="connsiteX7" fmla="*/ 389017 w 1869106"/>
                  <a:gd name="connsiteY7" fmla="*/ 1123768 h 1364389"/>
                  <a:gd name="connsiteX8" fmla="*/ 983560 w 1869106"/>
                  <a:gd name="connsiteY8" fmla="*/ 1307008 h 1364389"/>
                  <a:gd name="connsiteX0" fmla="*/ 983560 w 1869106"/>
                  <a:gd name="connsiteY0" fmla="*/ 1307008 h 1364389"/>
                  <a:gd name="connsiteX1" fmla="*/ 803 w 1869106"/>
                  <a:gd name="connsiteY1" fmla="*/ 668563 h 1364389"/>
                  <a:gd name="connsiteX2" fmla="*/ 903821 w 1869106"/>
                  <a:gd name="connsiteY2" fmla="*/ 0 h 1364389"/>
                  <a:gd name="connsiteX3" fmla="*/ 1869106 w 1869106"/>
                  <a:gd name="connsiteY3" fmla="*/ 0 h 1364389"/>
                  <a:gd name="connsiteX4" fmla="*/ 1869106 w 1869106"/>
                  <a:gd name="connsiteY4" fmla="*/ 386082 h 1364389"/>
                  <a:gd name="connsiteX5" fmla="*/ 898079 w 1869106"/>
                  <a:gd name="connsiteY5" fmla="*/ 386082 h 1364389"/>
                  <a:gd name="connsiteX6" fmla="*/ 898079 w 1869106"/>
                  <a:gd name="connsiteY6" fmla="*/ 386072 h 1364389"/>
                  <a:gd name="connsiteX7" fmla="*/ 389017 w 1869106"/>
                  <a:gd name="connsiteY7" fmla="*/ 1123768 h 1364389"/>
                  <a:gd name="connsiteX8" fmla="*/ 983560 w 1869106"/>
                  <a:gd name="connsiteY8" fmla="*/ 1307008 h 1364389"/>
                  <a:gd name="connsiteX0" fmla="*/ 983560 w 1869106"/>
                  <a:gd name="connsiteY0" fmla="*/ 1307008 h 1364389"/>
                  <a:gd name="connsiteX1" fmla="*/ 803 w 1869106"/>
                  <a:gd name="connsiteY1" fmla="*/ 668563 h 1364389"/>
                  <a:gd name="connsiteX2" fmla="*/ 903821 w 1869106"/>
                  <a:gd name="connsiteY2" fmla="*/ 0 h 1364389"/>
                  <a:gd name="connsiteX3" fmla="*/ 1869106 w 1869106"/>
                  <a:gd name="connsiteY3" fmla="*/ 0 h 1364389"/>
                  <a:gd name="connsiteX4" fmla="*/ 1869106 w 1869106"/>
                  <a:gd name="connsiteY4" fmla="*/ 386082 h 1364389"/>
                  <a:gd name="connsiteX5" fmla="*/ 898079 w 1869106"/>
                  <a:gd name="connsiteY5" fmla="*/ 386082 h 1364389"/>
                  <a:gd name="connsiteX6" fmla="*/ 898079 w 1869106"/>
                  <a:gd name="connsiteY6" fmla="*/ 386072 h 1364389"/>
                  <a:gd name="connsiteX7" fmla="*/ 389017 w 1869106"/>
                  <a:gd name="connsiteY7" fmla="*/ 1123768 h 1364389"/>
                  <a:gd name="connsiteX8" fmla="*/ 983560 w 1869106"/>
                  <a:gd name="connsiteY8" fmla="*/ 1307008 h 1364389"/>
                  <a:gd name="connsiteX0" fmla="*/ 983560 w 1869106"/>
                  <a:gd name="connsiteY0" fmla="*/ 1307008 h 1364389"/>
                  <a:gd name="connsiteX1" fmla="*/ 803 w 1869106"/>
                  <a:gd name="connsiteY1" fmla="*/ 668563 h 1364389"/>
                  <a:gd name="connsiteX2" fmla="*/ 903821 w 1869106"/>
                  <a:gd name="connsiteY2" fmla="*/ 0 h 1364389"/>
                  <a:gd name="connsiteX3" fmla="*/ 1869106 w 1869106"/>
                  <a:gd name="connsiteY3" fmla="*/ 0 h 1364389"/>
                  <a:gd name="connsiteX4" fmla="*/ 1869106 w 1869106"/>
                  <a:gd name="connsiteY4" fmla="*/ 386082 h 1364389"/>
                  <a:gd name="connsiteX5" fmla="*/ 898079 w 1869106"/>
                  <a:gd name="connsiteY5" fmla="*/ 386082 h 1364389"/>
                  <a:gd name="connsiteX6" fmla="*/ 898079 w 1869106"/>
                  <a:gd name="connsiteY6" fmla="*/ 386072 h 1364389"/>
                  <a:gd name="connsiteX7" fmla="*/ 389017 w 1869106"/>
                  <a:gd name="connsiteY7" fmla="*/ 1123768 h 1364389"/>
                  <a:gd name="connsiteX8" fmla="*/ 983560 w 1869106"/>
                  <a:gd name="connsiteY8" fmla="*/ 1307008 h 1364389"/>
                  <a:gd name="connsiteX0" fmla="*/ 983560 w 1869106"/>
                  <a:gd name="connsiteY0" fmla="*/ 1307008 h 1369186"/>
                  <a:gd name="connsiteX1" fmla="*/ 803 w 1869106"/>
                  <a:gd name="connsiteY1" fmla="*/ 668563 h 1369186"/>
                  <a:gd name="connsiteX2" fmla="*/ 903821 w 1869106"/>
                  <a:gd name="connsiteY2" fmla="*/ 0 h 1369186"/>
                  <a:gd name="connsiteX3" fmla="*/ 1869106 w 1869106"/>
                  <a:gd name="connsiteY3" fmla="*/ 0 h 1369186"/>
                  <a:gd name="connsiteX4" fmla="*/ 1869106 w 1869106"/>
                  <a:gd name="connsiteY4" fmla="*/ 386082 h 1369186"/>
                  <a:gd name="connsiteX5" fmla="*/ 898079 w 1869106"/>
                  <a:gd name="connsiteY5" fmla="*/ 386082 h 1369186"/>
                  <a:gd name="connsiteX6" fmla="*/ 898079 w 1869106"/>
                  <a:gd name="connsiteY6" fmla="*/ 386072 h 1369186"/>
                  <a:gd name="connsiteX7" fmla="*/ 389017 w 1869106"/>
                  <a:gd name="connsiteY7" fmla="*/ 1123768 h 1369186"/>
                  <a:gd name="connsiteX8" fmla="*/ 983560 w 1869106"/>
                  <a:gd name="connsiteY8" fmla="*/ 1307008 h 1369186"/>
                  <a:gd name="connsiteX0" fmla="*/ 983838 w 1869384"/>
                  <a:gd name="connsiteY0" fmla="*/ 1307008 h 1373249"/>
                  <a:gd name="connsiteX1" fmla="*/ 1081 w 1869384"/>
                  <a:gd name="connsiteY1" fmla="*/ 668563 h 1373249"/>
                  <a:gd name="connsiteX2" fmla="*/ 904099 w 1869384"/>
                  <a:gd name="connsiteY2" fmla="*/ 0 h 1373249"/>
                  <a:gd name="connsiteX3" fmla="*/ 1869384 w 1869384"/>
                  <a:gd name="connsiteY3" fmla="*/ 0 h 1373249"/>
                  <a:gd name="connsiteX4" fmla="*/ 1869384 w 1869384"/>
                  <a:gd name="connsiteY4" fmla="*/ 386082 h 1373249"/>
                  <a:gd name="connsiteX5" fmla="*/ 898357 w 1869384"/>
                  <a:gd name="connsiteY5" fmla="*/ 386082 h 1373249"/>
                  <a:gd name="connsiteX6" fmla="*/ 898357 w 1869384"/>
                  <a:gd name="connsiteY6" fmla="*/ 386072 h 1373249"/>
                  <a:gd name="connsiteX7" fmla="*/ 389295 w 1869384"/>
                  <a:gd name="connsiteY7" fmla="*/ 1123768 h 1373249"/>
                  <a:gd name="connsiteX8" fmla="*/ 983838 w 1869384"/>
                  <a:gd name="connsiteY8" fmla="*/ 1307008 h 1373249"/>
                  <a:gd name="connsiteX0" fmla="*/ 983838 w 1869384"/>
                  <a:gd name="connsiteY0" fmla="*/ 1307008 h 1348483"/>
                  <a:gd name="connsiteX1" fmla="*/ 1081 w 1869384"/>
                  <a:gd name="connsiteY1" fmla="*/ 668563 h 1348483"/>
                  <a:gd name="connsiteX2" fmla="*/ 904099 w 1869384"/>
                  <a:gd name="connsiteY2" fmla="*/ 0 h 1348483"/>
                  <a:gd name="connsiteX3" fmla="*/ 1869384 w 1869384"/>
                  <a:gd name="connsiteY3" fmla="*/ 0 h 1348483"/>
                  <a:gd name="connsiteX4" fmla="*/ 1869384 w 1869384"/>
                  <a:gd name="connsiteY4" fmla="*/ 386082 h 1348483"/>
                  <a:gd name="connsiteX5" fmla="*/ 898357 w 1869384"/>
                  <a:gd name="connsiteY5" fmla="*/ 386082 h 1348483"/>
                  <a:gd name="connsiteX6" fmla="*/ 898357 w 1869384"/>
                  <a:gd name="connsiteY6" fmla="*/ 386072 h 1348483"/>
                  <a:gd name="connsiteX7" fmla="*/ 389295 w 1869384"/>
                  <a:gd name="connsiteY7" fmla="*/ 1123768 h 1348483"/>
                  <a:gd name="connsiteX8" fmla="*/ 983838 w 1869384"/>
                  <a:gd name="connsiteY8" fmla="*/ 1307008 h 1348483"/>
                  <a:gd name="connsiteX0" fmla="*/ 983184 w 1868730"/>
                  <a:gd name="connsiteY0" fmla="*/ 1307008 h 1348483"/>
                  <a:gd name="connsiteX1" fmla="*/ 427 w 1868730"/>
                  <a:gd name="connsiteY1" fmla="*/ 668563 h 1348483"/>
                  <a:gd name="connsiteX2" fmla="*/ 903445 w 1868730"/>
                  <a:gd name="connsiteY2" fmla="*/ 0 h 1348483"/>
                  <a:gd name="connsiteX3" fmla="*/ 1868730 w 1868730"/>
                  <a:gd name="connsiteY3" fmla="*/ 0 h 1348483"/>
                  <a:gd name="connsiteX4" fmla="*/ 1868730 w 1868730"/>
                  <a:gd name="connsiteY4" fmla="*/ 386082 h 1348483"/>
                  <a:gd name="connsiteX5" fmla="*/ 897703 w 1868730"/>
                  <a:gd name="connsiteY5" fmla="*/ 386082 h 1348483"/>
                  <a:gd name="connsiteX6" fmla="*/ 897703 w 1868730"/>
                  <a:gd name="connsiteY6" fmla="*/ 386072 h 1348483"/>
                  <a:gd name="connsiteX7" fmla="*/ 388641 w 1868730"/>
                  <a:gd name="connsiteY7" fmla="*/ 1123768 h 1348483"/>
                  <a:gd name="connsiteX8" fmla="*/ 983184 w 1868730"/>
                  <a:gd name="connsiteY8" fmla="*/ 1307008 h 1348483"/>
                  <a:gd name="connsiteX0" fmla="*/ 990229 w 1875775"/>
                  <a:gd name="connsiteY0" fmla="*/ 1307008 h 1348483"/>
                  <a:gd name="connsiteX1" fmla="*/ 7472 w 1875775"/>
                  <a:gd name="connsiteY1" fmla="*/ 668563 h 1348483"/>
                  <a:gd name="connsiteX2" fmla="*/ 910490 w 1875775"/>
                  <a:gd name="connsiteY2" fmla="*/ 0 h 1348483"/>
                  <a:gd name="connsiteX3" fmla="*/ 1875775 w 1875775"/>
                  <a:gd name="connsiteY3" fmla="*/ 0 h 1348483"/>
                  <a:gd name="connsiteX4" fmla="*/ 1875775 w 1875775"/>
                  <a:gd name="connsiteY4" fmla="*/ 386082 h 1348483"/>
                  <a:gd name="connsiteX5" fmla="*/ 904748 w 1875775"/>
                  <a:gd name="connsiteY5" fmla="*/ 386082 h 1348483"/>
                  <a:gd name="connsiteX6" fmla="*/ 904748 w 1875775"/>
                  <a:gd name="connsiteY6" fmla="*/ 386072 h 1348483"/>
                  <a:gd name="connsiteX7" fmla="*/ 395686 w 1875775"/>
                  <a:gd name="connsiteY7" fmla="*/ 1123768 h 1348483"/>
                  <a:gd name="connsiteX8" fmla="*/ 990229 w 1875775"/>
                  <a:gd name="connsiteY8" fmla="*/ 1307008 h 1348483"/>
                  <a:gd name="connsiteX0" fmla="*/ 986178 w 1871724"/>
                  <a:gd name="connsiteY0" fmla="*/ 1307008 h 1348483"/>
                  <a:gd name="connsiteX1" fmla="*/ 3421 w 1871724"/>
                  <a:gd name="connsiteY1" fmla="*/ 668563 h 1348483"/>
                  <a:gd name="connsiteX2" fmla="*/ 906439 w 1871724"/>
                  <a:gd name="connsiteY2" fmla="*/ 0 h 1348483"/>
                  <a:gd name="connsiteX3" fmla="*/ 1871724 w 1871724"/>
                  <a:gd name="connsiteY3" fmla="*/ 0 h 1348483"/>
                  <a:gd name="connsiteX4" fmla="*/ 1871724 w 1871724"/>
                  <a:gd name="connsiteY4" fmla="*/ 386082 h 1348483"/>
                  <a:gd name="connsiteX5" fmla="*/ 900697 w 1871724"/>
                  <a:gd name="connsiteY5" fmla="*/ 386082 h 1348483"/>
                  <a:gd name="connsiteX6" fmla="*/ 900697 w 1871724"/>
                  <a:gd name="connsiteY6" fmla="*/ 386072 h 1348483"/>
                  <a:gd name="connsiteX7" fmla="*/ 391635 w 1871724"/>
                  <a:gd name="connsiteY7" fmla="*/ 1123768 h 1348483"/>
                  <a:gd name="connsiteX8" fmla="*/ 986178 w 1871724"/>
                  <a:gd name="connsiteY8" fmla="*/ 1307008 h 1348483"/>
                  <a:gd name="connsiteX0" fmla="*/ 982824 w 1868370"/>
                  <a:gd name="connsiteY0" fmla="*/ 1307008 h 1348483"/>
                  <a:gd name="connsiteX1" fmla="*/ 67 w 1868370"/>
                  <a:gd name="connsiteY1" fmla="*/ 668563 h 1348483"/>
                  <a:gd name="connsiteX2" fmla="*/ 903085 w 1868370"/>
                  <a:gd name="connsiteY2" fmla="*/ 0 h 1348483"/>
                  <a:gd name="connsiteX3" fmla="*/ 1868370 w 1868370"/>
                  <a:gd name="connsiteY3" fmla="*/ 0 h 1348483"/>
                  <a:gd name="connsiteX4" fmla="*/ 1868370 w 1868370"/>
                  <a:gd name="connsiteY4" fmla="*/ 386082 h 1348483"/>
                  <a:gd name="connsiteX5" fmla="*/ 897343 w 1868370"/>
                  <a:gd name="connsiteY5" fmla="*/ 386082 h 1348483"/>
                  <a:gd name="connsiteX6" fmla="*/ 897343 w 1868370"/>
                  <a:gd name="connsiteY6" fmla="*/ 386072 h 1348483"/>
                  <a:gd name="connsiteX7" fmla="*/ 388281 w 1868370"/>
                  <a:gd name="connsiteY7" fmla="*/ 1123768 h 1348483"/>
                  <a:gd name="connsiteX8" fmla="*/ 982824 w 1868370"/>
                  <a:gd name="connsiteY8" fmla="*/ 1307008 h 1348483"/>
                  <a:gd name="connsiteX0" fmla="*/ 982837 w 1868383"/>
                  <a:gd name="connsiteY0" fmla="*/ 1307008 h 1363869"/>
                  <a:gd name="connsiteX1" fmla="*/ 80 w 1868383"/>
                  <a:gd name="connsiteY1" fmla="*/ 668563 h 1363869"/>
                  <a:gd name="connsiteX2" fmla="*/ 903098 w 1868383"/>
                  <a:gd name="connsiteY2" fmla="*/ 0 h 1363869"/>
                  <a:gd name="connsiteX3" fmla="*/ 1868383 w 1868383"/>
                  <a:gd name="connsiteY3" fmla="*/ 0 h 1363869"/>
                  <a:gd name="connsiteX4" fmla="*/ 1868383 w 1868383"/>
                  <a:gd name="connsiteY4" fmla="*/ 386082 h 1363869"/>
                  <a:gd name="connsiteX5" fmla="*/ 897356 w 1868383"/>
                  <a:gd name="connsiteY5" fmla="*/ 386082 h 1363869"/>
                  <a:gd name="connsiteX6" fmla="*/ 897356 w 1868383"/>
                  <a:gd name="connsiteY6" fmla="*/ 386072 h 1363869"/>
                  <a:gd name="connsiteX7" fmla="*/ 388294 w 1868383"/>
                  <a:gd name="connsiteY7" fmla="*/ 1123768 h 1363869"/>
                  <a:gd name="connsiteX8" fmla="*/ 982837 w 1868383"/>
                  <a:gd name="connsiteY8" fmla="*/ 1307008 h 1363869"/>
                  <a:gd name="connsiteX0" fmla="*/ 982970 w 1868516"/>
                  <a:gd name="connsiteY0" fmla="*/ 1307008 h 1357495"/>
                  <a:gd name="connsiteX1" fmla="*/ 213 w 1868516"/>
                  <a:gd name="connsiteY1" fmla="*/ 668563 h 1357495"/>
                  <a:gd name="connsiteX2" fmla="*/ 903231 w 1868516"/>
                  <a:gd name="connsiteY2" fmla="*/ 0 h 1357495"/>
                  <a:gd name="connsiteX3" fmla="*/ 1868516 w 1868516"/>
                  <a:gd name="connsiteY3" fmla="*/ 0 h 1357495"/>
                  <a:gd name="connsiteX4" fmla="*/ 1868516 w 1868516"/>
                  <a:gd name="connsiteY4" fmla="*/ 386082 h 1357495"/>
                  <a:gd name="connsiteX5" fmla="*/ 897489 w 1868516"/>
                  <a:gd name="connsiteY5" fmla="*/ 386082 h 1357495"/>
                  <a:gd name="connsiteX6" fmla="*/ 897489 w 1868516"/>
                  <a:gd name="connsiteY6" fmla="*/ 386072 h 1357495"/>
                  <a:gd name="connsiteX7" fmla="*/ 388427 w 1868516"/>
                  <a:gd name="connsiteY7" fmla="*/ 1123768 h 1357495"/>
                  <a:gd name="connsiteX8" fmla="*/ 982970 w 1868516"/>
                  <a:gd name="connsiteY8" fmla="*/ 1307008 h 1357495"/>
                  <a:gd name="connsiteX0" fmla="*/ 982834 w 1868380"/>
                  <a:gd name="connsiteY0" fmla="*/ 1307008 h 1357123"/>
                  <a:gd name="connsiteX1" fmla="*/ 77 w 1868380"/>
                  <a:gd name="connsiteY1" fmla="*/ 668563 h 1357123"/>
                  <a:gd name="connsiteX2" fmla="*/ 903095 w 1868380"/>
                  <a:gd name="connsiteY2" fmla="*/ 0 h 1357123"/>
                  <a:gd name="connsiteX3" fmla="*/ 1868380 w 1868380"/>
                  <a:gd name="connsiteY3" fmla="*/ 0 h 1357123"/>
                  <a:gd name="connsiteX4" fmla="*/ 1868380 w 1868380"/>
                  <a:gd name="connsiteY4" fmla="*/ 386082 h 1357123"/>
                  <a:gd name="connsiteX5" fmla="*/ 897353 w 1868380"/>
                  <a:gd name="connsiteY5" fmla="*/ 386082 h 1357123"/>
                  <a:gd name="connsiteX6" fmla="*/ 897353 w 1868380"/>
                  <a:gd name="connsiteY6" fmla="*/ 386072 h 1357123"/>
                  <a:gd name="connsiteX7" fmla="*/ 388291 w 1868380"/>
                  <a:gd name="connsiteY7" fmla="*/ 1123768 h 1357123"/>
                  <a:gd name="connsiteX8" fmla="*/ 982834 w 1868380"/>
                  <a:gd name="connsiteY8" fmla="*/ 1307008 h 1357123"/>
                  <a:gd name="connsiteX0" fmla="*/ 982834 w 1868380"/>
                  <a:gd name="connsiteY0" fmla="*/ 1307008 h 1364304"/>
                  <a:gd name="connsiteX1" fmla="*/ 77 w 1868380"/>
                  <a:gd name="connsiteY1" fmla="*/ 668563 h 1364304"/>
                  <a:gd name="connsiteX2" fmla="*/ 903095 w 1868380"/>
                  <a:gd name="connsiteY2" fmla="*/ 0 h 1364304"/>
                  <a:gd name="connsiteX3" fmla="*/ 1868380 w 1868380"/>
                  <a:gd name="connsiteY3" fmla="*/ 0 h 1364304"/>
                  <a:gd name="connsiteX4" fmla="*/ 1868380 w 1868380"/>
                  <a:gd name="connsiteY4" fmla="*/ 386082 h 1364304"/>
                  <a:gd name="connsiteX5" fmla="*/ 897353 w 1868380"/>
                  <a:gd name="connsiteY5" fmla="*/ 386082 h 1364304"/>
                  <a:gd name="connsiteX6" fmla="*/ 897353 w 1868380"/>
                  <a:gd name="connsiteY6" fmla="*/ 386072 h 1364304"/>
                  <a:gd name="connsiteX7" fmla="*/ 388291 w 1868380"/>
                  <a:gd name="connsiteY7" fmla="*/ 1123768 h 1364304"/>
                  <a:gd name="connsiteX8" fmla="*/ 982834 w 1868380"/>
                  <a:gd name="connsiteY8" fmla="*/ 1307008 h 1364304"/>
                  <a:gd name="connsiteX0" fmla="*/ 982834 w 1868380"/>
                  <a:gd name="connsiteY0" fmla="*/ 1307008 h 1366361"/>
                  <a:gd name="connsiteX1" fmla="*/ 77 w 1868380"/>
                  <a:gd name="connsiteY1" fmla="*/ 668563 h 1366361"/>
                  <a:gd name="connsiteX2" fmla="*/ 903095 w 1868380"/>
                  <a:gd name="connsiteY2" fmla="*/ 0 h 1366361"/>
                  <a:gd name="connsiteX3" fmla="*/ 1868380 w 1868380"/>
                  <a:gd name="connsiteY3" fmla="*/ 0 h 1366361"/>
                  <a:gd name="connsiteX4" fmla="*/ 1868380 w 1868380"/>
                  <a:gd name="connsiteY4" fmla="*/ 386082 h 1366361"/>
                  <a:gd name="connsiteX5" fmla="*/ 897353 w 1868380"/>
                  <a:gd name="connsiteY5" fmla="*/ 386082 h 1366361"/>
                  <a:gd name="connsiteX6" fmla="*/ 897353 w 1868380"/>
                  <a:gd name="connsiteY6" fmla="*/ 386072 h 1366361"/>
                  <a:gd name="connsiteX7" fmla="*/ 388291 w 1868380"/>
                  <a:gd name="connsiteY7" fmla="*/ 1123768 h 1366361"/>
                  <a:gd name="connsiteX8" fmla="*/ 982834 w 1868380"/>
                  <a:gd name="connsiteY8" fmla="*/ 1307008 h 1366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380" h="1366361">
                    <a:moveTo>
                      <a:pt x="982834" y="1307008"/>
                    </a:moveTo>
                    <a:cubicBezTo>
                      <a:pt x="732394" y="1440691"/>
                      <a:pt x="10007" y="1396043"/>
                      <a:pt x="77" y="668563"/>
                    </a:cubicBezTo>
                    <a:cubicBezTo>
                      <a:pt x="-3715" y="390780"/>
                      <a:pt x="132130" y="13795"/>
                      <a:pt x="903095" y="0"/>
                    </a:cubicBezTo>
                    <a:lnTo>
                      <a:pt x="1868380" y="0"/>
                    </a:lnTo>
                    <a:lnTo>
                      <a:pt x="1868380" y="386082"/>
                    </a:lnTo>
                    <a:lnTo>
                      <a:pt x="897353" y="386082"/>
                    </a:lnTo>
                    <a:lnTo>
                      <a:pt x="897353" y="386072"/>
                    </a:lnTo>
                    <a:cubicBezTo>
                      <a:pt x="339444" y="390754"/>
                      <a:pt x="248008" y="890628"/>
                      <a:pt x="388291" y="1123768"/>
                    </a:cubicBezTo>
                    <a:cubicBezTo>
                      <a:pt x="463286" y="1235204"/>
                      <a:pt x="661103" y="1435284"/>
                      <a:pt x="982834" y="130700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36E248-E474-43B4-8954-29D592A20AAC}"/>
                  </a:ext>
                </a:extLst>
              </p:cNvPr>
              <p:cNvSpPr txBox="1"/>
              <p:nvPr/>
            </p:nvSpPr>
            <p:spPr>
              <a:xfrm>
                <a:off x="7028808" y="4071111"/>
                <a:ext cx="7563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q-AL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 flipH="1" flipV="1">
              <a:off x="4578301" y="4667009"/>
              <a:ext cx="2511927" cy="1441169"/>
              <a:chOff x="5494327" y="4057770"/>
              <a:chExt cx="2511927" cy="1441169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0F014487-5736-4CE5-97DE-F9CAE42EF7A6}"/>
                  </a:ext>
                </a:extLst>
              </p:cNvPr>
              <p:cNvSpPr/>
              <p:nvPr/>
            </p:nvSpPr>
            <p:spPr>
              <a:xfrm rot="5400000">
                <a:off x="7416509" y="4003716"/>
                <a:ext cx="535692" cy="643799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2234503-475D-4610-84CA-7A054F7321B6}"/>
                  </a:ext>
                </a:extLst>
              </p:cNvPr>
              <p:cNvSpPr/>
              <p:nvPr/>
            </p:nvSpPr>
            <p:spPr>
              <a:xfrm>
                <a:off x="5494327" y="4132578"/>
                <a:ext cx="1868380" cy="1366361"/>
              </a:xfrm>
              <a:custGeom>
                <a:avLst/>
                <a:gdLst>
                  <a:gd name="connsiteX0" fmla="*/ 902987 w 1868306"/>
                  <a:gd name="connsiteY0" fmla="*/ 0 h 1356095"/>
                  <a:gd name="connsiteX1" fmla="*/ 903021 w 1868306"/>
                  <a:gd name="connsiteY1" fmla="*/ 5072 h 1356095"/>
                  <a:gd name="connsiteX2" fmla="*/ 1868306 w 1868306"/>
                  <a:gd name="connsiteY2" fmla="*/ 5072 h 1356095"/>
                  <a:gd name="connsiteX3" fmla="*/ 1868306 w 1868306"/>
                  <a:gd name="connsiteY3" fmla="*/ 391154 h 1356095"/>
                  <a:gd name="connsiteX4" fmla="*/ 897279 w 1868306"/>
                  <a:gd name="connsiteY4" fmla="*/ 391154 h 1356095"/>
                  <a:gd name="connsiteX5" fmla="*/ 897279 w 1868306"/>
                  <a:gd name="connsiteY5" fmla="*/ 391144 h 1356095"/>
                  <a:gd name="connsiteX6" fmla="*/ 384895 w 1868306"/>
                  <a:gd name="connsiteY6" fmla="*/ 684842 h 1356095"/>
                  <a:gd name="connsiteX7" fmla="*/ 388217 w 1868306"/>
                  <a:gd name="connsiteY7" fmla="*/ 1117302 h 1356095"/>
                  <a:gd name="connsiteX8" fmla="*/ 894654 w 1868306"/>
                  <a:gd name="connsiteY8" fmla="*/ 1335893 h 1356095"/>
                  <a:gd name="connsiteX9" fmla="*/ 3 w 1868306"/>
                  <a:gd name="connsiteY9" fmla="*/ 673635 h 1356095"/>
                  <a:gd name="connsiteX10" fmla="*/ 902987 w 1868306"/>
                  <a:gd name="connsiteY10" fmla="*/ 0 h 1356095"/>
                  <a:gd name="connsiteX0" fmla="*/ 902987 w 1868306"/>
                  <a:gd name="connsiteY0" fmla="*/ 0 h 1356095"/>
                  <a:gd name="connsiteX1" fmla="*/ 903021 w 1868306"/>
                  <a:gd name="connsiteY1" fmla="*/ 5072 h 1356095"/>
                  <a:gd name="connsiteX2" fmla="*/ 1868306 w 1868306"/>
                  <a:gd name="connsiteY2" fmla="*/ 5072 h 1356095"/>
                  <a:gd name="connsiteX3" fmla="*/ 1868306 w 1868306"/>
                  <a:gd name="connsiteY3" fmla="*/ 391154 h 1356095"/>
                  <a:gd name="connsiteX4" fmla="*/ 897279 w 1868306"/>
                  <a:gd name="connsiteY4" fmla="*/ 391154 h 1356095"/>
                  <a:gd name="connsiteX5" fmla="*/ 897279 w 1868306"/>
                  <a:gd name="connsiteY5" fmla="*/ 391144 h 1356095"/>
                  <a:gd name="connsiteX6" fmla="*/ 384895 w 1868306"/>
                  <a:gd name="connsiteY6" fmla="*/ 684842 h 1356095"/>
                  <a:gd name="connsiteX7" fmla="*/ 388217 w 1868306"/>
                  <a:gd name="connsiteY7" fmla="*/ 1117302 h 1356095"/>
                  <a:gd name="connsiteX8" fmla="*/ 894654 w 1868306"/>
                  <a:gd name="connsiteY8" fmla="*/ 1335893 h 1356095"/>
                  <a:gd name="connsiteX9" fmla="*/ 3 w 1868306"/>
                  <a:gd name="connsiteY9" fmla="*/ 673635 h 1356095"/>
                  <a:gd name="connsiteX10" fmla="*/ 902987 w 1868306"/>
                  <a:gd name="connsiteY10" fmla="*/ 0 h 1356095"/>
                  <a:gd name="connsiteX0" fmla="*/ 3 w 1868306"/>
                  <a:gd name="connsiteY0" fmla="*/ 668563 h 1350999"/>
                  <a:gd name="connsiteX1" fmla="*/ 903021 w 1868306"/>
                  <a:gd name="connsiteY1" fmla="*/ 0 h 1350999"/>
                  <a:gd name="connsiteX2" fmla="*/ 1868306 w 1868306"/>
                  <a:gd name="connsiteY2" fmla="*/ 0 h 1350999"/>
                  <a:gd name="connsiteX3" fmla="*/ 1868306 w 1868306"/>
                  <a:gd name="connsiteY3" fmla="*/ 386082 h 1350999"/>
                  <a:gd name="connsiteX4" fmla="*/ 897279 w 1868306"/>
                  <a:gd name="connsiteY4" fmla="*/ 386082 h 1350999"/>
                  <a:gd name="connsiteX5" fmla="*/ 897279 w 1868306"/>
                  <a:gd name="connsiteY5" fmla="*/ 386072 h 1350999"/>
                  <a:gd name="connsiteX6" fmla="*/ 384895 w 1868306"/>
                  <a:gd name="connsiteY6" fmla="*/ 679770 h 1350999"/>
                  <a:gd name="connsiteX7" fmla="*/ 388217 w 1868306"/>
                  <a:gd name="connsiteY7" fmla="*/ 1112230 h 1350999"/>
                  <a:gd name="connsiteX8" fmla="*/ 894654 w 1868306"/>
                  <a:gd name="connsiteY8" fmla="*/ 1330821 h 1350999"/>
                  <a:gd name="connsiteX9" fmla="*/ 3 w 1868306"/>
                  <a:gd name="connsiteY9" fmla="*/ 668563 h 1350999"/>
                  <a:gd name="connsiteX0" fmla="*/ 3 w 1868306"/>
                  <a:gd name="connsiteY0" fmla="*/ 668563 h 1350999"/>
                  <a:gd name="connsiteX1" fmla="*/ 903021 w 1868306"/>
                  <a:gd name="connsiteY1" fmla="*/ 0 h 1350999"/>
                  <a:gd name="connsiteX2" fmla="*/ 1868306 w 1868306"/>
                  <a:gd name="connsiteY2" fmla="*/ 0 h 1350999"/>
                  <a:gd name="connsiteX3" fmla="*/ 1868306 w 1868306"/>
                  <a:gd name="connsiteY3" fmla="*/ 386082 h 1350999"/>
                  <a:gd name="connsiteX4" fmla="*/ 897279 w 1868306"/>
                  <a:gd name="connsiteY4" fmla="*/ 386082 h 1350999"/>
                  <a:gd name="connsiteX5" fmla="*/ 897279 w 1868306"/>
                  <a:gd name="connsiteY5" fmla="*/ 386072 h 1350999"/>
                  <a:gd name="connsiteX6" fmla="*/ 384895 w 1868306"/>
                  <a:gd name="connsiteY6" fmla="*/ 679770 h 1350999"/>
                  <a:gd name="connsiteX7" fmla="*/ 388217 w 1868306"/>
                  <a:gd name="connsiteY7" fmla="*/ 1112230 h 1350999"/>
                  <a:gd name="connsiteX8" fmla="*/ 894654 w 1868306"/>
                  <a:gd name="connsiteY8" fmla="*/ 1330821 h 1350999"/>
                  <a:gd name="connsiteX9" fmla="*/ 3 w 1868306"/>
                  <a:gd name="connsiteY9" fmla="*/ 668563 h 1350999"/>
                  <a:gd name="connsiteX0" fmla="*/ 3 w 1868306"/>
                  <a:gd name="connsiteY0" fmla="*/ 668563 h 1350999"/>
                  <a:gd name="connsiteX1" fmla="*/ 903021 w 1868306"/>
                  <a:gd name="connsiteY1" fmla="*/ 0 h 1350999"/>
                  <a:gd name="connsiteX2" fmla="*/ 1868306 w 1868306"/>
                  <a:gd name="connsiteY2" fmla="*/ 0 h 1350999"/>
                  <a:gd name="connsiteX3" fmla="*/ 1868306 w 1868306"/>
                  <a:gd name="connsiteY3" fmla="*/ 386082 h 1350999"/>
                  <a:gd name="connsiteX4" fmla="*/ 897279 w 1868306"/>
                  <a:gd name="connsiteY4" fmla="*/ 386082 h 1350999"/>
                  <a:gd name="connsiteX5" fmla="*/ 897279 w 1868306"/>
                  <a:gd name="connsiteY5" fmla="*/ 386072 h 1350999"/>
                  <a:gd name="connsiteX6" fmla="*/ 384895 w 1868306"/>
                  <a:gd name="connsiteY6" fmla="*/ 679770 h 1350999"/>
                  <a:gd name="connsiteX7" fmla="*/ 388217 w 1868306"/>
                  <a:gd name="connsiteY7" fmla="*/ 1112230 h 1350999"/>
                  <a:gd name="connsiteX8" fmla="*/ 894654 w 1868306"/>
                  <a:gd name="connsiteY8" fmla="*/ 1330821 h 1350999"/>
                  <a:gd name="connsiteX9" fmla="*/ 3 w 1868306"/>
                  <a:gd name="connsiteY9" fmla="*/ 668563 h 1350999"/>
                  <a:gd name="connsiteX0" fmla="*/ 3 w 1868306"/>
                  <a:gd name="connsiteY0" fmla="*/ 668563 h 1350999"/>
                  <a:gd name="connsiteX1" fmla="*/ 903021 w 1868306"/>
                  <a:gd name="connsiteY1" fmla="*/ 0 h 1350999"/>
                  <a:gd name="connsiteX2" fmla="*/ 1868306 w 1868306"/>
                  <a:gd name="connsiteY2" fmla="*/ 0 h 1350999"/>
                  <a:gd name="connsiteX3" fmla="*/ 1868306 w 1868306"/>
                  <a:gd name="connsiteY3" fmla="*/ 386082 h 1350999"/>
                  <a:gd name="connsiteX4" fmla="*/ 897279 w 1868306"/>
                  <a:gd name="connsiteY4" fmla="*/ 386082 h 1350999"/>
                  <a:gd name="connsiteX5" fmla="*/ 897279 w 1868306"/>
                  <a:gd name="connsiteY5" fmla="*/ 386072 h 1350999"/>
                  <a:gd name="connsiteX6" fmla="*/ 384895 w 1868306"/>
                  <a:gd name="connsiteY6" fmla="*/ 679770 h 1350999"/>
                  <a:gd name="connsiteX7" fmla="*/ 388217 w 1868306"/>
                  <a:gd name="connsiteY7" fmla="*/ 1112230 h 1350999"/>
                  <a:gd name="connsiteX8" fmla="*/ 894654 w 1868306"/>
                  <a:gd name="connsiteY8" fmla="*/ 1330821 h 1350999"/>
                  <a:gd name="connsiteX9" fmla="*/ 3 w 1868306"/>
                  <a:gd name="connsiteY9" fmla="*/ 668563 h 1350999"/>
                  <a:gd name="connsiteX0" fmla="*/ 3 w 1868306"/>
                  <a:gd name="connsiteY0" fmla="*/ 668563 h 1350999"/>
                  <a:gd name="connsiteX1" fmla="*/ 903021 w 1868306"/>
                  <a:gd name="connsiteY1" fmla="*/ 0 h 1350999"/>
                  <a:gd name="connsiteX2" fmla="*/ 1868306 w 1868306"/>
                  <a:gd name="connsiteY2" fmla="*/ 0 h 1350999"/>
                  <a:gd name="connsiteX3" fmla="*/ 1868306 w 1868306"/>
                  <a:gd name="connsiteY3" fmla="*/ 386082 h 1350999"/>
                  <a:gd name="connsiteX4" fmla="*/ 897279 w 1868306"/>
                  <a:gd name="connsiteY4" fmla="*/ 386082 h 1350999"/>
                  <a:gd name="connsiteX5" fmla="*/ 897279 w 1868306"/>
                  <a:gd name="connsiteY5" fmla="*/ 386072 h 1350999"/>
                  <a:gd name="connsiteX6" fmla="*/ 384895 w 1868306"/>
                  <a:gd name="connsiteY6" fmla="*/ 679770 h 1350999"/>
                  <a:gd name="connsiteX7" fmla="*/ 388217 w 1868306"/>
                  <a:gd name="connsiteY7" fmla="*/ 1112230 h 1350999"/>
                  <a:gd name="connsiteX8" fmla="*/ 894654 w 1868306"/>
                  <a:gd name="connsiteY8" fmla="*/ 1330821 h 1350999"/>
                  <a:gd name="connsiteX9" fmla="*/ 3 w 1868306"/>
                  <a:gd name="connsiteY9" fmla="*/ 668563 h 1350999"/>
                  <a:gd name="connsiteX0" fmla="*/ 6 w 1868309"/>
                  <a:gd name="connsiteY0" fmla="*/ 668563 h 1367962"/>
                  <a:gd name="connsiteX1" fmla="*/ 903024 w 1868309"/>
                  <a:gd name="connsiteY1" fmla="*/ 0 h 1367962"/>
                  <a:gd name="connsiteX2" fmla="*/ 1868309 w 1868309"/>
                  <a:gd name="connsiteY2" fmla="*/ 0 h 1367962"/>
                  <a:gd name="connsiteX3" fmla="*/ 1868309 w 1868309"/>
                  <a:gd name="connsiteY3" fmla="*/ 386082 h 1367962"/>
                  <a:gd name="connsiteX4" fmla="*/ 897282 w 1868309"/>
                  <a:gd name="connsiteY4" fmla="*/ 386082 h 1367962"/>
                  <a:gd name="connsiteX5" fmla="*/ 897282 w 1868309"/>
                  <a:gd name="connsiteY5" fmla="*/ 386072 h 1367962"/>
                  <a:gd name="connsiteX6" fmla="*/ 384898 w 1868309"/>
                  <a:gd name="connsiteY6" fmla="*/ 679770 h 1367962"/>
                  <a:gd name="connsiteX7" fmla="*/ 388220 w 1868309"/>
                  <a:gd name="connsiteY7" fmla="*/ 1112230 h 1367962"/>
                  <a:gd name="connsiteX8" fmla="*/ 894657 w 1868309"/>
                  <a:gd name="connsiteY8" fmla="*/ 1330821 h 1367962"/>
                  <a:gd name="connsiteX9" fmla="*/ 6 w 1868309"/>
                  <a:gd name="connsiteY9" fmla="*/ 668563 h 1367962"/>
                  <a:gd name="connsiteX0" fmla="*/ 498 w 1868801"/>
                  <a:gd name="connsiteY0" fmla="*/ 668563 h 1365568"/>
                  <a:gd name="connsiteX1" fmla="*/ 903516 w 1868801"/>
                  <a:gd name="connsiteY1" fmla="*/ 0 h 1365568"/>
                  <a:gd name="connsiteX2" fmla="*/ 1868801 w 1868801"/>
                  <a:gd name="connsiteY2" fmla="*/ 0 h 1365568"/>
                  <a:gd name="connsiteX3" fmla="*/ 1868801 w 1868801"/>
                  <a:gd name="connsiteY3" fmla="*/ 386082 h 1365568"/>
                  <a:gd name="connsiteX4" fmla="*/ 897774 w 1868801"/>
                  <a:gd name="connsiteY4" fmla="*/ 386082 h 1365568"/>
                  <a:gd name="connsiteX5" fmla="*/ 897774 w 1868801"/>
                  <a:gd name="connsiteY5" fmla="*/ 386072 h 1365568"/>
                  <a:gd name="connsiteX6" fmla="*/ 385390 w 1868801"/>
                  <a:gd name="connsiteY6" fmla="*/ 679770 h 1365568"/>
                  <a:gd name="connsiteX7" fmla="*/ 388712 w 1868801"/>
                  <a:gd name="connsiteY7" fmla="*/ 1112230 h 1365568"/>
                  <a:gd name="connsiteX8" fmla="*/ 895149 w 1868801"/>
                  <a:gd name="connsiteY8" fmla="*/ 1330821 h 1365568"/>
                  <a:gd name="connsiteX9" fmla="*/ 498 w 1868801"/>
                  <a:gd name="connsiteY9" fmla="*/ 668563 h 1365568"/>
                  <a:gd name="connsiteX0" fmla="*/ 681 w 1868984"/>
                  <a:gd name="connsiteY0" fmla="*/ 668563 h 1367232"/>
                  <a:gd name="connsiteX1" fmla="*/ 903699 w 1868984"/>
                  <a:gd name="connsiteY1" fmla="*/ 0 h 1367232"/>
                  <a:gd name="connsiteX2" fmla="*/ 1868984 w 1868984"/>
                  <a:gd name="connsiteY2" fmla="*/ 0 h 1367232"/>
                  <a:gd name="connsiteX3" fmla="*/ 1868984 w 1868984"/>
                  <a:gd name="connsiteY3" fmla="*/ 386082 h 1367232"/>
                  <a:gd name="connsiteX4" fmla="*/ 897957 w 1868984"/>
                  <a:gd name="connsiteY4" fmla="*/ 386082 h 1367232"/>
                  <a:gd name="connsiteX5" fmla="*/ 897957 w 1868984"/>
                  <a:gd name="connsiteY5" fmla="*/ 386072 h 1367232"/>
                  <a:gd name="connsiteX6" fmla="*/ 385573 w 1868984"/>
                  <a:gd name="connsiteY6" fmla="*/ 679770 h 1367232"/>
                  <a:gd name="connsiteX7" fmla="*/ 388895 w 1868984"/>
                  <a:gd name="connsiteY7" fmla="*/ 1112230 h 1367232"/>
                  <a:gd name="connsiteX8" fmla="*/ 895332 w 1868984"/>
                  <a:gd name="connsiteY8" fmla="*/ 1330821 h 1367232"/>
                  <a:gd name="connsiteX9" fmla="*/ 681 w 1868984"/>
                  <a:gd name="connsiteY9" fmla="*/ 668563 h 1367232"/>
                  <a:gd name="connsiteX0" fmla="*/ 2927 w 1871230"/>
                  <a:gd name="connsiteY0" fmla="*/ 668563 h 1368608"/>
                  <a:gd name="connsiteX1" fmla="*/ 905945 w 1871230"/>
                  <a:gd name="connsiteY1" fmla="*/ 0 h 1368608"/>
                  <a:gd name="connsiteX2" fmla="*/ 1871230 w 1871230"/>
                  <a:gd name="connsiteY2" fmla="*/ 0 h 1368608"/>
                  <a:gd name="connsiteX3" fmla="*/ 1871230 w 1871230"/>
                  <a:gd name="connsiteY3" fmla="*/ 386082 h 1368608"/>
                  <a:gd name="connsiteX4" fmla="*/ 900203 w 1871230"/>
                  <a:gd name="connsiteY4" fmla="*/ 386082 h 1368608"/>
                  <a:gd name="connsiteX5" fmla="*/ 900203 w 1871230"/>
                  <a:gd name="connsiteY5" fmla="*/ 386072 h 1368608"/>
                  <a:gd name="connsiteX6" fmla="*/ 387819 w 1871230"/>
                  <a:gd name="connsiteY6" fmla="*/ 679770 h 1368608"/>
                  <a:gd name="connsiteX7" fmla="*/ 391141 w 1871230"/>
                  <a:gd name="connsiteY7" fmla="*/ 1112230 h 1368608"/>
                  <a:gd name="connsiteX8" fmla="*/ 897578 w 1871230"/>
                  <a:gd name="connsiteY8" fmla="*/ 1330821 h 1368608"/>
                  <a:gd name="connsiteX9" fmla="*/ 2927 w 1871230"/>
                  <a:gd name="connsiteY9" fmla="*/ 668563 h 1368608"/>
                  <a:gd name="connsiteX0" fmla="*/ 682 w 1868985"/>
                  <a:gd name="connsiteY0" fmla="*/ 668563 h 1368828"/>
                  <a:gd name="connsiteX1" fmla="*/ 903700 w 1868985"/>
                  <a:gd name="connsiteY1" fmla="*/ 0 h 1368828"/>
                  <a:gd name="connsiteX2" fmla="*/ 1868985 w 1868985"/>
                  <a:gd name="connsiteY2" fmla="*/ 0 h 1368828"/>
                  <a:gd name="connsiteX3" fmla="*/ 1868985 w 1868985"/>
                  <a:gd name="connsiteY3" fmla="*/ 386082 h 1368828"/>
                  <a:gd name="connsiteX4" fmla="*/ 897958 w 1868985"/>
                  <a:gd name="connsiteY4" fmla="*/ 386082 h 1368828"/>
                  <a:gd name="connsiteX5" fmla="*/ 897958 w 1868985"/>
                  <a:gd name="connsiteY5" fmla="*/ 386072 h 1368828"/>
                  <a:gd name="connsiteX6" fmla="*/ 385574 w 1868985"/>
                  <a:gd name="connsiteY6" fmla="*/ 679770 h 1368828"/>
                  <a:gd name="connsiteX7" fmla="*/ 388896 w 1868985"/>
                  <a:gd name="connsiteY7" fmla="*/ 1112230 h 1368828"/>
                  <a:gd name="connsiteX8" fmla="*/ 895333 w 1868985"/>
                  <a:gd name="connsiteY8" fmla="*/ 1330821 h 1368828"/>
                  <a:gd name="connsiteX9" fmla="*/ 682 w 1868985"/>
                  <a:gd name="connsiteY9" fmla="*/ 668563 h 1368828"/>
                  <a:gd name="connsiteX0" fmla="*/ 214 w 1868517"/>
                  <a:gd name="connsiteY0" fmla="*/ 668563 h 1369051"/>
                  <a:gd name="connsiteX1" fmla="*/ 903232 w 1868517"/>
                  <a:gd name="connsiteY1" fmla="*/ 0 h 1369051"/>
                  <a:gd name="connsiteX2" fmla="*/ 1868517 w 1868517"/>
                  <a:gd name="connsiteY2" fmla="*/ 0 h 1369051"/>
                  <a:gd name="connsiteX3" fmla="*/ 1868517 w 1868517"/>
                  <a:gd name="connsiteY3" fmla="*/ 386082 h 1369051"/>
                  <a:gd name="connsiteX4" fmla="*/ 897490 w 1868517"/>
                  <a:gd name="connsiteY4" fmla="*/ 386082 h 1369051"/>
                  <a:gd name="connsiteX5" fmla="*/ 897490 w 1868517"/>
                  <a:gd name="connsiteY5" fmla="*/ 386072 h 1369051"/>
                  <a:gd name="connsiteX6" fmla="*/ 385106 w 1868517"/>
                  <a:gd name="connsiteY6" fmla="*/ 679770 h 1369051"/>
                  <a:gd name="connsiteX7" fmla="*/ 388428 w 1868517"/>
                  <a:gd name="connsiteY7" fmla="*/ 1112230 h 1369051"/>
                  <a:gd name="connsiteX8" fmla="*/ 894865 w 1868517"/>
                  <a:gd name="connsiteY8" fmla="*/ 1330821 h 1369051"/>
                  <a:gd name="connsiteX9" fmla="*/ 214 w 1868517"/>
                  <a:gd name="connsiteY9" fmla="*/ 668563 h 1369051"/>
                  <a:gd name="connsiteX0" fmla="*/ 7 w 1868310"/>
                  <a:gd name="connsiteY0" fmla="*/ 668563 h 1377115"/>
                  <a:gd name="connsiteX1" fmla="*/ 903025 w 1868310"/>
                  <a:gd name="connsiteY1" fmla="*/ 0 h 1377115"/>
                  <a:gd name="connsiteX2" fmla="*/ 1868310 w 1868310"/>
                  <a:gd name="connsiteY2" fmla="*/ 0 h 1377115"/>
                  <a:gd name="connsiteX3" fmla="*/ 1868310 w 1868310"/>
                  <a:gd name="connsiteY3" fmla="*/ 386082 h 1377115"/>
                  <a:gd name="connsiteX4" fmla="*/ 897283 w 1868310"/>
                  <a:gd name="connsiteY4" fmla="*/ 386082 h 1377115"/>
                  <a:gd name="connsiteX5" fmla="*/ 897283 w 1868310"/>
                  <a:gd name="connsiteY5" fmla="*/ 386072 h 1377115"/>
                  <a:gd name="connsiteX6" fmla="*/ 384899 w 1868310"/>
                  <a:gd name="connsiteY6" fmla="*/ 679770 h 1377115"/>
                  <a:gd name="connsiteX7" fmla="*/ 388221 w 1868310"/>
                  <a:gd name="connsiteY7" fmla="*/ 1112230 h 1377115"/>
                  <a:gd name="connsiteX8" fmla="*/ 894658 w 1868310"/>
                  <a:gd name="connsiteY8" fmla="*/ 1340346 h 1377115"/>
                  <a:gd name="connsiteX9" fmla="*/ 7 w 1868310"/>
                  <a:gd name="connsiteY9" fmla="*/ 668563 h 1377115"/>
                  <a:gd name="connsiteX0" fmla="*/ 7 w 1868310"/>
                  <a:gd name="connsiteY0" fmla="*/ 668563 h 1377115"/>
                  <a:gd name="connsiteX1" fmla="*/ 903025 w 1868310"/>
                  <a:gd name="connsiteY1" fmla="*/ 0 h 1377115"/>
                  <a:gd name="connsiteX2" fmla="*/ 1868310 w 1868310"/>
                  <a:gd name="connsiteY2" fmla="*/ 0 h 1377115"/>
                  <a:gd name="connsiteX3" fmla="*/ 1868310 w 1868310"/>
                  <a:gd name="connsiteY3" fmla="*/ 386082 h 1377115"/>
                  <a:gd name="connsiteX4" fmla="*/ 897283 w 1868310"/>
                  <a:gd name="connsiteY4" fmla="*/ 386082 h 1377115"/>
                  <a:gd name="connsiteX5" fmla="*/ 897283 w 1868310"/>
                  <a:gd name="connsiteY5" fmla="*/ 386072 h 1377115"/>
                  <a:gd name="connsiteX6" fmla="*/ 384899 w 1868310"/>
                  <a:gd name="connsiteY6" fmla="*/ 679770 h 1377115"/>
                  <a:gd name="connsiteX7" fmla="*/ 388221 w 1868310"/>
                  <a:gd name="connsiteY7" fmla="*/ 1112230 h 1377115"/>
                  <a:gd name="connsiteX8" fmla="*/ 894658 w 1868310"/>
                  <a:gd name="connsiteY8" fmla="*/ 1340346 h 1377115"/>
                  <a:gd name="connsiteX9" fmla="*/ 7 w 1868310"/>
                  <a:gd name="connsiteY9" fmla="*/ 668563 h 1377115"/>
                  <a:gd name="connsiteX0" fmla="*/ 7 w 1868310"/>
                  <a:gd name="connsiteY0" fmla="*/ 668563 h 1377115"/>
                  <a:gd name="connsiteX1" fmla="*/ 903025 w 1868310"/>
                  <a:gd name="connsiteY1" fmla="*/ 0 h 1377115"/>
                  <a:gd name="connsiteX2" fmla="*/ 1868310 w 1868310"/>
                  <a:gd name="connsiteY2" fmla="*/ 0 h 1377115"/>
                  <a:gd name="connsiteX3" fmla="*/ 1868310 w 1868310"/>
                  <a:gd name="connsiteY3" fmla="*/ 386082 h 1377115"/>
                  <a:gd name="connsiteX4" fmla="*/ 897283 w 1868310"/>
                  <a:gd name="connsiteY4" fmla="*/ 386082 h 1377115"/>
                  <a:gd name="connsiteX5" fmla="*/ 897283 w 1868310"/>
                  <a:gd name="connsiteY5" fmla="*/ 386072 h 1377115"/>
                  <a:gd name="connsiteX6" fmla="*/ 384899 w 1868310"/>
                  <a:gd name="connsiteY6" fmla="*/ 679770 h 1377115"/>
                  <a:gd name="connsiteX7" fmla="*/ 388221 w 1868310"/>
                  <a:gd name="connsiteY7" fmla="*/ 1112230 h 1377115"/>
                  <a:gd name="connsiteX8" fmla="*/ 894658 w 1868310"/>
                  <a:gd name="connsiteY8" fmla="*/ 1340346 h 1377115"/>
                  <a:gd name="connsiteX9" fmla="*/ 7 w 1868310"/>
                  <a:gd name="connsiteY9" fmla="*/ 668563 h 1377115"/>
                  <a:gd name="connsiteX0" fmla="*/ 14 w 1868317"/>
                  <a:gd name="connsiteY0" fmla="*/ 668563 h 1369639"/>
                  <a:gd name="connsiteX1" fmla="*/ 903032 w 1868317"/>
                  <a:gd name="connsiteY1" fmla="*/ 0 h 1369639"/>
                  <a:gd name="connsiteX2" fmla="*/ 1868317 w 1868317"/>
                  <a:gd name="connsiteY2" fmla="*/ 0 h 1369639"/>
                  <a:gd name="connsiteX3" fmla="*/ 1868317 w 1868317"/>
                  <a:gd name="connsiteY3" fmla="*/ 386082 h 1369639"/>
                  <a:gd name="connsiteX4" fmla="*/ 897290 w 1868317"/>
                  <a:gd name="connsiteY4" fmla="*/ 386082 h 1369639"/>
                  <a:gd name="connsiteX5" fmla="*/ 897290 w 1868317"/>
                  <a:gd name="connsiteY5" fmla="*/ 386072 h 1369639"/>
                  <a:gd name="connsiteX6" fmla="*/ 384906 w 1868317"/>
                  <a:gd name="connsiteY6" fmla="*/ 679770 h 1369639"/>
                  <a:gd name="connsiteX7" fmla="*/ 388228 w 1868317"/>
                  <a:gd name="connsiteY7" fmla="*/ 1112230 h 1369639"/>
                  <a:gd name="connsiteX8" fmla="*/ 894665 w 1868317"/>
                  <a:gd name="connsiteY8" fmla="*/ 1340346 h 1369639"/>
                  <a:gd name="connsiteX9" fmla="*/ 14 w 1868317"/>
                  <a:gd name="connsiteY9" fmla="*/ 668563 h 1369639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84916 w 1868327"/>
                  <a:gd name="connsiteY6" fmla="*/ 679770 h 1355790"/>
                  <a:gd name="connsiteX7" fmla="*/ 388238 w 1868327"/>
                  <a:gd name="connsiteY7" fmla="*/ 1112230 h 1355790"/>
                  <a:gd name="connsiteX8" fmla="*/ 894675 w 1868327"/>
                  <a:gd name="connsiteY8" fmla="*/ 1340346 h 1355790"/>
                  <a:gd name="connsiteX9" fmla="*/ 24 w 1868327"/>
                  <a:gd name="connsiteY9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84916 w 1868327"/>
                  <a:gd name="connsiteY6" fmla="*/ 679770 h 1355790"/>
                  <a:gd name="connsiteX7" fmla="*/ 388238 w 1868327"/>
                  <a:gd name="connsiteY7" fmla="*/ 1112230 h 1355790"/>
                  <a:gd name="connsiteX8" fmla="*/ 894675 w 1868327"/>
                  <a:gd name="connsiteY8" fmla="*/ 1340346 h 1355790"/>
                  <a:gd name="connsiteX9" fmla="*/ 24 w 1868327"/>
                  <a:gd name="connsiteY9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84916 w 1868327"/>
                  <a:gd name="connsiteY6" fmla="*/ 679770 h 1355790"/>
                  <a:gd name="connsiteX7" fmla="*/ 388238 w 1868327"/>
                  <a:gd name="connsiteY7" fmla="*/ 1112230 h 1355790"/>
                  <a:gd name="connsiteX8" fmla="*/ 894675 w 1868327"/>
                  <a:gd name="connsiteY8" fmla="*/ 1340346 h 1355790"/>
                  <a:gd name="connsiteX9" fmla="*/ 24 w 1868327"/>
                  <a:gd name="connsiteY9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84916 w 1868327"/>
                  <a:gd name="connsiteY6" fmla="*/ 679770 h 1355790"/>
                  <a:gd name="connsiteX7" fmla="*/ 388238 w 1868327"/>
                  <a:gd name="connsiteY7" fmla="*/ 1112230 h 1355790"/>
                  <a:gd name="connsiteX8" fmla="*/ 894675 w 1868327"/>
                  <a:gd name="connsiteY8" fmla="*/ 1340346 h 1355790"/>
                  <a:gd name="connsiteX9" fmla="*/ 24 w 1868327"/>
                  <a:gd name="connsiteY9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79146 w 1868327"/>
                  <a:gd name="connsiteY6" fmla="*/ 668232 h 1355790"/>
                  <a:gd name="connsiteX7" fmla="*/ 388238 w 1868327"/>
                  <a:gd name="connsiteY7" fmla="*/ 1112230 h 1355790"/>
                  <a:gd name="connsiteX8" fmla="*/ 894675 w 1868327"/>
                  <a:gd name="connsiteY8" fmla="*/ 1340346 h 1355790"/>
                  <a:gd name="connsiteX9" fmla="*/ 24 w 1868327"/>
                  <a:gd name="connsiteY9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79146 w 1868327"/>
                  <a:gd name="connsiteY6" fmla="*/ 668232 h 1355790"/>
                  <a:gd name="connsiteX7" fmla="*/ 388238 w 1868327"/>
                  <a:gd name="connsiteY7" fmla="*/ 1112230 h 1355790"/>
                  <a:gd name="connsiteX8" fmla="*/ 894675 w 1868327"/>
                  <a:gd name="connsiteY8" fmla="*/ 1340346 h 1355790"/>
                  <a:gd name="connsiteX9" fmla="*/ 24 w 1868327"/>
                  <a:gd name="connsiteY9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79146 w 1868327"/>
                  <a:gd name="connsiteY6" fmla="*/ 668232 h 1355790"/>
                  <a:gd name="connsiteX7" fmla="*/ 388238 w 1868327"/>
                  <a:gd name="connsiteY7" fmla="*/ 1112230 h 1355790"/>
                  <a:gd name="connsiteX8" fmla="*/ 894675 w 1868327"/>
                  <a:gd name="connsiteY8" fmla="*/ 1340346 h 1355790"/>
                  <a:gd name="connsiteX9" fmla="*/ 24 w 1868327"/>
                  <a:gd name="connsiteY9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79146 w 1868327"/>
                  <a:gd name="connsiteY6" fmla="*/ 668232 h 1355790"/>
                  <a:gd name="connsiteX7" fmla="*/ 388238 w 1868327"/>
                  <a:gd name="connsiteY7" fmla="*/ 1123768 h 1355790"/>
                  <a:gd name="connsiteX8" fmla="*/ 894675 w 1868327"/>
                  <a:gd name="connsiteY8" fmla="*/ 1340346 h 1355790"/>
                  <a:gd name="connsiteX9" fmla="*/ 24 w 1868327"/>
                  <a:gd name="connsiteY9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79146 w 1868327"/>
                  <a:gd name="connsiteY6" fmla="*/ 668232 h 1355790"/>
                  <a:gd name="connsiteX7" fmla="*/ 388238 w 1868327"/>
                  <a:gd name="connsiteY7" fmla="*/ 1123768 h 1355790"/>
                  <a:gd name="connsiteX8" fmla="*/ 894675 w 1868327"/>
                  <a:gd name="connsiteY8" fmla="*/ 1340346 h 1355790"/>
                  <a:gd name="connsiteX9" fmla="*/ 24 w 1868327"/>
                  <a:gd name="connsiteY9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79146 w 1868327"/>
                  <a:gd name="connsiteY6" fmla="*/ 668232 h 1355790"/>
                  <a:gd name="connsiteX7" fmla="*/ 388238 w 1868327"/>
                  <a:gd name="connsiteY7" fmla="*/ 1123768 h 1355790"/>
                  <a:gd name="connsiteX8" fmla="*/ 894675 w 1868327"/>
                  <a:gd name="connsiteY8" fmla="*/ 1340346 h 1355790"/>
                  <a:gd name="connsiteX9" fmla="*/ 24 w 1868327"/>
                  <a:gd name="connsiteY9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88238 w 1868327"/>
                  <a:gd name="connsiteY6" fmla="*/ 1123768 h 1355790"/>
                  <a:gd name="connsiteX7" fmla="*/ 894675 w 1868327"/>
                  <a:gd name="connsiteY7" fmla="*/ 1340346 h 1355790"/>
                  <a:gd name="connsiteX8" fmla="*/ 24 w 1868327"/>
                  <a:gd name="connsiteY8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88238 w 1868327"/>
                  <a:gd name="connsiteY6" fmla="*/ 1123768 h 1355790"/>
                  <a:gd name="connsiteX7" fmla="*/ 894675 w 1868327"/>
                  <a:gd name="connsiteY7" fmla="*/ 1340346 h 1355790"/>
                  <a:gd name="connsiteX8" fmla="*/ 24 w 1868327"/>
                  <a:gd name="connsiteY8" fmla="*/ 668563 h 1355790"/>
                  <a:gd name="connsiteX0" fmla="*/ 24 w 1868327"/>
                  <a:gd name="connsiteY0" fmla="*/ 668563 h 1355790"/>
                  <a:gd name="connsiteX1" fmla="*/ 903042 w 1868327"/>
                  <a:gd name="connsiteY1" fmla="*/ 0 h 1355790"/>
                  <a:gd name="connsiteX2" fmla="*/ 1868327 w 1868327"/>
                  <a:gd name="connsiteY2" fmla="*/ 0 h 1355790"/>
                  <a:gd name="connsiteX3" fmla="*/ 1868327 w 1868327"/>
                  <a:gd name="connsiteY3" fmla="*/ 386082 h 1355790"/>
                  <a:gd name="connsiteX4" fmla="*/ 897300 w 1868327"/>
                  <a:gd name="connsiteY4" fmla="*/ 386082 h 1355790"/>
                  <a:gd name="connsiteX5" fmla="*/ 897300 w 1868327"/>
                  <a:gd name="connsiteY5" fmla="*/ 386072 h 1355790"/>
                  <a:gd name="connsiteX6" fmla="*/ 388238 w 1868327"/>
                  <a:gd name="connsiteY6" fmla="*/ 1123768 h 1355790"/>
                  <a:gd name="connsiteX7" fmla="*/ 894675 w 1868327"/>
                  <a:gd name="connsiteY7" fmla="*/ 1340346 h 1355790"/>
                  <a:gd name="connsiteX8" fmla="*/ 24 w 1868327"/>
                  <a:gd name="connsiteY8" fmla="*/ 668563 h 1355790"/>
                  <a:gd name="connsiteX0" fmla="*/ 894675 w 1868327"/>
                  <a:gd name="connsiteY0" fmla="*/ 1340346 h 1431786"/>
                  <a:gd name="connsiteX1" fmla="*/ 24 w 1868327"/>
                  <a:gd name="connsiteY1" fmla="*/ 668563 h 1431786"/>
                  <a:gd name="connsiteX2" fmla="*/ 903042 w 1868327"/>
                  <a:gd name="connsiteY2" fmla="*/ 0 h 1431786"/>
                  <a:gd name="connsiteX3" fmla="*/ 1868327 w 1868327"/>
                  <a:gd name="connsiteY3" fmla="*/ 0 h 1431786"/>
                  <a:gd name="connsiteX4" fmla="*/ 1868327 w 1868327"/>
                  <a:gd name="connsiteY4" fmla="*/ 386082 h 1431786"/>
                  <a:gd name="connsiteX5" fmla="*/ 897300 w 1868327"/>
                  <a:gd name="connsiteY5" fmla="*/ 386082 h 1431786"/>
                  <a:gd name="connsiteX6" fmla="*/ 897300 w 1868327"/>
                  <a:gd name="connsiteY6" fmla="*/ 386072 h 1431786"/>
                  <a:gd name="connsiteX7" fmla="*/ 388238 w 1868327"/>
                  <a:gd name="connsiteY7" fmla="*/ 1123768 h 1431786"/>
                  <a:gd name="connsiteX8" fmla="*/ 986115 w 1868327"/>
                  <a:gd name="connsiteY8" fmla="*/ 1431786 h 1431786"/>
                  <a:gd name="connsiteX0" fmla="*/ 894675 w 1868327"/>
                  <a:gd name="connsiteY0" fmla="*/ 1340346 h 1431786"/>
                  <a:gd name="connsiteX1" fmla="*/ 24 w 1868327"/>
                  <a:gd name="connsiteY1" fmla="*/ 668563 h 1431786"/>
                  <a:gd name="connsiteX2" fmla="*/ 903042 w 1868327"/>
                  <a:gd name="connsiteY2" fmla="*/ 0 h 1431786"/>
                  <a:gd name="connsiteX3" fmla="*/ 1868327 w 1868327"/>
                  <a:gd name="connsiteY3" fmla="*/ 0 h 1431786"/>
                  <a:gd name="connsiteX4" fmla="*/ 1868327 w 1868327"/>
                  <a:gd name="connsiteY4" fmla="*/ 386082 h 1431786"/>
                  <a:gd name="connsiteX5" fmla="*/ 897300 w 1868327"/>
                  <a:gd name="connsiteY5" fmla="*/ 386082 h 1431786"/>
                  <a:gd name="connsiteX6" fmla="*/ 897300 w 1868327"/>
                  <a:gd name="connsiteY6" fmla="*/ 386072 h 1431786"/>
                  <a:gd name="connsiteX7" fmla="*/ 388238 w 1868327"/>
                  <a:gd name="connsiteY7" fmla="*/ 1123768 h 1431786"/>
                  <a:gd name="connsiteX8" fmla="*/ 986115 w 1868327"/>
                  <a:gd name="connsiteY8" fmla="*/ 1431786 h 1431786"/>
                  <a:gd name="connsiteX0" fmla="*/ 894675 w 1868327"/>
                  <a:gd name="connsiteY0" fmla="*/ 1340346 h 1431786"/>
                  <a:gd name="connsiteX1" fmla="*/ 24 w 1868327"/>
                  <a:gd name="connsiteY1" fmla="*/ 668563 h 1431786"/>
                  <a:gd name="connsiteX2" fmla="*/ 903042 w 1868327"/>
                  <a:gd name="connsiteY2" fmla="*/ 0 h 1431786"/>
                  <a:gd name="connsiteX3" fmla="*/ 1868327 w 1868327"/>
                  <a:gd name="connsiteY3" fmla="*/ 0 h 1431786"/>
                  <a:gd name="connsiteX4" fmla="*/ 1868327 w 1868327"/>
                  <a:gd name="connsiteY4" fmla="*/ 386082 h 1431786"/>
                  <a:gd name="connsiteX5" fmla="*/ 897300 w 1868327"/>
                  <a:gd name="connsiteY5" fmla="*/ 386082 h 1431786"/>
                  <a:gd name="connsiteX6" fmla="*/ 897300 w 1868327"/>
                  <a:gd name="connsiteY6" fmla="*/ 386072 h 1431786"/>
                  <a:gd name="connsiteX7" fmla="*/ 388238 w 1868327"/>
                  <a:gd name="connsiteY7" fmla="*/ 1123768 h 1431786"/>
                  <a:gd name="connsiteX8" fmla="*/ 986115 w 1868327"/>
                  <a:gd name="connsiteY8" fmla="*/ 1431786 h 1431786"/>
                  <a:gd name="connsiteX0" fmla="*/ 894675 w 1868327"/>
                  <a:gd name="connsiteY0" fmla="*/ 1340346 h 1431786"/>
                  <a:gd name="connsiteX1" fmla="*/ 24 w 1868327"/>
                  <a:gd name="connsiteY1" fmla="*/ 668563 h 1431786"/>
                  <a:gd name="connsiteX2" fmla="*/ 903042 w 1868327"/>
                  <a:gd name="connsiteY2" fmla="*/ 0 h 1431786"/>
                  <a:gd name="connsiteX3" fmla="*/ 1868327 w 1868327"/>
                  <a:gd name="connsiteY3" fmla="*/ 0 h 1431786"/>
                  <a:gd name="connsiteX4" fmla="*/ 1868327 w 1868327"/>
                  <a:gd name="connsiteY4" fmla="*/ 386082 h 1431786"/>
                  <a:gd name="connsiteX5" fmla="*/ 897300 w 1868327"/>
                  <a:gd name="connsiteY5" fmla="*/ 386082 h 1431786"/>
                  <a:gd name="connsiteX6" fmla="*/ 897300 w 1868327"/>
                  <a:gd name="connsiteY6" fmla="*/ 386072 h 1431786"/>
                  <a:gd name="connsiteX7" fmla="*/ 388238 w 1868327"/>
                  <a:gd name="connsiteY7" fmla="*/ 1123768 h 1431786"/>
                  <a:gd name="connsiteX8" fmla="*/ 986115 w 1868327"/>
                  <a:gd name="connsiteY8" fmla="*/ 1431786 h 1431786"/>
                  <a:gd name="connsiteX0" fmla="*/ 894675 w 1868327"/>
                  <a:gd name="connsiteY0" fmla="*/ 1340346 h 1431786"/>
                  <a:gd name="connsiteX1" fmla="*/ 24 w 1868327"/>
                  <a:gd name="connsiteY1" fmla="*/ 668563 h 1431786"/>
                  <a:gd name="connsiteX2" fmla="*/ 903042 w 1868327"/>
                  <a:gd name="connsiteY2" fmla="*/ 0 h 1431786"/>
                  <a:gd name="connsiteX3" fmla="*/ 1868327 w 1868327"/>
                  <a:gd name="connsiteY3" fmla="*/ 0 h 1431786"/>
                  <a:gd name="connsiteX4" fmla="*/ 1868327 w 1868327"/>
                  <a:gd name="connsiteY4" fmla="*/ 386082 h 1431786"/>
                  <a:gd name="connsiteX5" fmla="*/ 897300 w 1868327"/>
                  <a:gd name="connsiteY5" fmla="*/ 386082 h 1431786"/>
                  <a:gd name="connsiteX6" fmla="*/ 897300 w 1868327"/>
                  <a:gd name="connsiteY6" fmla="*/ 386072 h 1431786"/>
                  <a:gd name="connsiteX7" fmla="*/ 388238 w 1868327"/>
                  <a:gd name="connsiteY7" fmla="*/ 1123768 h 1431786"/>
                  <a:gd name="connsiteX8" fmla="*/ 986115 w 1868327"/>
                  <a:gd name="connsiteY8" fmla="*/ 1431786 h 1431786"/>
                  <a:gd name="connsiteX0" fmla="*/ 894657 w 1868309"/>
                  <a:gd name="connsiteY0" fmla="*/ 1340346 h 1431786"/>
                  <a:gd name="connsiteX1" fmla="*/ 6 w 1868309"/>
                  <a:gd name="connsiteY1" fmla="*/ 668563 h 1431786"/>
                  <a:gd name="connsiteX2" fmla="*/ 903024 w 1868309"/>
                  <a:gd name="connsiteY2" fmla="*/ 0 h 1431786"/>
                  <a:gd name="connsiteX3" fmla="*/ 1868309 w 1868309"/>
                  <a:gd name="connsiteY3" fmla="*/ 0 h 1431786"/>
                  <a:gd name="connsiteX4" fmla="*/ 1868309 w 1868309"/>
                  <a:gd name="connsiteY4" fmla="*/ 386082 h 1431786"/>
                  <a:gd name="connsiteX5" fmla="*/ 897282 w 1868309"/>
                  <a:gd name="connsiteY5" fmla="*/ 386082 h 1431786"/>
                  <a:gd name="connsiteX6" fmla="*/ 897282 w 1868309"/>
                  <a:gd name="connsiteY6" fmla="*/ 386072 h 1431786"/>
                  <a:gd name="connsiteX7" fmla="*/ 388220 w 1868309"/>
                  <a:gd name="connsiteY7" fmla="*/ 1123768 h 1431786"/>
                  <a:gd name="connsiteX8" fmla="*/ 986097 w 1868309"/>
                  <a:gd name="connsiteY8" fmla="*/ 1431786 h 1431786"/>
                  <a:gd name="connsiteX0" fmla="*/ 894657 w 1868309"/>
                  <a:gd name="connsiteY0" fmla="*/ 1340346 h 1469285"/>
                  <a:gd name="connsiteX1" fmla="*/ 6 w 1868309"/>
                  <a:gd name="connsiteY1" fmla="*/ 668563 h 1469285"/>
                  <a:gd name="connsiteX2" fmla="*/ 903024 w 1868309"/>
                  <a:gd name="connsiteY2" fmla="*/ 0 h 1469285"/>
                  <a:gd name="connsiteX3" fmla="*/ 1868309 w 1868309"/>
                  <a:gd name="connsiteY3" fmla="*/ 0 h 1469285"/>
                  <a:gd name="connsiteX4" fmla="*/ 1868309 w 1868309"/>
                  <a:gd name="connsiteY4" fmla="*/ 386082 h 1469285"/>
                  <a:gd name="connsiteX5" fmla="*/ 897282 w 1868309"/>
                  <a:gd name="connsiteY5" fmla="*/ 386082 h 1469285"/>
                  <a:gd name="connsiteX6" fmla="*/ 897282 w 1868309"/>
                  <a:gd name="connsiteY6" fmla="*/ 386072 h 1469285"/>
                  <a:gd name="connsiteX7" fmla="*/ 388220 w 1868309"/>
                  <a:gd name="connsiteY7" fmla="*/ 1123768 h 1469285"/>
                  <a:gd name="connsiteX8" fmla="*/ 778410 w 1868309"/>
                  <a:gd name="connsiteY8" fmla="*/ 1469285 h 1469285"/>
                  <a:gd name="connsiteX0" fmla="*/ 894657 w 1868309"/>
                  <a:gd name="connsiteY0" fmla="*/ 1340346 h 1377909"/>
                  <a:gd name="connsiteX1" fmla="*/ 6 w 1868309"/>
                  <a:gd name="connsiteY1" fmla="*/ 668563 h 1377909"/>
                  <a:gd name="connsiteX2" fmla="*/ 903024 w 1868309"/>
                  <a:gd name="connsiteY2" fmla="*/ 0 h 1377909"/>
                  <a:gd name="connsiteX3" fmla="*/ 1868309 w 1868309"/>
                  <a:gd name="connsiteY3" fmla="*/ 0 h 1377909"/>
                  <a:gd name="connsiteX4" fmla="*/ 1868309 w 1868309"/>
                  <a:gd name="connsiteY4" fmla="*/ 386082 h 1377909"/>
                  <a:gd name="connsiteX5" fmla="*/ 897282 w 1868309"/>
                  <a:gd name="connsiteY5" fmla="*/ 386082 h 1377909"/>
                  <a:gd name="connsiteX6" fmla="*/ 897282 w 1868309"/>
                  <a:gd name="connsiteY6" fmla="*/ 386072 h 1377909"/>
                  <a:gd name="connsiteX7" fmla="*/ 388220 w 1868309"/>
                  <a:gd name="connsiteY7" fmla="*/ 1123768 h 1377909"/>
                  <a:gd name="connsiteX8" fmla="*/ 660144 w 1868309"/>
                  <a:gd name="connsiteY8" fmla="*/ 1327943 h 1377909"/>
                  <a:gd name="connsiteX0" fmla="*/ 894657 w 1868309"/>
                  <a:gd name="connsiteY0" fmla="*/ 1340346 h 1541399"/>
                  <a:gd name="connsiteX1" fmla="*/ 6 w 1868309"/>
                  <a:gd name="connsiteY1" fmla="*/ 668563 h 1541399"/>
                  <a:gd name="connsiteX2" fmla="*/ 903024 w 1868309"/>
                  <a:gd name="connsiteY2" fmla="*/ 0 h 1541399"/>
                  <a:gd name="connsiteX3" fmla="*/ 1868309 w 1868309"/>
                  <a:gd name="connsiteY3" fmla="*/ 0 h 1541399"/>
                  <a:gd name="connsiteX4" fmla="*/ 1868309 w 1868309"/>
                  <a:gd name="connsiteY4" fmla="*/ 386082 h 1541399"/>
                  <a:gd name="connsiteX5" fmla="*/ 897282 w 1868309"/>
                  <a:gd name="connsiteY5" fmla="*/ 386082 h 1541399"/>
                  <a:gd name="connsiteX6" fmla="*/ 897282 w 1868309"/>
                  <a:gd name="connsiteY6" fmla="*/ 386072 h 1541399"/>
                  <a:gd name="connsiteX7" fmla="*/ 388220 w 1868309"/>
                  <a:gd name="connsiteY7" fmla="*/ 1123768 h 1541399"/>
                  <a:gd name="connsiteX8" fmla="*/ 530340 w 1868309"/>
                  <a:gd name="connsiteY8" fmla="*/ 1541399 h 1541399"/>
                  <a:gd name="connsiteX0" fmla="*/ 894657 w 1868309"/>
                  <a:gd name="connsiteY0" fmla="*/ 1340346 h 1377909"/>
                  <a:gd name="connsiteX1" fmla="*/ 6 w 1868309"/>
                  <a:gd name="connsiteY1" fmla="*/ 668563 h 1377909"/>
                  <a:gd name="connsiteX2" fmla="*/ 903024 w 1868309"/>
                  <a:gd name="connsiteY2" fmla="*/ 0 h 1377909"/>
                  <a:gd name="connsiteX3" fmla="*/ 1868309 w 1868309"/>
                  <a:gd name="connsiteY3" fmla="*/ 0 h 1377909"/>
                  <a:gd name="connsiteX4" fmla="*/ 1868309 w 1868309"/>
                  <a:gd name="connsiteY4" fmla="*/ 386082 h 1377909"/>
                  <a:gd name="connsiteX5" fmla="*/ 897282 w 1868309"/>
                  <a:gd name="connsiteY5" fmla="*/ 386082 h 1377909"/>
                  <a:gd name="connsiteX6" fmla="*/ 897282 w 1868309"/>
                  <a:gd name="connsiteY6" fmla="*/ 386072 h 1377909"/>
                  <a:gd name="connsiteX7" fmla="*/ 388220 w 1868309"/>
                  <a:gd name="connsiteY7" fmla="*/ 1123768 h 1377909"/>
                  <a:gd name="connsiteX0" fmla="*/ 894660 w 1868312"/>
                  <a:gd name="connsiteY0" fmla="*/ 1340346 h 1371255"/>
                  <a:gd name="connsiteX1" fmla="*/ 9 w 1868312"/>
                  <a:gd name="connsiteY1" fmla="*/ 668563 h 1371255"/>
                  <a:gd name="connsiteX2" fmla="*/ 903027 w 1868312"/>
                  <a:gd name="connsiteY2" fmla="*/ 0 h 1371255"/>
                  <a:gd name="connsiteX3" fmla="*/ 1868312 w 1868312"/>
                  <a:gd name="connsiteY3" fmla="*/ 0 h 1371255"/>
                  <a:gd name="connsiteX4" fmla="*/ 1868312 w 1868312"/>
                  <a:gd name="connsiteY4" fmla="*/ 386082 h 1371255"/>
                  <a:gd name="connsiteX5" fmla="*/ 897285 w 1868312"/>
                  <a:gd name="connsiteY5" fmla="*/ 386082 h 1371255"/>
                  <a:gd name="connsiteX6" fmla="*/ 897285 w 1868312"/>
                  <a:gd name="connsiteY6" fmla="*/ 386072 h 1371255"/>
                  <a:gd name="connsiteX7" fmla="*/ 388223 w 1868312"/>
                  <a:gd name="connsiteY7" fmla="*/ 1123768 h 1371255"/>
                  <a:gd name="connsiteX0" fmla="*/ 896353 w 1870005"/>
                  <a:gd name="connsiteY0" fmla="*/ 1340346 h 1371592"/>
                  <a:gd name="connsiteX1" fmla="*/ 1702 w 1870005"/>
                  <a:gd name="connsiteY1" fmla="*/ 668563 h 1371592"/>
                  <a:gd name="connsiteX2" fmla="*/ 904720 w 1870005"/>
                  <a:gd name="connsiteY2" fmla="*/ 0 h 1371592"/>
                  <a:gd name="connsiteX3" fmla="*/ 1870005 w 1870005"/>
                  <a:gd name="connsiteY3" fmla="*/ 0 h 1371592"/>
                  <a:gd name="connsiteX4" fmla="*/ 1870005 w 1870005"/>
                  <a:gd name="connsiteY4" fmla="*/ 386082 h 1371592"/>
                  <a:gd name="connsiteX5" fmla="*/ 898978 w 1870005"/>
                  <a:gd name="connsiteY5" fmla="*/ 386082 h 1371592"/>
                  <a:gd name="connsiteX6" fmla="*/ 898978 w 1870005"/>
                  <a:gd name="connsiteY6" fmla="*/ 386072 h 1371592"/>
                  <a:gd name="connsiteX7" fmla="*/ 389916 w 1870005"/>
                  <a:gd name="connsiteY7" fmla="*/ 1123768 h 1371592"/>
                  <a:gd name="connsiteX0" fmla="*/ 896353 w 1870005"/>
                  <a:gd name="connsiteY0" fmla="*/ 1340346 h 1371592"/>
                  <a:gd name="connsiteX1" fmla="*/ 1702 w 1870005"/>
                  <a:gd name="connsiteY1" fmla="*/ 668563 h 1371592"/>
                  <a:gd name="connsiteX2" fmla="*/ 904720 w 1870005"/>
                  <a:gd name="connsiteY2" fmla="*/ 0 h 1371592"/>
                  <a:gd name="connsiteX3" fmla="*/ 1870005 w 1870005"/>
                  <a:gd name="connsiteY3" fmla="*/ 0 h 1371592"/>
                  <a:gd name="connsiteX4" fmla="*/ 1870005 w 1870005"/>
                  <a:gd name="connsiteY4" fmla="*/ 386082 h 1371592"/>
                  <a:gd name="connsiteX5" fmla="*/ 898978 w 1870005"/>
                  <a:gd name="connsiteY5" fmla="*/ 386082 h 1371592"/>
                  <a:gd name="connsiteX6" fmla="*/ 898978 w 1870005"/>
                  <a:gd name="connsiteY6" fmla="*/ 386072 h 1371592"/>
                  <a:gd name="connsiteX7" fmla="*/ 389916 w 1870005"/>
                  <a:gd name="connsiteY7" fmla="*/ 1123768 h 1371592"/>
                  <a:gd name="connsiteX0" fmla="*/ 894661 w 1868313"/>
                  <a:gd name="connsiteY0" fmla="*/ 1340346 h 1371255"/>
                  <a:gd name="connsiteX1" fmla="*/ 10 w 1868313"/>
                  <a:gd name="connsiteY1" fmla="*/ 668563 h 1371255"/>
                  <a:gd name="connsiteX2" fmla="*/ 903028 w 1868313"/>
                  <a:gd name="connsiteY2" fmla="*/ 0 h 1371255"/>
                  <a:gd name="connsiteX3" fmla="*/ 1868313 w 1868313"/>
                  <a:gd name="connsiteY3" fmla="*/ 0 h 1371255"/>
                  <a:gd name="connsiteX4" fmla="*/ 1868313 w 1868313"/>
                  <a:gd name="connsiteY4" fmla="*/ 386082 h 1371255"/>
                  <a:gd name="connsiteX5" fmla="*/ 897286 w 1868313"/>
                  <a:gd name="connsiteY5" fmla="*/ 386082 h 1371255"/>
                  <a:gd name="connsiteX6" fmla="*/ 897286 w 1868313"/>
                  <a:gd name="connsiteY6" fmla="*/ 386072 h 1371255"/>
                  <a:gd name="connsiteX7" fmla="*/ 388224 w 1868313"/>
                  <a:gd name="connsiteY7" fmla="*/ 1123768 h 1371255"/>
                  <a:gd name="connsiteX0" fmla="*/ 894661 w 1868313"/>
                  <a:gd name="connsiteY0" fmla="*/ 1340346 h 1371255"/>
                  <a:gd name="connsiteX1" fmla="*/ 10 w 1868313"/>
                  <a:gd name="connsiteY1" fmla="*/ 668563 h 1371255"/>
                  <a:gd name="connsiteX2" fmla="*/ 903028 w 1868313"/>
                  <a:gd name="connsiteY2" fmla="*/ 0 h 1371255"/>
                  <a:gd name="connsiteX3" fmla="*/ 1868313 w 1868313"/>
                  <a:gd name="connsiteY3" fmla="*/ 0 h 1371255"/>
                  <a:gd name="connsiteX4" fmla="*/ 1868313 w 1868313"/>
                  <a:gd name="connsiteY4" fmla="*/ 386082 h 1371255"/>
                  <a:gd name="connsiteX5" fmla="*/ 897286 w 1868313"/>
                  <a:gd name="connsiteY5" fmla="*/ 386082 h 1371255"/>
                  <a:gd name="connsiteX6" fmla="*/ 897286 w 1868313"/>
                  <a:gd name="connsiteY6" fmla="*/ 386072 h 1371255"/>
                  <a:gd name="connsiteX7" fmla="*/ 388224 w 1868313"/>
                  <a:gd name="connsiteY7" fmla="*/ 1123768 h 1371255"/>
                  <a:gd name="connsiteX8" fmla="*/ 894661 w 1868313"/>
                  <a:gd name="connsiteY8" fmla="*/ 1340346 h 1371255"/>
                  <a:gd name="connsiteX0" fmla="*/ 894661 w 1868313"/>
                  <a:gd name="connsiteY0" fmla="*/ 1340346 h 1371255"/>
                  <a:gd name="connsiteX1" fmla="*/ 10 w 1868313"/>
                  <a:gd name="connsiteY1" fmla="*/ 668563 h 1371255"/>
                  <a:gd name="connsiteX2" fmla="*/ 903028 w 1868313"/>
                  <a:gd name="connsiteY2" fmla="*/ 0 h 1371255"/>
                  <a:gd name="connsiteX3" fmla="*/ 1868313 w 1868313"/>
                  <a:gd name="connsiteY3" fmla="*/ 0 h 1371255"/>
                  <a:gd name="connsiteX4" fmla="*/ 1868313 w 1868313"/>
                  <a:gd name="connsiteY4" fmla="*/ 386082 h 1371255"/>
                  <a:gd name="connsiteX5" fmla="*/ 897286 w 1868313"/>
                  <a:gd name="connsiteY5" fmla="*/ 386082 h 1371255"/>
                  <a:gd name="connsiteX6" fmla="*/ 897286 w 1868313"/>
                  <a:gd name="connsiteY6" fmla="*/ 386072 h 1371255"/>
                  <a:gd name="connsiteX7" fmla="*/ 388224 w 1868313"/>
                  <a:gd name="connsiteY7" fmla="*/ 1123768 h 1371255"/>
                  <a:gd name="connsiteX8" fmla="*/ 894661 w 1868313"/>
                  <a:gd name="connsiteY8" fmla="*/ 1340346 h 1371255"/>
                  <a:gd name="connsiteX0" fmla="*/ 894661 w 1868313"/>
                  <a:gd name="connsiteY0" fmla="*/ 1340346 h 1371255"/>
                  <a:gd name="connsiteX1" fmla="*/ 10 w 1868313"/>
                  <a:gd name="connsiteY1" fmla="*/ 668563 h 1371255"/>
                  <a:gd name="connsiteX2" fmla="*/ 903028 w 1868313"/>
                  <a:gd name="connsiteY2" fmla="*/ 0 h 1371255"/>
                  <a:gd name="connsiteX3" fmla="*/ 1868313 w 1868313"/>
                  <a:gd name="connsiteY3" fmla="*/ 0 h 1371255"/>
                  <a:gd name="connsiteX4" fmla="*/ 1868313 w 1868313"/>
                  <a:gd name="connsiteY4" fmla="*/ 386082 h 1371255"/>
                  <a:gd name="connsiteX5" fmla="*/ 897286 w 1868313"/>
                  <a:gd name="connsiteY5" fmla="*/ 386082 h 1371255"/>
                  <a:gd name="connsiteX6" fmla="*/ 897286 w 1868313"/>
                  <a:gd name="connsiteY6" fmla="*/ 386072 h 1371255"/>
                  <a:gd name="connsiteX7" fmla="*/ 388224 w 1868313"/>
                  <a:gd name="connsiteY7" fmla="*/ 1123768 h 1371255"/>
                  <a:gd name="connsiteX8" fmla="*/ 894661 w 1868313"/>
                  <a:gd name="connsiteY8" fmla="*/ 1340346 h 1371255"/>
                  <a:gd name="connsiteX0" fmla="*/ 894661 w 1868313"/>
                  <a:gd name="connsiteY0" fmla="*/ 1340346 h 1371255"/>
                  <a:gd name="connsiteX1" fmla="*/ 10 w 1868313"/>
                  <a:gd name="connsiteY1" fmla="*/ 668563 h 1371255"/>
                  <a:gd name="connsiteX2" fmla="*/ 903028 w 1868313"/>
                  <a:gd name="connsiteY2" fmla="*/ 0 h 1371255"/>
                  <a:gd name="connsiteX3" fmla="*/ 1868313 w 1868313"/>
                  <a:gd name="connsiteY3" fmla="*/ 0 h 1371255"/>
                  <a:gd name="connsiteX4" fmla="*/ 1868313 w 1868313"/>
                  <a:gd name="connsiteY4" fmla="*/ 386082 h 1371255"/>
                  <a:gd name="connsiteX5" fmla="*/ 897286 w 1868313"/>
                  <a:gd name="connsiteY5" fmla="*/ 386082 h 1371255"/>
                  <a:gd name="connsiteX6" fmla="*/ 897286 w 1868313"/>
                  <a:gd name="connsiteY6" fmla="*/ 386072 h 1371255"/>
                  <a:gd name="connsiteX7" fmla="*/ 388224 w 1868313"/>
                  <a:gd name="connsiteY7" fmla="*/ 1123768 h 1371255"/>
                  <a:gd name="connsiteX8" fmla="*/ 894661 w 1868313"/>
                  <a:gd name="connsiteY8" fmla="*/ 1340346 h 1371255"/>
                  <a:gd name="connsiteX0" fmla="*/ 894661 w 1868313"/>
                  <a:gd name="connsiteY0" fmla="*/ 1340346 h 1371255"/>
                  <a:gd name="connsiteX1" fmla="*/ 10 w 1868313"/>
                  <a:gd name="connsiteY1" fmla="*/ 668563 h 1371255"/>
                  <a:gd name="connsiteX2" fmla="*/ 903028 w 1868313"/>
                  <a:gd name="connsiteY2" fmla="*/ 0 h 1371255"/>
                  <a:gd name="connsiteX3" fmla="*/ 1868313 w 1868313"/>
                  <a:gd name="connsiteY3" fmla="*/ 0 h 1371255"/>
                  <a:gd name="connsiteX4" fmla="*/ 1868313 w 1868313"/>
                  <a:gd name="connsiteY4" fmla="*/ 386082 h 1371255"/>
                  <a:gd name="connsiteX5" fmla="*/ 897286 w 1868313"/>
                  <a:gd name="connsiteY5" fmla="*/ 386082 h 1371255"/>
                  <a:gd name="connsiteX6" fmla="*/ 897286 w 1868313"/>
                  <a:gd name="connsiteY6" fmla="*/ 386072 h 1371255"/>
                  <a:gd name="connsiteX7" fmla="*/ 388224 w 1868313"/>
                  <a:gd name="connsiteY7" fmla="*/ 1123768 h 1371255"/>
                  <a:gd name="connsiteX8" fmla="*/ 894661 w 1868313"/>
                  <a:gd name="connsiteY8" fmla="*/ 1340346 h 1371255"/>
                  <a:gd name="connsiteX0" fmla="*/ 894661 w 1868313"/>
                  <a:gd name="connsiteY0" fmla="*/ 1340346 h 1371255"/>
                  <a:gd name="connsiteX1" fmla="*/ 10 w 1868313"/>
                  <a:gd name="connsiteY1" fmla="*/ 668563 h 1371255"/>
                  <a:gd name="connsiteX2" fmla="*/ 903028 w 1868313"/>
                  <a:gd name="connsiteY2" fmla="*/ 0 h 1371255"/>
                  <a:gd name="connsiteX3" fmla="*/ 1868313 w 1868313"/>
                  <a:gd name="connsiteY3" fmla="*/ 0 h 1371255"/>
                  <a:gd name="connsiteX4" fmla="*/ 1868313 w 1868313"/>
                  <a:gd name="connsiteY4" fmla="*/ 386082 h 1371255"/>
                  <a:gd name="connsiteX5" fmla="*/ 897286 w 1868313"/>
                  <a:gd name="connsiteY5" fmla="*/ 386082 h 1371255"/>
                  <a:gd name="connsiteX6" fmla="*/ 897286 w 1868313"/>
                  <a:gd name="connsiteY6" fmla="*/ 386072 h 1371255"/>
                  <a:gd name="connsiteX7" fmla="*/ 388224 w 1868313"/>
                  <a:gd name="connsiteY7" fmla="*/ 1123768 h 1371255"/>
                  <a:gd name="connsiteX8" fmla="*/ 894661 w 1868313"/>
                  <a:gd name="connsiteY8" fmla="*/ 1340346 h 1371255"/>
                  <a:gd name="connsiteX0" fmla="*/ 894661 w 1868313"/>
                  <a:gd name="connsiteY0" fmla="*/ 1340346 h 1371255"/>
                  <a:gd name="connsiteX1" fmla="*/ 10 w 1868313"/>
                  <a:gd name="connsiteY1" fmla="*/ 668563 h 1371255"/>
                  <a:gd name="connsiteX2" fmla="*/ 903028 w 1868313"/>
                  <a:gd name="connsiteY2" fmla="*/ 0 h 1371255"/>
                  <a:gd name="connsiteX3" fmla="*/ 1868313 w 1868313"/>
                  <a:gd name="connsiteY3" fmla="*/ 0 h 1371255"/>
                  <a:gd name="connsiteX4" fmla="*/ 1868313 w 1868313"/>
                  <a:gd name="connsiteY4" fmla="*/ 386082 h 1371255"/>
                  <a:gd name="connsiteX5" fmla="*/ 897286 w 1868313"/>
                  <a:gd name="connsiteY5" fmla="*/ 386082 h 1371255"/>
                  <a:gd name="connsiteX6" fmla="*/ 897286 w 1868313"/>
                  <a:gd name="connsiteY6" fmla="*/ 386072 h 1371255"/>
                  <a:gd name="connsiteX7" fmla="*/ 388224 w 1868313"/>
                  <a:gd name="connsiteY7" fmla="*/ 1123768 h 1371255"/>
                  <a:gd name="connsiteX8" fmla="*/ 894661 w 1868313"/>
                  <a:gd name="connsiteY8" fmla="*/ 1340346 h 1371255"/>
                  <a:gd name="connsiteX0" fmla="*/ 894661 w 1868313"/>
                  <a:gd name="connsiteY0" fmla="*/ 1340346 h 1371255"/>
                  <a:gd name="connsiteX1" fmla="*/ 10 w 1868313"/>
                  <a:gd name="connsiteY1" fmla="*/ 668563 h 1371255"/>
                  <a:gd name="connsiteX2" fmla="*/ 903028 w 1868313"/>
                  <a:gd name="connsiteY2" fmla="*/ 0 h 1371255"/>
                  <a:gd name="connsiteX3" fmla="*/ 1868313 w 1868313"/>
                  <a:gd name="connsiteY3" fmla="*/ 0 h 1371255"/>
                  <a:gd name="connsiteX4" fmla="*/ 1868313 w 1868313"/>
                  <a:gd name="connsiteY4" fmla="*/ 386082 h 1371255"/>
                  <a:gd name="connsiteX5" fmla="*/ 897286 w 1868313"/>
                  <a:gd name="connsiteY5" fmla="*/ 386082 h 1371255"/>
                  <a:gd name="connsiteX6" fmla="*/ 897286 w 1868313"/>
                  <a:gd name="connsiteY6" fmla="*/ 386072 h 1371255"/>
                  <a:gd name="connsiteX7" fmla="*/ 388224 w 1868313"/>
                  <a:gd name="connsiteY7" fmla="*/ 1123768 h 1371255"/>
                  <a:gd name="connsiteX8" fmla="*/ 894661 w 1868313"/>
                  <a:gd name="connsiteY8" fmla="*/ 1340346 h 1371255"/>
                  <a:gd name="connsiteX0" fmla="*/ 894733 w 1868385"/>
                  <a:gd name="connsiteY0" fmla="*/ 1340346 h 1372288"/>
                  <a:gd name="connsiteX1" fmla="*/ 82 w 1868385"/>
                  <a:gd name="connsiteY1" fmla="*/ 668563 h 1372288"/>
                  <a:gd name="connsiteX2" fmla="*/ 903100 w 1868385"/>
                  <a:gd name="connsiteY2" fmla="*/ 0 h 1372288"/>
                  <a:gd name="connsiteX3" fmla="*/ 1868385 w 1868385"/>
                  <a:gd name="connsiteY3" fmla="*/ 0 h 1372288"/>
                  <a:gd name="connsiteX4" fmla="*/ 1868385 w 1868385"/>
                  <a:gd name="connsiteY4" fmla="*/ 386082 h 1372288"/>
                  <a:gd name="connsiteX5" fmla="*/ 897358 w 1868385"/>
                  <a:gd name="connsiteY5" fmla="*/ 386082 h 1372288"/>
                  <a:gd name="connsiteX6" fmla="*/ 897358 w 1868385"/>
                  <a:gd name="connsiteY6" fmla="*/ 386072 h 1372288"/>
                  <a:gd name="connsiteX7" fmla="*/ 388296 w 1868385"/>
                  <a:gd name="connsiteY7" fmla="*/ 1123768 h 1372288"/>
                  <a:gd name="connsiteX8" fmla="*/ 894733 w 1868385"/>
                  <a:gd name="connsiteY8" fmla="*/ 1340346 h 1372288"/>
                  <a:gd name="connsiteX0" fmla="*/ 983560 w 1869106"/>
                  <a:gd name="connsiteY0" fmla="*/ 1316533 h 1348272"/>
                  <a:gd name="connsiteX1" fmla="*/ 803 w 1869106"/>
                  <a:gd name="connsiteY1" fmla="*/ 668563 h 1348272"/>
                  <a:gd name="connsiteX2" fmla="*/ 903821 w 1869106"/>
                  <a:gd name="connsiteY2" fmla="*/ 0 h 1348272"/>
                  <a:gd name="connsiteX3" fmla="*/ 1869106 w 1869106"/>
                  <a:gd name="connsiteY3" fmla="*/ 0 h 1348272"/>
                  <a:gd name="connsiteX4" fmla="*/ 1869106 w 1869106"/>
                  <a:gd name="connsiteY4" fmla="*/ 386082 h 1348272"/>
                  <a:gd name="connsiteX5" fmla="*/ 898079 w 1869106"/>
                  <a:gd name="connsiteY5" fmla="*/ 386082 h 1348272"/>
                  <a:gd name="connsiteX6" fmla="*/ 898079 w 1869106"/>
                  <a:gd name="connsiteY6" fmla="*/ 386072 h 1348272"/>
                  <a:gd name="connsiteX7" fmla="*/ 389017 w 1869106"/>
                  <a:gd name="connsiteY7" fmla="*/ 1123768 h 1348272"/>
                  <a:gd name="connsiteX8" fmla="*/ 983560 w 1869106"/>
                  <a:gd name="connsiteY8" fmla="*/ 1316533 h 1348272"/>
                  <a:gd name="connsiteX0" fmla="*/ 983560 w 1869106"/>
                  <a:gd name="connsiteY0" fmla="*/ 1307008 h 1339091"/>
                  <a:gd name="connsiteX1" fmla="*/ 803 w 1869106"/>
                  <a:gd name="connsiteY1" fmla="*/ 668563 h 1339091"/>
                  <a:gd name="connsiteX2" fmla="*/ 903821 w 1869106"/>
                  <a:gd name="connsiteY2" fmla="*/ 0 h 1339091"/>
                  <a:gd name="connsiteX3" fmla="*/ 1869106 w 1869106"/>
                  <a:gd name="connsiteY3" fmla="*/ 0 h 1339091"/>
                  <a:gd name="connsiteX4" fmla="*/ 1869106 w 1869106"/>
                  <a:gd name="connsiteY4" fmla="*/ 386082 h 1339091"/>
                  <a:gd name="connsiteX5" fmla="*/ 898079 w 1869106"/>
                  <a:gd name="connsiteY5" fmla="*/ 386082 h 1339091"/>
                  <a:gd name="connsiteX6" fmla="*/ 898079 w 1869106"/>
                  <a:gd name="connsiteY6" fmla="*/ 386072 h 1339091"/>
                  <a:gd name="connsiteX7" fmla="*/ 389017 w 1869106"/>
                  <a:gd name="connsiteY7" fmla="*/ 1123768 h 1339091"/>
                  <a:gd name="connsiteX8" fmla="*/ 983560 w 1869106"/>
                  <a:gd name="connsiteY8" fmla="*/ 1307008 h 1339091"/>
                  <a:gd name="connsiteX0" fmla="*/ 983560 w 1869106"/>
                  <a:gd name="connsiteY0" fmla="*/ 1307008 h 1351063"/>
                  <a:gd name="connsiteX1" fmla="*/ 803 w 1869106"/>
                  <a:gd name="connsiteY1" fmla="*/ 668563 h 1351063"/>
                  <a:gd name="connsiteX2" fmla="*/ 903821 w 1869106"/>
                  <a:gd name="connsiteY2" fmla="*/ 0 h 1351063"/>
                  <a:gd name="connsiteX3" fmla="*/ 1869106 w 1869106"/>
                  <a:gd name="connsiteY3" fmla="*/ 0 h 1351063"/>
                  <a:gd name="connsiteX4" fmla="*/ 1869106 w 1869106"/>
                  <a:gd name="connsiteY4" fmla="*/ 386082 h 1351063"/>
                  <a:gd name="connsiteX5" fmla="*/ 898079 w 1869106"/>
                  <a:gd name="connsiteY5" fmla="*/ 386082 h 1351063"/>
                  <a:gd name="connsiteX6" fmla="*/ 898079 w 1869106"/>
                  <a:gd name="connsiteY6" fmla="*/ 386072 h 1351063"/>
                  <a:gd name="connsiteX7" fmla="*/ 389017 w 1869106"/>
                  <a:gd name="connsiteY7" fmla="*/ 1123768 h 1351063"/>
                  <a:gd name="connsiteX8" fmla="*/ 983560 w 1869106"/>
                  <a:gd name="connsiteY8" fmla="*/ 1307008 h 1351063"/>
                  <a:gd name="connsiteX0" fmla="*/ 983560 w 1869106"/>
                  <a:gd name="connsiteY0" fmla="*/ 1307008 h 1339091"/>
                  <a:gd name="connsiteX1" fmla="*/ 803 w 1869106"/>
                  <a:gd name="connsiteY1" fmla="*/ 668563 h 1339091"/>
                  <a:gd name="connsiteX2" fmla="*/ 903821 w 1869106"/>
                  <a:gd name="connsiteY2" fmla="*/ 0 h 1339091"/>
                  <a:gd name="connsiteX3" fmla="*/ 1869106 w 1869106"/>
                  <a:gd name="connsiteY3" fmla="*/ 0 h 1339091"/>
                  <a:gd name="connsiteX4" fmla="*/ 1869106 w 1869106"/>
                  <a:gd name="connsiteY4" fmla="*/ 386082 h 1339091"/>
                  <a:gd name="connsiteX5" fmla="*/ 898079 w 1869106"/>
                  <a:gd name="connsiteY5" fmla="*/ 386082 h 1339091"/>
                  <a:gd name="connsiteX6" fmla="*/ 898079 w 1869106"/>
                  <a:gd name="connsiteY6" fmla="*/ 386072 h 1339091"/>
                  <a:gd name="connsiteX7" fmla="*/ 389017 w 1869106"/>
                  <a:gd name="connsiteY7" fmla="*/ 1123768 h 1339091"/>
                  <a:gd name="connsiteX8" fmla="*/ 983560 w 1869106"/>
                  <a:gd name="connsiteY8" fmla="*/ 1307008 h 1339091"/>
                  <a:gd name="connsiteX0" fmla="*/ 983560 w 1869106"/>
                  <a:gd name="connsiteY0" fmla="*/ 1307008 h 1340385"/>
                  <a:gd name="connsiteX1" fmla="*/ 803 w 1869106"/>
                  <a:gd name="connsiteY1" fmla="*/ 668563 h 1340385"/>
                  <a:gd name="connsiteX2" fmla="*/ 903821 w 1869106"/>
                  <a:gd name="connsiteY2" fmla="*/ 0 h 1340385"/>
                  <a:gd name="connsiteX3" fmla="*/ 1869106 w 1869106"/>
                  <a:gd name="connsiteY3" fmla="*/ 0 h 1340385"/>
                  <a:gd name="connsiteX4" fmla="*/ 1869106 w 1869106"/>
                  <a:gd name="connsiteY4" fmla="*/ 386082 h 1340385"/>
                  <a:gd name="connsiteX5" fmla="*/ 898079 w 1869106"/>
                  <a:gd name="connsiteY5" fmla="*/ 386082 h 1340385"/>
                  <a:gd name="connsiteX6" fmla="*/ 898079 w 1869106"/>
                  <a:gd name="connsiteY6" fmla="*/ 386072 h 1340385"/>
                  <a:gd name="connsiteX7" fmla="*/ 389017 w 1869106"/>
                  <a:gd name="connsiteY7" fmla="*/ 1123768 h 1340385"/>
                  <a:gd name="connsiteX8" fmla="*/ 983560 w 1869106"/>
                  <a:gd name="connsiteY8" fmla="*/ 1307008 h 1340385"/>
                  <a:gd name="connsiteX0" fmla="*/ 983560 w 1869106"/>
                  <a:gd name="connsiteY0" fmla="*/ 1307008 h 1364389"/>
                  <a:gd name="connsiteX1" fmla="*/ 803 w 1869106"/>
                  <a:gd name="connsiteY1" fmla="*/ 668563 h 1364389"/>
                  <a:gd name="connsiteX2" fmla="*/ 903821 w 1869106"/>
                  <a:gd name="connsiteY2" fmla="*/ 0 h 1364389"/>
                  <a:gd name="connsiteX3" fmla="*/ 1869106 w 1869106"/>
                  <a:gd name="connsiteY3" fmla="*/ 0 h 1364389"/>
                  <a:gd name="connsiteX4" fmla="*/ 1869106 w 1869106"/>
                  <a:gd name="connsiteY4" fmla="*/ 386082 h 1364389"/>
                  <a:gd name="connsiteX5" fmla="*/ 898079 w 1869106"/>
                  <a:gd name="connsiteY5" fmla="*/ 386082 h 1364389"/>
                  <a:gd name="connsiteX6" fmla="*/ 898079 w 1869106"/>
                  <a:gd name="connsiteY6" fmla="*/ 386072 h 1364389"/>
                  <a:gd name="connsiteX7" fmla="*/ 389017 w 1869106"/>
                  <a:gd name="connsiteY7" fmla="*/ 1123768 h 1364389"/>
                  <a:gd name="connsiteX8" fmla="*/ 983560 w 1869106"/>
                  <a:gd name="connsiteY8" fmla="*/ 1307008 h 1364389"/>
                  <a:gd name="connsiteX0" fmla="*/ 983560 w 1869106"/>
                  <a:gd name="connsiteY0" fmla="*/ 1307008 h 1364389"/>
                  <a:gd name="connsiteX1" fmla="*/ 803 w 1869106"/>
                  <a:gd name="connsiteY1" fmla="*/ 668563 h 1364389"/>
                  <a:gd name="connsiteX2" fmla="*/ 903821 w 1869106"/>
                  <a:gd name="connsiteY2" fmla="*/ 0 h 1364389"/>
                  <a:gd name="connsiteX3" fmla="*/ 1869106 w 1869106"/>
                  <a:gd name="connsiteY3" fmla="*/ 0 h 1364389"/>
                  <a:gd name="connsiteX4" fmla="*/ 1869106 w 1869106"/>
                  <a:gd name="connsiteY4" fmla="*/ 386082 h 1364389"/>
                  <a:gd name="connsiteX5" fmla="*/ 898079 w 1869106"/>
                  <a:gd name="connsiteY5" fmla="*/ 386082 h 1364389"/>
                  <a:gd name="connsiteX6" fmla="*/ 898079 w 1869106"/>
                  <a:gd name="connsiteY6" fmla="*/ 386072 h 1364389"/>
                  <a:gd name="connsiteX7" fmla="*/ 389017 w 1869106"/>
                  <a:gd name="connsiteY7" fmla="*/ 1123768 h 1364389"/>
                  <a:gd name="connsiteX8" fmla="*/ 983560 w 1869106"/>
                  <a:gd name="connsiteY8" fmla="*/ 1307008 h 1364389"/>
                  <a:gd name="connsiteX0" fmla="*/ 983560 w 1869106"/>
                  <a:gd name="connsiteY0" fmla="*/ 1307008 h 1364389"/>
                  <a:gd name="connsiteX1" fmla="*/ 803 w 1869106"/>
                  <a:gd name="connsiteY1" fmla="*/ 668563 h 1364389"/>
                  <a:gd name="connsiteX2" fmla="*/ 903821 w 1869106"/>
                  <a:gd name="connsiteY2" fmla="*/ 0 h 1364389"/>
                  <a:gd name="connsiteX3" fmla="*/ 1869106 w 1869106"/>
                  <a:gd name="connsiteY3" fmla="*/ 0 h 1364389"/>
                  <a:gd name="connsiteX4" fmla="*/ 1869106 w 1869106"/>
                  <a:gd name="connsiteY4" fmla="*/ 386082 h 1364389"/>
                  <a:gd name="connsiteX5" fmla="*/ 898079 w 1869106"/>
                  <a:gd name="connsiteY5" fmla="*/ 386082 h 1364389"/>
                  <a:gd name="connsiteX6" fmla="*/ 898079 w 1869106"/>
                  <a:gd name="connsiteY6" fmla="*/ 386072 h 1364389"/>
                  <a:gd name="connsiteX7" fmla="*/ 389017 w 1869106"/>
                  <a:gd name="connsiteY7" fmla="*/ 1123768 h 1364389"/>
                  <a:gd name="connsiteX8" fmla="*/ 983560 w 1869106"/>
                  <a:gd name="connsiteY8" fmla="*/ 1307008 h 1364389"/>
                  <a:gd name="connsiteX0" fmla="*/ 983560 w 1869106"/>
                  <a:gd name="connsiteY0" fmla="*/ 1307008 h 1364389"/>
                  <a:gd name="connsiteX1" fmla="*/ 803 w 1869106"/>
                  <a:gd name="connsiteY1" fmla="*/ 668563 h 1364389"/>
                  <a:gd name="connsiteX2" fmla="*/ 903821 w 1869106"/>
                  <a:gd name="connsiteY2" fmla="*/ 0 h 1364389"/>
                  <a:gd name="connsiteX3" fmla="*/ 1869106 w 1869106"/>
                  <a:gd name="connsiteY3" fmla="*/ 0 h 1364389"/>
                  <a:gd name="connsiteX4" fmla="*/ 1869106 w 1869106"/>
                  <a:gd name="connsiteY4" fmla="*/ 386082 h 1364389"/>
                  <a:gd name="connsiteX5" fmla="*/ 898079 w 1869106"/>
                  <a:gd name="connsiteY5" fmla="*/ 386082 h 1364389"/>
                  <a:gd name="connsiteX6" fmla="*/ 898079 w 1869106"/>
                  <a:gd name="connsiteY6" fmla="*/ 386072 h 1364389"/>
                  <a:gd name="connsiteX7" fmla="*/ 389017 w 1869106"/>
                  <a:gd name="connsiteY7" fmla="*/ 1123768 h 1364389"/>
                  <a:gd name="connsiteX8" fmla="*/ 983560 w 1869106"/>
                  <a:gd name="connsiteY8" fmla="*/ 1307008 h 1364389"/>
                  <a:gd name="connsiteX0" fmla="*/ 983560 w 1869106"/>
                  <a:gd name="connsiteY0" fmla="*/ 1307008 h 1364389"/>
                  <a:gd name="connsiteX1" fmla="*/ 803 w 1869106"/>
                  <a:gd name="connsiteY1" fmla="*/ 668563 h 1364389"/>
                  <a:gd name="connsiteX2" fmla="*/ 903821 w 1869106"/>
                  <a:gd name="connsiteY2" fmla="*/ 0 h 1364389"/>
                  <a:gd name="connsiteX3" fmla="*/ 1869106 w 1869106"/>
                  <a:gd name="connsiteY3" fmla="*/ 0 h 1364389"/>
                  <a:gd name="connsiteX4" fmla="*/ 1869106 w 1869106"/>
                  <a:gd name="connsiteY4" fmla="*/ 386082 h 1364389"/>
                  <a:gd name="connsiteX5" fmla="*/ 898079 w 1869106"/>
                  <a:gd name="connsiteY5" fmla="*/ 386082 h 1364389"/>
                  <a:gd name="connsiteX6" fmla="*/ 898079 w 1869106"/>
                  <a:gd name="connsiteY6" fmla="*/ 386072 h 1364389"/>
                  <a:gd name="connsiteX7" fmla="*/ 389017 w 1869106"/>
                  <a:gd name="connsiteY7" fmla="*/ 1123768 h 1364389"/>
                  <a:gd name="connsiteX8" fmla="*/ 983560 w 1869106"/>
                  <a:gd name="connsiteY8" fmla="*/ 1307008 h 1364389"/>
                  <a:gd name="connsiteX0" fmla="*/ 983560 w 1869106"/>
                  <a:gd name="connsiteY0" fmla="*/ 1307008 h 1364389"/>
                  <a:gd name="connsiteX1" fmla="*/ 803 w 1869106"/>
                  <a:gd name="connsiteY1" fmla="*/ 668563 h 1364389"/>
                  <a:gd name="connsiteX2" fmla="*/ 903821 w 1869106"/>
                  <a:gd name="connsiteY2" fmla="*/ 0 h 1364389"/>
                  <a:gd name="connsiteX3" fmla="*/ 1869106 w 1869106"/>
                  <a:gd name="connsiteY3" fmla="*/ 0 h 1364389"/>
                  <a:gd name="connsiteX4" fmla="*/ 1869106 w 1869106"/>
                  <a:gd name="connsiteY4" fmla="*/ 386082 h 1364389"/>
                  <a:gd name="connsiteX5" fmla="*/ 898079 w 1869106"/>
                  <a:gd name="connsiteY5" fmla="*/ 386082 h 1364389"/>
                  <a:gd name="connsiteX6" fmla="*/ 898079 w 1869106"/>
                  <a:gd name="connsiteY6" fmla="*/ 386072 h 1364389"/>
                  <a:gd name="connsiteX7" fmla="*/ 389017 w 1869106"/>
                  <a:gd name="connsiteY7" fmla="*/ 1123768 h 1364389"/>
                  <a:gd name="connsiteX8" fmla="*/ 983560 w 1869106"/>
                  <a:gd name="connsiteY8" fmla="*/ 1307008 h 1364389"/>
                  <a:gd name="connsiteX0" fmla="*/ 983560 w 1869106"/>
                  <a:gd name="connsiteY0" fmla="*/ 1307008 h 1364389"/>
                  <a:gd name="connsiteX1" fmla="*/ 803 w 1869106"/>
                  <a:gd name="connsiteY1" fmla="*/ 668563 h 1364389"/>
                  <a:gd name="connsiteX2" fmla="*/ 903821 w 1869106"/>
                  <a:gd name="connsiteY2" fmla="*/ 0 h 1364389"/>
                  <a:gd name="connsiteX3" fmla="*/ 1869106 w 1869106"/>
                  <a:gd name="connsiteY3" fmla="*/ 0 h 1364389"/>
                  <a:gd name="connsiteX4" fmla="*/ 1869106 w 1869106"/>
                  <a:gd name="connsiteY4" fmla="*/ 386082 h 1364389"/>
                  <a:gd name="connsiteX5" fmla="*/ 898079 w 1869106"/>
                  <a:gd name="connsiteY5" fmla="*/ 386082 h 1364389"/>
                  <a:gd name="connsiteX6" fmla="*/ 898079 w 1869106"/>
                  <a:gd name="connsiteY6" fmla="*/ 386072 h 1364389"/>
                  <a:gd name="connsiteX7" fmla="*/ 389017 w 1869106"/>
                  <a:gd name="connsiteY7" fmla="*/ 1123768 h 1364389"/>
                  <a:gd name="connsiteX8" fmla="*/ 983560 w 1869106"/>
                  <a:gd name="connsiteY8" fmla="*/ 1307008 h 1364389"/>
                  <a:gd name="connsiteX0" fmla="*/ 983560 w 1869106"/>
                  <a:gd name="connsiteY0" fmla="*/ 1307008 h 1364389"/>
                  <a:gd name="connsiteX1" fmla="*/ 803 w 1869106"/>
                  <a:gd name="connsiteY1" fmla="*/ 668563 h 1364389"/>
                  <a:gd name="connsiteX2" fmla="*/ 903821 w 1869106"/>
                  <a:gd name="connsiteY2" fmla="*/ 0 h 1364389"/>
                  <a:gd name="connsiteX3" fmla="*/ 1869106 w 1869106"/>
                  <a:gd name="connsiteY3" fmla="*/ 0 h 1364389"/>
                  <a:gd name="connsiteX4" fmla="*/ 1869106 w 1869106"/>
                  <a:gd name="connsiteY4" fmla="*/ 386082 h 1364389"/>
                  <a:gd name="connsiteX5" fmla="*/ 898079 w 1869106"/>
                  <a:gd name="connsiteY5" fmla="*/ 386082 h 1364389"/>
                  <a:gd name="connsiteX6" fmla="*/ 898079 w 1869106"/>
                  <a:gd name="connsiteY6" fmla="*/ 386072 h 1364389"/>
                  <a:gd name="connsiteX7" fmla="*/ 389017 w 1869106"/>
                  <a:gd name="connsiteY7" fmla="*/ 1123768 h 1364389"/>
                  <a:gd name="connsiteX8" fmla="*/ 983560 w 1869106"/>
                  <a:gd name="connsiteY8" fmla="*/ 1307008 h 1364389"/>
                  <a:gd name="connsiteX0" fmla="*/ 983560 w 1869106"/>
                  <a:gd name="connsiteY0" fmla="*/ 1307008 h 1364389"/>
                  <a:gd name="connsiteX1" fmla="*/ 803 w 1869106"/>
                  <a:gd name="connsiteY1" fmla="*/ 668563 h 1364389"/>
                  <a:gd name="connsiteX2" fmla="*/ 903821 w 1869106"/>
                  <a:gd name="connsiteY2" fmla="*/ 0 h 1364389"/>
                  <a:gd name="connsiteX3" fmla="*/ 1869106 w 1869106"/>
                  <a:gd name="connsiteY3" fmla="*/ 0 h 1364389"/>
                  <a:gd name="connsiteX4" fmla="*/ 1869106 w 1869106"/>
                  <a:gd name="connsiteY4" fmla="*/ 386082 h 1364389"/>
                  <a:gd name="connsiteX5" fmla="*/ 898079 w 1869106"/>
                  <a:gd name="connsiteY5" fmla="*/ 386082 h 1364389"/>
                  <a:gd name="connsiteX6" fmla="*/ 898079 w 1869106"/>
                  <a:gd name="connsiteY6" fmla="*/ 386072 h 1364389"/>
                  <a:gd name="connsiteX7" fmla="*/ 389017 w 1869106"/>
                  <a:gd name="connsiteY7" fmla="*/ 1123768 h 1364389"/>
                  <a:gd name="connsiteX8" fmla="*/ 983560 w 1869106"/>
                  <a:gd name="connsiteY8" fmla="*/ 1307008 h 1364389"/>
                  <a:gd name="connsiteX0" fmla="*/ 983560 w 1869106"/>
                  <a:gd name="connsiteY0" fmla="*/ 1307008 h 1369186"/>
                  <a:gd name="connsiteX1" fmla="*/ 803 w 1869106"/>
                  <a:gd name="connsiteY1" fmla="*/ 668563 h 1369186"/>
                  <a:gd name="connsiteX2" fmla="*/ 903821 w 1869106"/>
                  <a:gd name="connsiteY2" fmla="*/ 0 h 1369186"/>
                  <a:gd name="connsiteX3" fmla="*/ 1869106 w 1869106"/>
                  <a:gd name="connsiteY3" fmla="*/ 0 h 1369186"/>
                  <a:gd name="connsiteX4" fmla="*/ 1869106 w 1869106"/>
                  <a:gd name="connsiteY4" fmla="*/ 386082 h 1369186"/>
                  <a:gd name="connsiteX5" fmla="*/ 898079 w 1869106"/>
                  <a:gd name="connsiteY5" fmla="*/ 386082 h 1369186"/>
                  <a:gd name="connsiteX6" fmla="*/ 898079 w 1869106"/>
                  <a:gd name="connsiteY6" fmla="*/ 386072 h 1369186"/>
                  <a:gd name="connsiteX7" fmla="*/ 389017 w 1869106"/>
                  <a:gd name="connsiteY7" fmla="*/ 1123768 h 1369186"/>
                  <a:gd name="connsiteX8" fmla="*/ 983560 w 1869106"/>
                  <a:gd name="connsiteY8" fmla="*/ 1307008 h 1369186"/>
                  <a:gd name="connsiteX0" fmla="*/ 983838 w 1869384"/>
                  <a:gd name="connsiteY0" fmla="*/ 1307008 h 1373249"/>
                  <a:gd name="connsiteX1" fmla="*/ 1081 w 1869384"/>
                  <a:gd name="connsiteY1" fmla="*/ 668563 h 1373249"/>
                  <a:gd name="connsiteX2" fmla="*/ 904099 w 1869384"/>
                  <a:gd name="connsiteY2" fmla="*/ 0 h 1373249"/>
                  <a:gd name="connsiteX3" fmla="*/ 1869384 w 1869384"/>
                  <a:gd name="connsiteY3" fmla="*/ 0 h 1373249"/>
                  <a:gd name="connsiteX4" fmla="*/ 1869384 w 1869384"/>
                  <a:gd name="connsiteY4" fmla="*/ 386082 h 1373249"/>
                  <a:gd name="connsiteX5" fmla="*/ 898357 w 1869384"/>
                  <a:gd name="connsiteY5" fmla="*/ 386082 h 1373249"/>
                  <a:gd name="connsiteX6" fmla="*/ 898357 w 1869384"/>
                  <a:gd name="connsiteY6" fmla="*/ 386072 h 1373249"/>
                  <a:gd name="connsiteX7" fmla="*/ 389295 w 1869384"/>
                  <a:gd name="connsiteY7" fmla="*/ 1123768 h 1373249"/>
                  <a:gd name="connsiteX8" fmla="*/ 983838 w 1869384"/>
                  <a:gd name="connsiteY8" fmla="*/ 1307008 h 1373249"/>
                  <a:gd name="connsiteX0" fmla="*/ 983838 w 1869384"/>
                  <a:gd name="connsiteY0" fmla="*/ 1307008 h 1348483"/>
                  <a:gd name="connsiteX1" fmla="*/ 1081 w 1869384"/>
                  <a:gd name="connsiteY1" fmla="*/ 668563 h 1348483"/>
                  <a:gd name="connsiteX2" fmla="*/ 904099 w 1869384"/>
                  <a:gd name="connsiteY2" fmla="*/ 0 h 1348483"/>
                  <a:gd name="connsiteX3" fmla="*/ 1869384 w 1869384"/>
                  <a:gd name="connsiteY3" fmla="*/ 0 h 1348483"/>
                  <a:gd name="connsiteX4" fmla="*/ 1869384 w 1869384"/>
                  <a:gd name="connsiteY4" fmla="*/ 386082 h 1348483"/>
                  <a:gd name="connsiteX5" fmla="*/ 898357 w 1869384"/>
                  <a:gd name="connsiteY5" fmla="*/ 386082 h 1348483"/>
                  <a:gd name="connsiteX6" fmla="*/ 898357 w 1869384"/>
                  <a:gd name="connsiteY6" fmla="*/ 386072 h 1348483"/>
                  <a:gd name="connsiteX7" fmla="*/ 389295 w 1869384"/>
                  <a:gd name="connsiteY7" fmla="*/ 1123768 h 1348483"/>
                  <a:gd name="connsiteX8" fmla="*/ 983838 w 1869384"/>
                  <a:gd name="connsiteY8" fmla="*/ 1307008 h 1348483"/>
                  <a:gd name="connsiteX0" fmla="*/ 983184 w 1868730"/>
                  <a:gd name="connsiteY0" fmla="*/ 1307008 h 1348483"/>
                  <a:gd name="connsiteX1" fmla="*/ 427 w 1868730"/>
                  <a:gd name="connsiteY1" fmla="*/ 668563 h 1348483"/>
                  <a:gd name="connsiteX2" fmla="*/ 903445 w 1868730"/>
                  <a:gd name="connsiteY2" fmla="*/ 0 h 1348483"/>
                  <a:gd name="connsiteX3" fmla="*/ 1868730 w 1868730"/>
                  <a:gd name="connsiteY3" fmla="*/ 0 h 1348483"/>
                  <a:gd name="connsiteX4" fmla="*/ 1868730 w 1868730"/>
                  <a:gd name="connsiteY4" fmla="*/ 386082 h 1348483"/>
                  <a:gd name="connsiteX5" fmla="*/ 897703 w 1868730"/>
                  <a:gd name="connsiteY5" fmla="*/ 386082 h 1348483"/>
                  <a:gd name="connsiteX6" fmla="*/ 897703 w 1868730"/>
                  <a:gd name="connsiteY6" fmla="*/ 386072 h 1348483"/>
                  <a:gd name="connsiteX7" fmla="*/ 388641 w 1868730"/>
                  <a:gd name="connsiteY7" fmla="*/ 1123768 h 1348483"/>
                  <a:gd name="connsiteX8" fmla="*/ 983184 w 1868730"/>
                  <a:gd name="connsiteY8" fmla="*/ 1307008 h 1348483"/>
                  <a:gd name="connsiteX0" fmla="*/ 990229 w 1875775"/>
                  <a:gd name="connsiteY0" fmla="*/ 1307008 h 1348483"/>
                  <a:gd name="connsiteX1" fmla="*/ 7472 w 1875775"/>
                  <a:gd name="connsiteY1" fmla="*/ 668563 h 1348483"/>
                  <a:gd name="connsiteX2" fmla="*/ 910490 w 1875775"/>
                  <a:gd name="connsiteY2" fmla="*/ 0 h 1348483"/>
                  <a:gd name="connsiteX3" fmla="*/ 1875775 w 1875775"/>
                  <a:gd name="connsiteY3" fmla="*/ 0 h 1348483"/>
                  <a:gd name="connsiteX4" fmla="*/ 1875775 w 1875775"/>
                  <a:gd name="connsiteY4" fmla="*/ 386082 h 1348483"/>
                  <a:gd name="connsiteX5" fmla="*/ 904748 w 1875775"/>
                  <a:gd name="connsiteY5" fmla="*/ 386082 h 1348483"/>
                  <a:gd name="connsiteX6" fmla="*/ 904748 w 1875775"/>
                  <a:gd name="connsiteY6" fmla="*/ 386072 h 1348483"/>
                  <a:gd name="connsiteX7" fmla="*/ 395686 w 1875775"/>
                  <a:gd name="connsiteY7" fmla="*/ 1123768 h 1348483"/>
                  <a:gd name="connsiteX8" fmla="*/ 990229 w 1875775"/>
                  <a:gd name="connsiteY8" fmla="*/ 1307008 h 1348483"/>
                  <a:gd name="connsiteX0" fmla="*/ 986178 w 1871724"/>
                  <a:gd name="connsiteY0" fmla="*/ 1307008 h 1348483"/>
                  <a:gd name="connsiteX1" fmla="*/ 3421 w 1871724"/>
                  <a:gd name="connsiteY1" fmla="*/ 668563 h 1348483"/>
                  <a:gd name="connsiteX2" fmla="*/ 906439 w 1871724"/>
                  <a:gd name="connsiteY2" fmla="*/ 0 h 1348483"/>
                  <a:gd name="connsiteX3" fmla="*/ 1871724 w 1871724"/>
                  <a:gd name="connsiteY3" fmla="*/ 0 h 1348483"/>
                  <a:gd name="connsiteX4" fmla="*/ 1871724 w 1871724"/>
                  <a:gd name="connsiteY4" fmla="*/ 386082 h 1348483"/>
                  <a:gd name="connsiteX5" fmla="*/ 900697 w 1871724"/>
                  <a:gd name="connsiteY5" fmla="*/ 386082 h 1348483"/>
                  <a:gd name="connsiteX6" fmla="*/ 900697 w 1871724"/>
                  <a:gd name="connsiteY6" fmla="*/ 386072 h 1348483"/>
                  <a:gd name="connsiteX7" fmla="*/ 391635 w 1871724"/>
                  <a:gd name="connsiteY7" fmla="*/ 1123768 h 1348483"/>
                  <a:gd name="connsiteX8" fmla="*/ 986178 w 1871724"/>
                  <a:gd name="connsiteY8" fmla="*/ 1307008 h 1348483"/>
                  <a:gd name="connsiteX0" fmla="*/ 982824 w 1868370"/>
                  <a:gd name="connsiteY0" fmla="*/ 1307008 h 1348483"/>
                  <a:gd name="connsiteX1" fmla="*/ 67 w 1868370"/>
                  <a:gd name="connsiteY1" fmla="*/ 668563 h 1348483"/>
                  <a:gd name="connsiteX2" fmla="*/ 903085 w 1868370"/>
                  <a:gd name="connsiteY2" fmla="*/ 0 h 1348483"/>
                  <a:gd name="connsiteX3" fmla="*/ 1868370 w 1868370"/>
                  <a:gd name="connsiteY3" fmla="*/ 0 h 1348483"/>
                  <a:gd name="connsiteX4" fmla="*/ 1868370 w 1868370"/>
                  <a:gd name="connsiteY4" fmla="*/ 386082 h 1348483"/>
                  <a:gd name="connsiteX5" fmla="*/ 897343 w 1868370"/>
                  <a:gd name="connsiteY5" fmla="*/ 386082 h 1348483"/>
                  <a:gd name="connsiteX6" fmla="*/ 897343 w 1868370"/>
                  <a:gd name="connsiteY6" fmla="*/ 386072 h 1348483"/>
                  <a:gd name="connsiteX7" fmla="*/ 388281 w 1868370"/>
                  <a:gd name="connsiteY7" fmla="*/ 1123768 h 1348483"/>
                  <a:gd name="connsiteX8" fmla="*/ 982824 w 1868370"/>
                  <a:gd name="connsiteY8" fmla="*/ 1307008 h 1348483"/>
                  <a:gd name="connsiteX0" fmla="*/ 982837 w 1868383"/>
                  <a:gd name="connsiteY0" fmla="*/ 1307008 h 1363869"/>
                  <a:gd name="connsiteX1" fmla="*/ 80 w 1868383"/>
                  <a:gd name="connsiteY1" fmla="*/ 668563 h 1363869"/>
                  <a:gd name="connsiteX2" fmla="*/ 903098 w 1868383"/>
                  <a:gd name="connsiteY2" fmla="*/ 0 h 1363869"/>
                  <a:gd name="connsiteX3" fmla="*/ 1868383 w 1868383"/>
                  <a:gd name="connsiteY3" fmla="*/ 0 h 1363869"/>
                  <a:gd name="connsiteX4" fmla="*/ 1868383 w 1868383"/>
                  <a:gd name="connsiteY4" fmla="*/ 386082 h 1363869"/>
                  <a:gd name="connsiteX5" fmla="*/ 897356 w 1868383"/>
                  <a:gd name="connsiteY5" fmla="*/ 386082 h 1363869"/>
                  <a:gd name="connsiteX6" fmla="*/ 897356 w 1868383"/>
                  <a:gd name="connsiteY6" fmla="*/ 386072 h 1363869"/>
                  <a:gd name="connsiteX7" fmla="*/ 388294 w 1868383"/>
                  <a:gd name="connsiteY7" fmla="*/ 1123768 h 1363869"/>
                  <a:gd name="connsiteX8" fmla="*/ 982837 w 1868383"/>
                  <a:gd name="connsiteY8" fmla="*/ 1307008 h 1363869"/>
                  <a:gd name="connsiteX0" fmla="*/ 982970 w 1868516"/>
                  <a:gd name="connsiteY0" fmla="*/ 1307008 h 1357495"/>
                  <a:gd name="connsiteX1" fmla="*/ 213 w 1868516"/>
                  <a:gd name="connsiteY1" fmla="*/ 668563 h 1357495"/>
                  <a:gd name="connsiteX2" fmla="*/ 903231 w 1868516"/>
                  <a:gd name="connsiteY2" fmla="*/ 0 h 1357495"/>
                  <a:gd name="connsiteX3" fmla="*/ 1868516 w 1868516"/>
                  <a:gd name="connsiteY3" fmla="*/ 0 h 1357495"/>
                  <a:gd name="connsiteX4" fmla="*/ 1868516 w 1868516"/>
                  <a:gd name="connsiteY4" fmla="*/ 386082 h 1357495"/>
                  <a:gd name="connsiteX5" fmla="*/ 897489 w 1868516"/>
                  <a:gd name="connsiteY5" fmla="*/ 386082 h 1357495"/>
                  <a:gd name="connsiteX6" fmla="*/ 897489 w 1868516"/>
                  <a:gd name="connsiteY6" fmla="*/ 386072 h 1357495"/>
                  <a:gd name="connsiteX7" fmla="*/ 388427 w 1868516"/>
                  <a:gd name="connsiteY7" fmla="*/ 1123768 h 1357495"/>
                  <a:gd name="connsiteX8" fmla="*/ 982970 w 1868516"/>
                  <a:gd name="connsiteY8" fmla="*/ 1307008 h 1357495"/>
                  <a:gd name="connsiteX0" fmla="*/ 982834 w 1868380"/>
                  <a:gd name="connsiteY0" fmla="*/ 1307008 h 1357123"/>
                  <a:gd name="connsiteX1" fmla="*/ 77 w 1868380"/>
                  <a:gd name="connsiteY1" fmla="*/ 668563 h 1357123"/>
                  <a:gd name="connsiteX2" fmla="*/ 903095 w 1868380"/>
                  <a:gd name="connsiteY2" fmla="*/ 0 h 1357123"/>
                  <a:gd name="connsiteX3" fmla="*/ 1868380 w 1868380"/>
                  <a:gd name="connsiteY3" fmla="*/ 0 h 1357123"/>
                  <a:gd name="connsiteX4" fmla="*/ 1868380 w 1868380"/>
                  <a:gd name="connsiteY4" fmla="*/ 386082 h 1357123"/>
                  <a:gd name="connsiteX5" fmla="*/ 897353 w 1868380"/>
                  <a:gd name="connsiteY5" fmla="*/ 386082 h 1357123"/>
                  <a:gd name="connsiteX6" fmla="*/ 897353 w 1868380"/>
                  <a:gd name="connsiteY6" fmla="*/ 386072 h 1357123"/>
                  <a:gd name="connsiteX7" fmla="*/ 388291 w 1868380"/>
                  <a:gd name="connsiteY7" fmla="*/ 1123768 h 1357123"/>
                  <a:gd name="connsiteX8" fmla="*/ 982834 w 1868380"/>
                  <a:gd name="connsiteY8" fmla="*/ 1307008 h 1357123"/>
                  <a:gd name="connsiteX0" fmla="*/ 982834 w 1868380"/>
                  <a:gd name="connsiteY0" fmla="*/ 1307008 h 1364304"/>
                  <a:gd name="connsiteX1" fmla="*/ 77 w 1868380"/>
                  <a:gd name="connsiteY1" fmla="*/ 668563 h 1364304"/>
                  <a:gd name="connsiteX2" fmla="*/ 903095 w 1868380"/>
                  <a:gd name="connsiteY2" fmla="*/ 0 h 1364304"/>
                  <a:gd name="connsiteX3" fmla="*/ 1868380 w 1868380"/>
                  <a:gd name="connsiteY3" fmla="*/ 0 h 1364304"/>
                  <a:gd name="connsiteX4" fmla="*/ 1868380 w 1868380"/>
                  <a:gd name="connsiteY4" fmla="*/ 386082 h 1364304"/>
                  <a:gd name="connsiteX5" fmla="*/ 897353 w 1868380"/>
                  <a:gd name="connsiteY5" fmla="*/ 386082 h 1364304"/>
                  <a:gd name="connsiteX6" fmla="*/ 897353 w 1868380"/>
                  <a:gd name="connsiteY6" fmla="*/ 386072 h 1364304"/>
                  <a:gd name="connsiteX7" fmla="*/ 388291 w 1868380"/>
                  <a:gd name="connsiteY7" fmla="*/ 1123768 h 1364304"/>
                  <a:gd name="connsiteX8" fmla="*/ 982834 w 1868380"/>
                  <a:gd name="connsiteY8" fmla="*/ 1307008 h 1364304"/>
                  <a:gd name="connsiteX0" fmla="*/ 982834 w 1868380"/>
                  <a:gd name="connsiteY0" fmla="*/ 1307008 h 1366361"/>
                  <a:gd name="connsiteX1" fmla="*/ 77 w 1868380"/>
                  <a:gd name="connsiteY1" fmla="*/ 668563 h 1366361"/>
                  <a:gd name="connsiteX2" fmla="*/ 903095 w 1868380"/>
                  <a:gd name="connsiteY2" fmla="*/ 0 h 1366361"/>
                  <a:gd name="connsiteX3" fmla="*/ 1868380 w 1868380"/>
                  <a:gd name="connsiteY3" fmla="*/ 0 h 1366361"/>
                  <a:gd name="connsiteX4" fmla="*/ 1868380 w 1868380"/>
                  <a:gd name="connsiteY4" fmla="*/ 386082 h 1366361"/>
                  <a:gd name="connsiteX5" fmla="*/ 897353 w 1868380"/>
                  <a:gd name="connsiteY5" fmla="*/ 386082 h 1366361"/>
                  <a:gd name="connsiteX6" fmla="*/ 897353 w 1868380"/>
                  <a:gd name="connsiteY6" fmla="*/ 386072 h 1366361"/>
                  <a:gd name="connsiteX7" fmla="*/ 388291 w 1868380"/>
                  <a:gd name="connsiteY7" fmla="*/ 1123768 h 1366361"/>
                  <a:gd name="connsiteX8" fmla="*/ 982834 w 1868380"/>
                  <a:gd name="connsiteY8" fmla="*/ 1307008 h 1366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380" h="1366361">
                    <a:moveTo>
                      <a:pt x="982834" y="1307008"/>
                    </a:moveTo>
                    <a:cubicBezTo>
                      <a:pt x="732394" y="1440691"/>
                      <a:pt x="10007" y="1396043"/>
                      <a:pt x="77" y="668563"/>
                    </a:cubicBezTo>
                    <a:cubicBezTo>
                      <a:pt x="-3715" y="390780"/>
                      <a:pt x="132130" y="13795"/>
                      <a:pt x="903095" y="0"/>
                    </a:cubicBezTo>
                    <a:lnTo>
                      <a:pt x="1868380" y="0"/>
                    </a:lnTo>
                    <a:lnTo>
                      <a:pt x="1868380" y="386082"/>
                    </a:lnTo>
                    <a:lnTo>
                      <a:pt x="897353" y="386082"/>
                    </a:lnTo>
                    <a:lnTo>
                      <a:pt x="897353" y="386072"/>
                    </a:lnTo>
                    <a:cubicBezTo>
                      <a:pt x="339444" y="390754"/>
                      <a:pt x="248008" y="890628"/>
                      <a:pt x="388291" y="1123768"/>
                    </a:cubicBezTo>
                    <a:cubicBezTo>
                      <a:pt x="463286" y="1235204"/>
                      <a:pt x="661103" y="1435284"/>
                      <a:pt x="982834" y="130700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36E248-E474-43B4-8954-29D592A20AAC}"/>
                  </a:ext>
                </a:extLst>
              </p:cNvPr>
              <p:cNvSpPr txBox="1"/>
              <p:nvPr/>
            </p:nvSpPr>
            <p:spPr>
              <a:xfrm flipV="1">
                <a:off x="7028808" y="4071111"/>
                <a:ext cx="7563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l-SI" altLang="ko-KR" sz="2000" b="1" dirty="0" smtClean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pic>
          <p:nvPicPr>
            <p:cNvPr id="24" name="Graphic 12">
              <a:extLst>
                <a:ext uri="{FF2B5EF4-FFF2-40B4-BE49-F238E27FC236}">
                  <a16:creationId xmlns:a16="http://schemas.microsoft.com/office/drawing/2014/main" id="{6782B133-BC9B-1ECE-24FF-7F2F97AF2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79386" y="3110044"/>
              <a:ext cx="598396" cy="598396"/>
            </a:xfrm>
            <a:prstGeom prst="rect">
              <a:avLst/>
            </a:prstGeom>
          </p:spPr>
        </p:pic>
        <p:pic>
          <p:nvPicPr>
            <p:cNvPr id="25" name="Graphic 8">
              <a:extLst>
                <a:ext uri="{FF2B5EF4-FFF2-40B4-BE49-F238E27FC236}">
                  <a16:creationId xmlns:a16="http://schemas.microsoft.com/office/drawing/2014/main" id="{197016B3-181B-0F01-E8EB-E25E04F21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12782" y="1838874"/>
              <a:ext cx="636365" cy="744809"/>
            </a:xfrm>
            <a:prstGeom prst="rect">
              <a:avLst/>
            </a:prstGeom>
          </p:spPr>
        </p:pic>
        <p:pic>
          <p:nvPicPr>
            <p:cNvPr id="26" name="Graphic 6">
              <a:extLst>
                <a:ext uri="{FF2B5EF4-FFF2-40B4-BE49-F238E27FC236}">
                  <a16:creationId xmlns:a16="http://schemas.microsoft.com/office/drawing/2014/main" id="{124DE7DA-E05E-296B-E2B0-9297D6D8D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2402" y="5408868"/>
              <a:ext cx="665482" cy="665482"/>
            </a:xfrm>
            <a:prstGeom prst="rect">
              <a:avLst/>
            </a:prstGeom>
          </p:spPr>
        </p:pic>
        <p:pic>
          <p:nvPicPr>
            <p:cNvPr id="27" name="Graphic 10">
              <a:extLst>
                <a:ext uri="{FF2B5EF4-FFF2-40B4-BE49-F238E27FC236}">
                  <a16:creationId xmlns:a16="http://schemas.microsoft.com/office/drawing/2014/main" id="{11A3CC1C-5A16-F7B9-4DDA-4160AC2E3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83940" y="4234236"/>
              <a:ext cx="754564" cy="754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21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3971108" y="2112324"/>
            <a:ext cx="4168656" cy="20005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q-AL" altLang="ko-KR" sz="2000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HVALA ZA </a:t>
            </a:r>
            <a:r>
              <a:rPr lang="sq-AL" altLang="ko-KR" sz="2000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POZORNOST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IN </a:t>
            </a:r>
            <a:r>
              <a:rPr lang="sl-SI" altLang="ko-KR" sz="2000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VELIKO HVALA ZA NAŠ MENTOR-SKRBNIK </a:t>
            </a:r>
          </a:p>
          <a:p>
            <a:pPr algn="ctr"/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prof.dr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.</a:t>
            </a:r>
            <a:r>
              <a:rPr lang="sl-SI" altLang="ko-KR" sz="3200" b="1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SAŠO KARAKATIČ</a:t>
            </a:r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!!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5829</TotalTime>
  <Words>312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Söhne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Tanja Grozdani</cp:lastModifiedBy>
  <cp:revision>144</cp:revision>
  <dcterms:created xsi:type="dcterms:W3CDTF">2018-04-24T17:14:44Z</dcterms:created>
  <dcterms:modified xsi:type="dcterms:W3CDTF">2023-06-06T14:55:36Z</dcterms:modified>
</cp:coreProperties>
</file>