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5E01-9C9B-459A-A2B7-18CA65D82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3BA42-BF32-49FE-B948-3F84F183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564E-A7CF-4FE4-91A1-1B1B764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FB02-65D3-4AED-8BCE-C06F834D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29A3-4EF8-439A-9F8E-725F820D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1906-CB8A-4FC5-B4CF-D84322F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4585-E2A7-4D77-B56A-0952CB7D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ACFA-CA26-4843-A571-0647925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4CED-5B2B-42E1-874A-15BC5E02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57D1-8D18-4529-8219-2F47A20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3AF76-93AE-4BAC-929F-62177FF67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BF1D-C4D6-4F9F-900F-A7907BEC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7999-02AC-461A-BF14-66DC31F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CE25-FE11-4049-8372-DA6BFD96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DABA-5741-4B2E-977B-91E57339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C80-B6B1-437E-B74D-A48692FC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F6E4-4083-44AE-AEA4-6B7427E0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277A-D867-4A07-B0B7-33639B79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9BC4-56DE-4E0C-9F99-DC6CA65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524F-650C-40A2-94EB-B2165F02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966F-D17C-4516-9DFE-63AA5F8D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9474-5AA1-4B3C-90E3-5C7B0EE5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4A9C-BDDA-49FF-843C-B98E6B7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1F9-4AC0-4DBA-B949-DB30A8C3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7B4D-ED57-47FB-BF70-391FE7B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78F6-E619-4066-A2CE-96C3D8D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BA4B-ABC5-48CD-9876-B427F3437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EA8E6-6912-4093-82A5-188027F0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846FB-F4B3-4EC2-A42E-E9F82260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B9EB-7F8D-4525-A61B-FEDE6CDD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2FF67-3E2A-4F91-8075-7D7FA102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A862-E40C-4ED8-9A7D-C730A8FA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50962-12C8-4CBD-B8DC-7B11A21D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58D6E-C725-4673-AD51-F0F0FEB9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E08D-1EEB-4DE9-9526-77ED5AED9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9F6BE-1EDE-46BF-91AD-C6CDEA7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FDC20-CF22-4082-98E1-6C1F51EF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698E5-B677-4B61-943A-0D9CE31E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700E6-7AB4-4A0D-BC0B-2CFA19D3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812-45D2-472B-B8D7-04E1703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CE63C-9449-482B-9E95-33BE3AE5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41A91-C220-4DBC-93EB-0FF6E69F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C02CA-421E-41F8-AB25-CCDB1D74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0418E-9B5E-4F52-A2E8-049DC36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947CB-4692-468E-A02E-88937DFE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0487-70DA-471F-80B5-0056326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0D0A-014A-4A08-8687-F7712535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7E03-2ED2-44FF-9CCF-4E065399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C490-433A-4437-907D-C70476A7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4D1B-7842-4CA1-88DE-04417145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F6CD-A7FD-41F7-A338-0DFE4504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76C3-109E-4A52-A4D1-C21F67E4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9A5-5F26-4761-AB15-B112A91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DAC52-8183-4C8D-A65E-F3EEC40E1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44B79-44D6-46E7-8D54-8C31409E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B4CA-CC1A-4383-959C-F1110B48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3AAD-E7E2-4E90-8566-35460935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5002E-967B-4DAC-91FD-56F5B525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EB9E-3EF9-4E5F-8AB5-0F99849B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DCDF-4C11-4B09-AE74-ECF17DE2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6CDA-CC98-43D5-A221-A7C8763A9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4B48-A75F-4F2A-AE34-1678F7975A3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D58B-8E9B-4E4B-9239-D66BF429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3F7B-EE46-4195-8F2A-4A4037E6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4A85-D764-4994-963B-17EE57F6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7498E-20A5-466D-ADE2-CC03E27E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Hiking helper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8FE76-00E0-497D-B12A-65DBAF64C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Skupina</a:t>
            </a:r>
            <a:r>
              <a:rPr lang="en-US" sz="2600" dirty="0">
                <a:solidFill>
                  <a:schemeClr val="bg1"/>
                </a:solidFill>
              </a:rPr>
              <a:t> : </a:t>
            </a:r>
            <a:r>
              <a:rPr lang="en-US" sz="2600" dirty="0" err="1">
                <a:solidFill>
                  <a:schemeClr val="bg1"/>
                </a:solidFill>
              </a:rPr>
              <a:t>SoloQ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Namen</a:t>
            </a:r>
            <a:r>
              <a:rPr lang="en-US" sz="2600" dirty="0">
                <a:solidFill>
                  <a:schemeClr val="bg1"/>
                </a:solidFill>
              </a:rPr>
              <a:t> : </a:t>
            </a:r>
            <a:r>
              <a:rPr lang="sl-SI" sz="2600" dirty="0">
                <a:solidFill>
                  <a:schemeClr val="bg1"/>
                </a:solidFill>
              </a:rPr>
              <a:t>Pripomoček pohodnikov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Senzorji</a:t>
            </a:r>
            <a:r>
              <a:rPr lang="en-US" sz="2600" dirty="0">
                <a:solidFill>
                  <a:schemeClr val="bg1"/>
                </a:solidFill>
              </a:rPr>
              <a:t> :</a:t>
            </a:r>
            <a:r>
              <a:rPr lang="sl-SI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- </a:t>
            </a:r>
            <a:r>
              <a:rPr lang="en-US" sz="2600" dirty="0" err="1">
                <a:solidFill>
                  <a:schemeClr val="bg1"/>
                </a:solidFill>
              </a:rPr>
              <a:t>Gravitacijska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sila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- </a:t>
            </a:r>
            <a:r>
              <a:rPr lang="en-US" sz="2600" dirty="0" err="1">
                <a:solidFill>
                  <a:schemeClr val="bg1"/>
                </a:solidFill>
              </a:rPr>
              <a:t>Linearni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pospe</a:t>
            </a:r>
            <a:r>
              <a:rPr lang="sl-SI" sz="2600" dirty="0">
                <a:solidFill>
                  <a:schemeClr val="bg1"/>
                </a:solidFill>
              </a:rPr>
              <a:t>šek</a:t>
            </a:r>
          </a:p>
          <a:p>
            <a:endParaRPr lang="sl-SI" sz="2600" dirty="0">
              <a:solidFill>
                <a:schemeClr val="bg1"/>
              </a:solidFill>
            </a:endParaRPr>
          </a:p>
          <a:p>
            <a:endParaRPr lang="sl-SI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l-SI" sz="2600" dirty="0">
                <a:solidFill>
                  <a:schemeClr val="bg1"/>
                </a:solidFill>
              </a:rPr>
              <a:t>Avtor </a:t>
            </a:r>
            <a:r>
              <a:rPr lang="en-US" sz="2600" dirty="0">
                <a:solidFill>
                  <a:schemeClr val="bg1"/>
                </a:solidFill>
              </a:rPr>
              <a:t>: Bojan Petrovski</a:t>
            </a:r>
            <a:br>
              <a:rPr lang="sl-SI" sz="2600" dirty="0">
                <a:solidFill>
                  <a:schemeClr val="bg1"/>
                </a:solidFill>
              </a:rPr>
            </a:br>
            <a:endParaRPr lang="sl-SI" sz="2600" dirty="0">
              <a:solidFill>
                <a:schemeClr val="bg1"/>
              </a:solidFill>
            </a:endParaRPr>
          </a:p>
          <a:p>
            <a:pPr lvl="1"/>
            <a:endParaRPr lang="sl-SI" sz="2600" dirty="0">
              <a:solidFill>
                <a:schemeClr val="bg1"/>
              </a:solidFill>
            </a:endParaRPr>
          </a:p>
          <a:p>
            <a:pPr lvl="1"/>
            <a:endParaRPr lang="sl-SI" sz="2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sl-SI" sz="2600" dirty="0">
              <a:solidFill>
                <a:schemeClr val="bg1"/>
              </a:solidFill>
            </a:endParaRPr>
          </a:p>
          <a:p>
            <a:pPr lvl="1"/>
            <a:endParaRPr lang="sl-SI" sz="26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A4C423A-355D-4A08-8E8E-C23DE59C5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133600"/>
            <a:ext cx="5960903" cy="2292655"/>
          </a:xfrm>
        </p:spPr>
      </p:pic>
    </p:spTree>
    <p:extLst>
      <p:ext uri="{BB962C8B-B14F-4D97-AF65-F5344CB8AC3E}">
        <p14:creationId xmlns:p14="http://schemas.microsoft.com/office/powerpoint/2010/main" val="12304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F7F4-EAA3-4082-9C7E-ABC9A0B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Aplikacija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EBF9-AC6F-4FF1-BADE-D0CD634A6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solidFill>
                  <a:schemeClr val="bg1"/>
                </a:solidFill>
              </a:rPr>
              <a:t>Fizično merjenje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D3ED9-117B-4A7B-9F27-97CEB324F3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solidFill>
                  <a:schemeClr val="bg1"/>
                </a:solidFill>
              </a:rPr>
              <a:t>		   Simulacija podatkov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19DE79-63EC-446B-821C-3E82A09F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8740"/>
            <a:ext cx="2752725" cy="3209925"/>
          </a:xfrm>
          <a:prstGeom prst="rect">
            <a:avLst/>
          </a:prstGeom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7EFFD65B-E591-428C-8250-E9F6C776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40" y="2303431"/>
            <a:ext cx="1978347" cy="42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39B6-D7B8-4C27-8DF7-27AFD204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Primer </a:t>
            </a:r>
            <a:r>
              <a:rPr lang="en-US" dirty="0" err="1">
                <a:solidFill>
                  <a:schemeClr val="bg1"/>
                </a:solidFill>
              </a:rPr>
              <a:t>uporabe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video">
            <a:hlinkClick r:id="" action="ppaction://media"/>
            <a:extLst>
              <a:ext uri="{FF2B5EF4-FFF2-40B4-BE49-F238E27FC236}">
                <a16:creationId xmlns:a16="http://schemas.microsoft.com/office/drawing/2014/main" id="{7290AAE1-584F-4E71-89A4-6D914C606E2C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199" y="810993"/>
            <a:ext cx="2644383" cy="5845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27FF7-B9E7-461B-89F9-8F211D9E3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6073775"/>
            <a:ext cx="440055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21590-C7D3-4DD2-B64A-C27A30FB3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543" y="5288268"/>
            <a:ext cx="2796782" cy="24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E61F84-8FC4-4793-A645-F28CCAB55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409" y="5665780"/>
            <a:ext cx="3878916" cy="274344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82796C-34AD-42A0-BD19-8AE8491EF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18" y="667847"/>
            <a:ext cx="3000375" cy="2776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148C7E-E8B8-42B3-82DF-5DDDB9D43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651" y="3615092"/>
            <a:ext cx="1866900" cy="14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30C5BF-4BEB-45E1-887A-65810F9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Hvala</a:t>
            </a:r>
            <a:r>
              <a:rPr lang="en-US" dirty="0">
                <a:solidFill>
                  <a:schemeClr val="bg1"/>
                </a:solidFill>
              </a:rPr>
              <a:t> za </a:t>
            </a:r>
            <a:r>
              <a:rPr lang="en-US" dirty="0" err="1">
                <a:solidFill>
                  <a:schemeClr val="bg1"/>
                </a:solidFill>
              </a:rPr>
              <a:t>pozornost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CD933-31CE-41A8-B20D-697D39361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sl-SI" dirty="0">
              <a:solidFill>
                <a:schemeClr val="bg1"/>
              </a:solidFill>
            </a:endParaRPr>
          </a:p>
          <a:p>
            <a:endParaRPr lang="sl-SI" dirty="0">
              <a:solidFill>
                <a:schemeClr val="bg1"/>
              </a:solidFill>
            </a:endParaRPr>
          </a:p>
          <a:p>
            <a:endParaRPr lang="sl-SI" dirty="0">
              <a:solidFill>
                <a:schemeClr val="bg1"/>
              </a:solidFill>
            </a:endParaRPr>
          </a:p>
          <a:p>
            <a:endParaRPr lang="sl-SI" dirty="0">
              <a:solidFill>
                <a:schemeClr val="bg1"/>
              </a:solidFill>
            </a:endParaRPr>
          </a:p>
          <a:p>
            <a:endParaRPr lang="sl-SI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Predmet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Platformno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odvisen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razvoj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Aplikacij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Mentor :</a:t>
            </a:r>
          </a:p>
          <a:p>
            <a:pPr lvl="1"/>
            <a:r>
              <a:rPr lang="sl-SI" dirty="0">
                <a:solidFill>
                  <a:schemeClr val="bg1"/>
                </a:solidFill>
              </a:rPr>
              <a:t>Dr.Matej Črepinšek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CT - ICT">
            <a:extLst>
              <a:ext uri="{FF2B5EF4-FFF2-40B4-BE49-F238E27FC236}">
                <a16:creationId xmlns:a16="http://schemas.microsoft.com/office/drawing/2014/main" id="{865E206A-7761-4FE4-91D3-58552C46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30" y="4279037"/>
            <a:ext cx="3269177" cy="16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3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0da4bf-94c1-4ce3-9f5a-7fd65015dbb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4AE9EE9D60B468D3BC5DB5A2AA5FC" ma:contentTypeVersion="11" ma:contentTypeDescription="Ustvari nov dokument." ma:contentTypeScope="" ma:versionID="4e1d8b2ce3a99087a93eba1a5057846c">
  <xsd:schema xmlns:xsd="http://www.w3.org/2001/XMLSchema" xmlns:xs="http://www.w3.org/2001/XMLSchema" xmlns:p="http://schemas.microsoft.com/office/2006/metadata/properties" xmlns:ns3="fee3c249-f2ad-40b7-9286-374ff9fa40dc" xmlns:ns4="5e0da4bf-94c1-4ce3-9f5a-7fd65015dbbd" targetNamespace="http://schemas.microsoft.com/office/2006/metadata/properties" ma:root="true" ma:fieldsID="f668a73ac7c9f3d590b27a90de0892f2" ns3:_="" ns4:_="">
    <xsd:import namespace="fee3c249-f2ad-40b7-9286-374ff9fa40dc"/>
    <xsd:import namespace="5e0da4bf-94c1-4ce3-9f5a-7fd65015db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c249-f2ad-40b7-9286-374ff9fa40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a4bf-94c1-4ce3-9f5a-7fd65015d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953D2A-F523-45ED-AD15-223EDC75ADE8}">
  <ds:schemaRefs>
    <ds:schemaRef ds:uri="http://purl.org/dc/elements/1.1/"/>
    <ds:schemaRef ds:uri="http://www.w3.org/XML/1998/namespace"/>
    <ds:schemaRef ds:uri="5e0da4bf-94c1-4ce3-9f5a-7fd65015dbbd"/>
    <ds:schemaRef ds:uri="fee3c249-f2ad-40b7-9286-374ff9fa40dc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B8FF59C-B0DD-4E99-B050-3460BBAF2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6A42D2-E83C-4D45-B2EA-603027A57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3c249-f2ad-40b7-9286-374ff9fa40dc"/>
    <ds:schemaRef ds:uri="5e0da4bf-94c1-4ce3-9f5a-7fd65015db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Widescreen</PresentationFormat>
  <Paragraphs>25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Hiking helper</vt:lpstr>
      <vt:lpstr>Aplikacija</vt:lpstr>
      <vt:lpstr>Primer uporabe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Hiking helper</dc:title>
  <dc:creator>Bojan Petrovski</dc:creator>
  <cp:lastModifiedBy>Bojan Petrovski</cp:lastModifiedBy>
  <cp:revision>2</cp:revision>
  <dcterms:created xsi:type="dcterms:W3CDTF">2023-01-16T22:34:08Z</dcterms:created>
  <dcterms:modified xsi:type="dcterms:W3CDTF">2023-01-17T09:49:01Z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0x0101005A04AE9EE9D60B468D3BC5DB5A2AA5FC</vt:lpwstr>
  </property>
</Properties>
</file>