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84" r:id="rId14"/>
    <p:sldId id="268" r:id="rId15"/>
    <p:sldId id="274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93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3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A488A5-B519-4B90-92F4-B209740CFC6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8A001F-0E67-4DB6-ABD9-A3D62E61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4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ttern_matching" TargetMode="External"/><Relationship Id="rId2" Type="http://schemas.openxmlformats.org/officeDocument/2006/relationships/hyperlink" Target="https://en.wikipedia.org/wiki/Tu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1141D4-E6F9-4153-AA2A-6D996C12D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8.0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09894D7-821C-4928-910B-728683279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Preview 5</a:t>
            </a:r>
          </a:p>
        </p:txBody>
      </p:sp>
    </p:spTree>
    <p:extLst>
      <p:ext uri="{BB962C8B-B14F-4D97-AF65-F5344CB8AC3E}">
        <p14:creationId xmlns:p14="http://schemas.microsoft.com/office/powerpoint/2010/main" val="289820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93AA64-A4EA-471C-A450-D6954158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&amp; Pattern matching in C# 7.0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DA9EE7-A1B5-4AD6-B524-924A4546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F16B5C-3FE6-4EE3-827D-A5EE2DCB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&amp; Pattern matching in C# 8.0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C86C5A-EAD5-4348-A39F-6D0EC873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expressions</a:t>
            </a:r>
          </a:p>
          <a:p>
            <a:r>
              <a:rPr lang="en-US" dirty="0"/>
              <a:t>Positional Patterns</a:t>
            </a:r>
          </a:p>
          <a:p>
            <a:r>
              <a:rPr lang="en-US" dirty="0"/>
              <a:t>Property Patterns</a:t>
            </a:r>
          </a:p>
          <a:p>
            <a:r>
              <a:rPr lang="en-US" dirty="0"/>
              <a:t>Type patterns</a:t>
            </a:r>
          </a:p>
          <a:p>
            <a:r>
              <a:rPr lang="en-US" dirty="0"/>
              <a:t>Default pattern</a:t>
            </a:r>
          </a:p>
          <a:p>
            <a:r>
              <a:rPr lang="en-US" dirty="0"/>
              <a:t>Tuple Patterns</a:t>
            </a:r>
          </a:p>
        </p:txBody>
      </p:sp>
    </p:spTree>
    <p:extLst>
      <p:ext uri="{BB962C8B-B14F-4D97-AF65-F5344CB8AC3E}">
        <p14:creationId xmlns:p14="http://schemas.microsoft.com/office/powerpoint/2010/main" val="215093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AF85F5-A5FA-4EAC-9804-C96317EE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&amp; Indices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39775C2-635D-4928-8755-2218BE91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2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935441-33DF-4B80-B292-356B4B3D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members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44E6F2-DEDD-4EA2-B6F0-255C3146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851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0C76B6-034A-4E6A-8DD5-C6A1E07E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 (1)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89CA5EB-B91A-44D0-93EB-83EE78C89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24" y="1731963"/>
            <a:ext cx="3044427" cy="4059237"/>
          </a:xfrm>
        </p:spPr>
      </p:pic>
    </p:spTree>
    <p:extLst>
      <p:ext uri="{BB962C8B-B14F-4D97-AF65-F5344CB8AC3E}">
        <p14:creationId xmlns:p14="http://schemas.microsoft.com/office/powerpoint/2010/main" val="408470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7966E4-02D5-41F4-AEF5-28893366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seen it before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AE088C8-FA5D-4D8E-9EF2-F0CF9234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38" y="1731963"/>
            <a:ext cx="6999199" cy="4059237"/>
          </a:xfrm>
        </p:spPr>
      </p:pic>
    </p:spTree>
    <p:extLst>
      <p:ext uri="{BB962C8B-B14F-4D97-AF65-F5344CB8AC3E}">
        <p14:creationId xmlns:p14="http://schemas.microsoft.com/office/powerpoint/2010/main" val="373591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2ABACD-6FA3-4DB5-A802-33EBE9F2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(Explicitly) Nullable Reference Types (2)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B5AB63E-4C9C-4F79-91A2-B4920B812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Aren’t all reference types nullable already?</a:t>
            </a:r>
          </a:p>
          <a:p>
            <a:r>
              <a:rPr lang="en-US" dirty="0"/>
              <a:t>They are indeed.</a:t>
            </a:r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15F6EDB-5EC3-43FE-BB34-C5A2EBC9C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08" y="2189649"/>
            <a:ext cx="7046649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822F63-4048-4F90-BA51-C61B8199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 (3)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4ABF2B-A081-4A75-A3E2-98D47A84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/>
              <a:t>Breaking Change?</a:t>
            </a:r>
          </a:p>
          <a:p>
            <a:r>
              <a:rPr lang="en-US" dirty="0"/>
              <a:t>Book </a:t>
            </a:r>
            <a:r>
              <a:rPr lang="en-US" dirty="0" err="1"/>
              <a:t>book</a:t>
            </a:r>
            <a:r>
              <a:rPr lang="en-US" dirty="0"/>
              <a:t>; has a different meaning between C# 7.0 and 8.0</a:t>
            </a:r>
          </a:p>
          <a:p>
            <a:endParaRPr lang="en-US" dirty="0"/>
          </a:p>
          <a:p>
            <a:r>
              <a:rPr lang="en-US" dirty="0"/>
              <a:t>Well, not really</a:t>
            </a:r>
          </a:p>
          <a:p>
            <a:endParaRPr lang="en-US" dirty="0"/>
          </a:p>
          <a:p>
            <a:r>
              <a:rPr lang="en-US" dirty="0"/>
              <a:t>The feature is Opt-in</a:t>
            </a:r>
          </a:p>
          <a:p>
            <a:r>
              <a:rPr lang="en-US" dirty="0"/>
              <a:t>It only gives warnings</a:t>
            </a:r>
          </a:p>
          <a:p>
            <a:r>
              <a:rPr lang="en-US" dirty="0"/>
              <a:t>IL is fully compatible between C# 7 &amp; 8</a:t>
            </a:r>
          </a:p>
        </p:txBody>
      </p:sp>
    </p:spTree>
    <p:extLst>
      <p:ext uri="{BB962C8B-B14F-4D97-AF65-F5344CB8AC3E}">
        <p14:creationId xmlns:p14="http://schemas.microsoft.com/office/powerpoint/2010/main" val="210321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9C9B1C-2AB2-48A4-AB3E-F7058BF9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 (4)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2681236-12E7-4F50-9F5C-8FF353A1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compiler actually translate “string? Str” into?</a:t>
            </a:r>
          </a:p>
          <a:p>
            <a:r>
              <a:rPr lang="en-US" dirty="0"/>
              <a:t>Nullable&lt;int&gt; vs [Nullable] string</a:t>
            </a:r>
          </a:p>
          <a:p>
            <a:r>
              <a:rPr lang="en-US" dirty="0"/>
              <a:t>This is why it not breaking change</a:t>
            </a:r>
          </a:p>
          <a:p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D79BF25-FB13-4AEE-A6E2-8DFE3958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80" y="2191545"/>
            <a:ext cx="5932078" cy="40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0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C20E32-2891-48B2-9D0A-7A24F183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nullable context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A6C3661-8EBE-4384-9283-6C0755FC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wide:</a:t>
            </a:r>
            <a:br>
              <a:rPr lang="en-US" dirty="0"/>
            </a:br>
            <a:r>
              <a:rPr lang="en-US" dirty="0"/>
              <a:t>    &lt;Nullable&gt;enable&lt;/Nullable&gt;</a:t>
            </a:r>
          </a:p>
          <a:p>
            <a:endParaRPr lang="en-US" dirty="0"/>
          </a:p>
          <a:p>
            <a:r>
              <a:rPr lang="en-US" dirty="0"/>
              <a:t>In code:</a:t>
            </a:r>
          </a:p>
          <a:p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22D41F7B-3A39-44A6-A8D2-11EB2F8B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87" y="3695023"/>
            <a:ext cx="6936225" cy="2096177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99F8AF70-1B2B-4366-95E2-94136377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14" y="1715884"/>
            <a:ext cx="5906324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26598C-09A8-4E70-9EF0-E0E0700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Multiparadigm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31B5E304-9697-478F-A574-6AA7940C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64" y="1731963"/>
            <a:ext cx="4168946" cy="4059237"/>
          </a:xfrm>
        </p:spPr>
      </p:pic>
    </p:spTree>
    <p:extLst>
      <p:ext uri="{BB962C8B-B14F-4D97-AF65-F5344CB8AC3E}">
        <p14:creationId xmlns:p14="http://schemas.microsoft.com/office/powerpoint/2010/main" val="366797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988194-4FCB-4886-A88B-E6755311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8A782E-1BDF-475D-B7AB-253E4013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example</a:t>
            </a:r>
          </a:p>
          <a:p>
            <a:r>
              <a:rPr lang="en-US" dirty="0"/>
              <a:t>The </a:t>
            </a:r>
            <a:r>
              <a:rPr lang="en-US"/>
              <a:t>null-forgiving operator</a:t>
            </a:r>
          </a:p>
        </p:txBody>
      </p:sp>
    </p:spTree>
    <p:extLst>
      <p:ext uri="{BB962C8B-B14F-4D97-AF65-F5344CB8AC3E}">
        <p14:creationId xmlns:p14="http://schemas.microsoft.com/office/powerpoint/2010/main" val="200487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5FCF95-294B-4813-BB91-25443C3A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State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FB4C4D01-13B9-4282-878C-4F61BACF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00" y="2562104"/>
            <a:ext cx="10040751" cy="1733792"/>
          </a:xfrm>
        </p:spPr>
      </p:pic>
    </p:spTree>
    <p:extLst>
      <p:ext uri="{BB962C8B-B14F-4D97-AF65-F5344CB8AC3E}">
        <p14:creationId xmlns:p14="http://schemas.microsoft.com/office/powerpoint/2010/main" val="51120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EDDCD9-2CD6-409D-BF33-21E74E78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Settings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4AE5AC-3FE4-4662-8743-2D82D614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b="1" dirty="0"/>
              <a:t>annotation</a:t>
            </a:r>
            <a:r>
              <a:rPr lang="en-US" dirty="0"/>
              <a:t> context options: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Enable: Can you use ? Operator to declare a type explicitly nullable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Disable: C# 7.0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Nullable </a:t>
            </a:r>
            <a:r>
              <a:rPr lang="en-US" b="1" dirty="0"/>
              <a:t>warning</a:t>
            </a:r>
            <a:r>
              <a:rPr lang="en-US" dirty="0"/>
              <a:t> context options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Disable: no warnings at all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SafeOnly</a:t>
            </a:r>
            <a:r>
              <a:rPr lang="en-US" dirty="0"/>
              <a:t>: Only warn if a null reference exception might happen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Enable: Also warn mismatches of nullable and non-nullable types</a:t>
            </a:r>
          </a:p>
        </p:txBody>
      </p:sp>
    </p:spTree>
    <p:extLst>
      <p:ext uri="{BB962C8B-B14F-4D97-AF65-F5344CB8AC3E}">
        <p14:creationId xmlns:p14="http://schemas.microsoft.com/office/powerpoint/2010/main" val="411866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C19106-A87E-4C91-B0D0-C3055F4E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SafeOnly</a:t>
            </a:r>
            <a:r>
              <a:rPr lang="en-US" dirty="0"/>
              <a:t> vs Enabled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5D8556B-14EC-4043-A4A4-1C7144341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03253"/>
            <a:ext cx="10353675" cy="3916657"/>
          </a:xfrm>
        </p:spPr>
      </p:pic>
    </p:spTree>
    <p:extLst>
      <p:ext uri="{BB962C8B-B14F-4D97-AF65-F5344CB8AC3E}">
        <p14:creationId xmlns:p14="http://schemas.microsoft.com/office/powerpoint/2010/main" val="38819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389176-2AED-4BB8-B332-5CF0319C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settings - .</a:t>
            </a:r>
            <a:r>
              <a:rPr lang="en-US" dirty="0" err="1"/>
              <a:t>csproj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D497C71-F8AC-43DF-BB8C-54CB42E7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&lt;Nullable&gt;enable&lt;/Nullable&gt;</a:t>
            </a:r>
            <a:endParaRPr lang="ro-RO" sz="1400" dirty="0"/>
          </a:p>
          <a:p>
            <a:r>
              <a:rPr lang="ro-RO" sz="1400" b="1" dirty="0" err="1"/>
              <a:t>Disable</a:t>
            </a:r>
            <a:endParaRPr lang="ro-RO" sz="1400" b="1" dirty="0"/>
          </a:p>
          <a:p>
            <a:pPr lvl="1"/>
            <a:r>
              <a:rPr lang="en-US" sz="1400" dirty="0"/>
              <a:t>Nullable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are </a:t>
            </a:r>
            <a:r>
              <a:rPr lang="ro-RO" sz="1400" dirty="0" err="1"/>
              <a:t>disabled</a:t>
            </a:r>
            <a:endParaRPr lang="ro-RO" sz="1400" dirty="0"/>
          </a:p>
          <a:p>
            <a:r>
              <a:rPr lang="en-US" sz="1400" b="1" dirty="0"/>
              <a:t>Enable</a:t>
            </a:r>
          </a:p>
          <a:p>
            <a:pPr lvl="1"/>
            <a:r>
              <a:rPr lang="en-US" sz="1400" dirty="0"/>
              <a:t>Nullable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are </a:t>
            </a:r>
            <a:r>
              <a:rPr lang="ro-RO" sz="1400" dirty="0" err="1"/>
              <a:t>enabled</a:t>
            </a:r>
            <a:endParaRPr lang="ro-RO" sz="1400" dirty="0"/>
          </a:p>
          <a:p>
            <a:r>
              <a:rPr lang="ro-RO" sz="1400" b="1" dirty="0" err="1"/>
              <a:t>SafeOnly</a:t>
            </a:r>
            <a:endParaRPr lang="ro-RO" sz="1400" b="1" dirty="0"/>
          </a:p>
          <a:p>
            <a:pPr lvl="1"/>
            <a:r>
              <a:rPr lang="ro-RO" sz="1400" dirty="0" err="1"/>
              <a:t>Nullable</a:t>
            </a:r>
            <a:r>
              <a:rPr lang="ro-RO" sz="1400" dirty="0"/>
              <a:t>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enabled</a:t>
            </a:r>
            <a:r>
              <a:rPr lang="ro-RO" sz="1400" dirty="0"/>
              <a:t>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safeonly</a:t>
            </a:r>
            <a:endParaRPr lang="ro-RO" sz="1400" dirty="0"/>
          </a:p>
          <a:p>
            <a:r>
              <a:rPr lang="ro-RO" sz="1400" b="1" dirty="0" err="1"/>
              <a:t>Warnings</a:t>
            </a:r>
            <a:endParaRPr lang="ro-RO" sz="1400" b="1" dirty="0"/>
          </a:p>
          <a:p>
            <a:pPr lvl="1"/>
            <a:r>
              <a:rPr lang="ro-RO" sz="1400" dirty="0" err="1"/>
              <a:t>Nullable</a:t>
            </a:r>
            <a:r>
              <a:rPr lang="ro-RO" sz="1400" dirty="0"/>
              <a:t>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disabled</a:t>
            </a:r>
            <a:r>
              <a:rPr lang="ro-RO" sz="1400" dirty="0"/>
              <a:t>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enabled</a:t>
            </a:r>
            <a:endParaRPr lang="ro-RO" sz="1400" dirty="0"/>
          </a:p>
          <a:p>
            <a:r>
              <a:rPr lang="ro-RO" sz="1400" b="1" dirty="0" err="1"/>
              <a:t>SafeOnlyWarnings</a:t>
            </a:r>
            <a:endParaRPr lang="ro-RO" sz="1400" b="1" dirty="0"/>
          </a:p>
          <a:p>
            <a:pPr lvl="1"/>
            <a:r>
              <a:rPr lang="ro-RO" sz="1400" dirty="0" err="1"/>
              <a:t>Nullable</a:t>
            </a:r>
            <a:r>
              <a:rPr lang="ro-RO" sz="1400" dirty="0"/>
              <a:t> </a:t>
            </a:r>
            <a:r>
              <a:rPr lang="ro-RO" sz="1400" dirty="0" err="1"/>
              <a:t>annotation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disabled</a:t>
            </a:r>
            <a:r>
              <a:rPr lang="ro-RO" sz="1400" dirty="0"/>
              <a:t>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warning</a:t>
            </a:r>
            <a:r>
              <a:rPr lang="ro-RO" sz="1400" dirty="0"/>
              <a:t> context </a:t>
            </a:r>
            <a:r>
              <a:rPr lang="ro-RO" sz="1400" dirty="0" err="1"/>
              <a:t>is</a:t>
            </a:r>
            <a:r>
              <a:rPr lang="ro-RO" sz="1400" dirty="0"/>
              <a:t> </a:t>
            </a:r>
            <a:r>
              <a:rPr lang="ro-RO" sz="1400" dirty="0" err="1"/>
              <a:t>safeonly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83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192844-DDD3-4B85-AB68-C3ECB742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4DB96AC-8ADD-4755-8220-67D66900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Place </a:t>
            </a:r>
            <a:r>
              <a:rPr lang="ro-RO" dirty="0" err="1"/>
              <a:t>your</a:t>
            </a:r>
            <a:r>
              <a:rPr lang="ro-RO" dirty="0"/>
              <a:t> </a:t>
            </a:r>
            <a:r>
              <a:rPr lang="ro-RO" dirty="0" err="1"/>
              <a:t>bets</a:t>
            </a:r>
            <a:endParaRPr lang="ro-RO" dirty="0"/>
          </a:p>
          <a:p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out in a </a:t>
            </a:r>
            <a:r>
              <a:rPr lang="ro-RO" dirty="0" err="1"/>
              <a:t>couple</a:t>
            </a:r>
            <a:r>
              <a:rPr lang="ro-RO" dirty="0"/>
              <a:t> of </a:t>
            </a:r>
            <a:r>
              <a:rPr lang="ro-RO" dirty="0" err="1"/>
              <a:t>years</a:t>
            </a:r>
            <a:r>
              <a:rPr lang="ro-RO" dirty="0"/>
              <a:t> </a:t>
            </a:r>
            <a:r>
              <a:rPr lang="ro-RO" dirty="0" err="1"/>
              <a:t>who</a:t>
            </a:r>
            <a:r>
              <a:rPr lang="ro-RO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360405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93B9CD-35FB-4145-B7BA-D02BF3C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declarations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FB18951-77A9-477C-A29B-FA16FA6D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to say</a:t>
            </a:r>
          </a:p>
        </p:txBody>
      </p:sp>
    </p:spTree>
    <p:extLst>
      <p:ext uri="{BB962C8B-B14F-4D97-AF65-F5344CB8AC3E}">
        <p14:creationId xmlns:p14="http://schemas.microsoft.com/office/powerpoint/2010/main" val="659429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A68C92-64DE-4FD8-BAD4-B32E10AB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/>
              <a:t>Local Functions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AB6988-AA06-49D2-A943-55AC51E5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not much to say</a:t>
            </a:r>
          </a:p>
        </p:txBody>
      </p:sp>
    </p:spTree>
    <p:extLst>
      <p:ext uri="{BB962C8B-B14F-4D97-AF65-F5344CB8AC3E}">
        <p14:creationId xmlns:p14="http://schemas.microsoft.com/office/powerpoint/2010/main" val="303161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F7269D-04C8-478B-B0F3-0477E740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 Streams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C3C455-567A-43FF-8C0B-4417084C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269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F6DBD1-9813-4521-AE38-52B5C0DF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Members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5F6C618-5900-4279-83ED-C55BCD12D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3" y="1580050"/>
            <a:ext cx="6427125" cy="4059237"/>
          </a:xfrm>
        </p:spPr>
      </p:pic>
    </p:spTree>
    <p:extLst>
      <p:ext uri="{BB962C8B-B14F-4D97-AF65-F5344CB8AC3E}">
        <p14:creationId xmlns:p14="http://schemas.microsoft.com/office/powerpoint/2010/main" val="23473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0D10B6-5555-4C11-90EE-FAC562EF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C#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15776C6-05F3-49C4-B866-7932B0609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711" y="1731963"/>
            <a:ext cx="6615052" cy="4059237"/>
          </a:xfrm>
        </p:spPr>
      </p:pic>
    </p:spTree>
    <p:extLst>
      <p:ext uri="{BB962C8B-B14F-4D97-AF65-F5344CB8AC3E}">
        <p14:creationId xmlns:p14="http://schemas.microsoft.com/office/powerpoint/2010/main" val="339094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58F2F8D-7765-4F86-AAF4-9DDFCEF2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(Compiler as a Service)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3A92CF7-FB17-4CE4-8794-37EC6A404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9" y="1731963"/>
            <a:ext cx="6260576" cy="4059237"/>
          </a:xfrm>
        </p:spPr>
      </p:pic>
    </p:spTree>
    <p:extLst>
      <p:ext uri="{BB962C8B-B14F-4D97-AF65-F5344CB8AC3E}">
        <p14:creationId xmlns:p14="http://schemas.microsoft.com/office/powerpoint/2010/main" val="221084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B10983-FB30-4EDE-B7A5-6E5D8063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Csharplang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4DEDD4F-AE41-4D3A-ABCC-452B37D68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13" y="1731963"/>
            <a:ext cx="6216849" cy="4059237"/>
          </a:xfrm>
        </p:spPr>
      </p:pic>
    </p:spTree>
    <p:extLst>
      <p:ext uri="{BB962C8B-B14F-4D97-AF65-F5344CB8AC3E}">
        <p14:creationId xmlns:p14="http://schemas.microsoft.com/office/powerpoint/2010/main" val="240630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A5F99B-1AE0-4A9D-927C-A6DB173A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??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4DBB0EC-BAFD-4862-AB6D-29082FADF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39" y="1580050"/>
            <a:ext cx="8634274" cy="4264254"/>
          </a:xfrm>
        </p:spPr>
      </p:pic>
    </p:spTree>
    <p:extLst>
      <p:ext uri="{BB962C8B-B14F-4D97-AF65-F5344CB8AC3E}">
        <p14:creationId xmlns:p14="http://schemas.microsoft.com/office/powerpoint/2010/main" val="123278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2B00B2-813D-49D0-AEAD-4DF614A9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of VS2019, .NET Core 3.0 &amp; C# 8.0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DDE4E897-6658-462A-B4E4-44B78B98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48" y="1731963"/>
            <a:ext cx="6494779" cy="4059237"/>
          </a:xfrm>
        </p:spPr>
      </p:pic>
    </p:spTree>
    <p:extLst>
      <p:ext uri="{BB962C8B-B14F-4D97-AF65-F5344CB8AC3E}">
        <p14:creationId xmlns:p14="http://schemas.microsoft.com/office/powerpoint/2010/main" val="78539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7D46AB-AC1A-491B-8054-037216C2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C# 8.0 in your VS2019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650D037-C759-4A6D-B683-DB1A4181F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82" y="1731963"/>
            <a:ext cx="6897110" cy="4059237"/>
          </a:xfrm>
        </p:spPr>
      </p:pic>
    </p:spTree>
    <p:extLst>
      <p:ext uri="{BB962C8B-B14F-4D97-AF65-F5344CB8AC3E}">
        <p14:creationId xmlns:p14="http://schemas.microsoft.com/office/powerpoint/2010/main" val="37561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19E142-C2C6-4BF9-B391-6C9AB022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&amp; Pattern Matching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0A1BF4-066A-44E6-878E-CA452312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 tuple is a finite ordered list (sequence) of elements […] </a:t>
            </a:r>
            <a:br>
              <a:rPr lang="en-US" dirty="0"/>
            </a:br>
            <a:r>
              <a:rPr lang="en-US" dirty="0"/>
              <a:t>for example, (2, 7, 4, 1, 7) [</a:t>
            </a:r>
            <a:r>
              <a:rPr lang="en-US" dirty="0">
                <a:hlinkClick r:id="rId2"/>
              </a:rPr>
              <a:t>https://en.wikipedia.org/wiki/Tuple</a:t>
            </a:r>
            <a:r>
              <a:rPr lang="en-US" dirty="0"/>
              <a:t>]</a:t>
            </a:r>
          </a:p>
          <a:p>
            <a:r>
              <a:rPr lang="en-US" dirty="0"/>
              <a:t>In computer science, pattern matching is the act of checking a given sequence of tokens for the presence of the constituents of some pattern [</a:t>
            </a:r>
            <a:r>
              <a:rPr lang="en-US" dirty="0">
                <a:hlinkClick r:id="rId3"/>
              </a:rPr>
              <a:t>https://en.wikipedia.org/wiki/Pattern_matching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3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zie">
  <a:themeElements>
    <a:clrScheme name="Ardezi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zi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zi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TM04033929[[fn=Sanie]]</Template>
  <TotalTime>242</TotalTime>
  <Words>373</Words>
  <Application>Microsoft Office PowerPoint</Application>
  <PresentationFormat>Ecran lat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29</vt:i4>
      </vt:variant>
    </vt:vector>
  </HeadingPairs>
  <TitlesOfParts>
    <vt:vector size="32" baseType="lpstr">
      <vt:lpstr>Calisto MT</vt:lpstr>
      <vt:lpstr>Wingdings 2</vt:lpstr>
      <vt:lpstr>Ardezie</vt:lpstr>
      <vt:lpstr>C# 8.0</vt:lpstr>
      <vt:lpstr>Multiparadigm</vt:lpstr>
      <vt:lpstr>Evolution of C#</vt:lpstr>
      <vt:lpstr>Roslyn (Compiler as a Service)</vt:lpstr>
      <vt:lpstr>Csharplang</vt:lpstr>
      <vt:lpstr>??</vt:lpstr>
      <vt:lpstr>Shipping of VS2019, .NET Core 3.0 &amp; C# 8.0</vt:lpstr>
      <vt:lpstr>Enabling C# 8.0 in your VS2019</vt:lpstr>
      <vt:lpstr>Tuples &amp; Pattern Matching</vt:lpstr>
      <vt:lpstr>Tuples &amp; Pattern matching in C# 7.0</vt:lpstr>
      <vt:lpstr>Tuples &amp; Pattern matching in C# 8.0</vt:lpstr>
      <vt:lpstr>Ranges &amp; Indices</vt:lpstr>
      <vt:lpstr>Readonly members</vt:lpstr>
      <vt:lpstr>Nullable Reference Types (1)</vt:lpstr>
      <vt:lpstr>Never seen it before</vt:lpstr>
      <vt:lpstr>(Explicitly) Nullable Reference Types (2)</vt:lpstr>
      <vt:lpstr>Nullable Reference Types (3)</vt:lpstr>
      <vt:lpstr>Nullable Reference Types (4)</vt:lpstr>
      <vt:lpstr>Enabling nullable context</vt:lpstr>
      <vt:lpstr>Demo</vt:lpstr>
      <vt:lpstr>Oblivious State</vt:lpstr>
      <vt:lpstr>Project Settings</vt:lpstr>
      <vt:lpstr>SafeOnly vs Enabled</vt:lpstr>
      <vt:lpstr>Project settings - .csproj</vt:lpstr>
      <vt:lpstr>Thoughts?</vt:lpstr>
      <vt:lpstr>Using declarations</vt:lpstr>
      <vt:lpstr>Static Local Functions</vt:lpstr>
      <vt:lpstr>Async Streams</vt:lpstr>
      <vt:lpstr>Default Interface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8.0</dc:title>
  <dc:creator>Petru Ioan Ritivoiu</dc:creator>
  <cp:lastModifiedBy>Petru Ioan Ritivoiu</cp:lastModifiedBy>
  <cp:revision>72</cp:revision>
  <dcterms:created xsi:type="dcterms:W3CDTF">2019-07-22T15:49:01Z</dcterms:created>
  <dcterms:modified xsi:type="dcterms:W3CDTF">2019-08-14T17:02:58Z</dcterms:modified>
</cp:coreProperties>
</file>