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AF30D-16F7-411A-8FB4-77903B484A26}" v="66" dt="2022-05-21T15:42:06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Лаюораторная</a:t>
            </a:r>
            <a:r>
              <a:rPr lang="ru-RU" dirty="0">
                <a:cs typeface="Calibri Light"/>
              </a:rPr>
              <a:t> работа 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5D30-DE3C-4237-31FC-31A2731F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517" y="365125"/>
            <a:ext cx="7235283" cy="1344148"/>
          </a:xfrm>
        </p:spPr>
        <p:txBody>
          <a:bodyPr/>
          <a:lstStyle/>
          <a:p>
            <a:r>
              <a:rPr lang="ru-RU" dirty="0">
                <a:cs typeface="Calibri Light"/>
              </a:rPr>
              <a:t>Работа в </a:t>
            </a:r>
            <a:r>
              <a:rPr lang="ru-RU" dirty="0" err="1">
                <a:cs typeface="Calibri Light"/>
              </a:rPr>
              <a:t>emacs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DA88E19-9F59-CCA2-4A4D-B6104058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89" y="1825625"/>
            <a:ext cx="5516423" cy="4351338"/>
          </a:xfrm>
        </p:spPr>
      </p:pic>
    </p:spTree>
    <p:extLst>
      <p:ext uri="{BB962C8B-B14F-4D97-AF65-F5344CB8AC3E}">
        <p14:creationId xmlns:p14="http://schemas.microsoft.com/office/powerpoint/2010/main" val="379494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B16E3-D4EB-2FDA-059F-ABD7AF78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21" y="365125"/>
            <a:ext cx="7114479" cy="1344148"/>
          </a:xfrm>
        </p:spPr>
        <p:txBody>
          <a:bodyPr/>
          <a:lstStyle/>
          <a:p>
            <a:r>
              <a:rPr lang="ru-RU" dirty="0">
                <a:cs typeface="Calibri Light"/>
              </a:rPr>
              <a:t>Работа с буферами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D8C4682-5709-929F-A519-8CE22197A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94" y="1825625"/>
            <a:ext cx="5454212" cy="4351338"/>
          </a:xfrm>
        </p:spPr>
      </p:pic>
    </p:spTree>
    <p:extLst>
      <p:ext uri="{BB962C8B-B14F-4D97-AF65-F5344CB8AC3E}">
        <p14:creationId xmlns:p14="http://schemas.microsoft.com/office/powerpoint/2010/main" val="370174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D2925-EA4A-C0E0-0A7A-1D85E943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07" y="365125"/>
            <a:ext cx="7857893" cy="1344148"/>
          </a:xfrm>
        </p:spPr>
        <p:txBody>
          <a:bodyPr/>
          <a:lstStyle/>
          <a:p>
            <a:r>
              <a:rPr lang="ru-RU" dirty="0">
                <a:cs typeface="Calibri Light"/>
              </a:rPr>
              <a:t>Работа с фреймами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C95556C-9D62-A548-F3E0-57F20DE8D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162" y="1825625"/>
            <a:ext cx="5451676" cy="4351338"/>
          </a:xfrm>
        </p:spPr>
      </p:pic>
    </p:spTree>
    <p:extLst>
      <p:ext uri="{BB962C8B-B14F-4D97-AF65-F5344CB8AC3E}">
        <p14:creationId xmlns:p14="http://schemas.microsoft.com/office/powerpoint/2010/main" val="2832438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Лаюораторная работа 9</vt:lpstr>
      <vt:lpstr>Работа в emacs</vt:lpstr>
      <vt:lpstr>Работа с буферами</vt:lpstr>
      <vt:lpstr>Работа с фреймами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</cp:revision>
  <dcterms:created xsi:type="dcterms:W3CDTF">2022-05-21T15:28:47Z</dcterms:created>
  <dcterms:modified xsi:type="dcterms:W3CDTF">2022-05-21T15:42:39Z</dcterms:modified>
</cp:coreProperties>
</file>