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D805A-A3E5-99EA-FE28-36B045E1E93B}" v="100" dt="2024-04-16T13:56:24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3</a:t>
            </a:r>
            <a:br>
              <a:rPr lang="ru-RU" dirty="0"/>
            </a:br>
            <a:r>
              <a:rPr lang="ru-RU" dirty="0"/>
              <a:t>модель боевых действий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/>
              <a:t>Выполнил: Петрушов Дмитрий Сергеевич</a:t>
            </a:r>
          </a:p>
          <a:p>
            <a:pPr algn="r"/>
            <a:r>
              <a:rPr lang="ru-RU" dirty="0"/>
              <a:t>№ студ. Билета: 1032212287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00D4A-097B-B772-7DFC-6B37C376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1 Задача</a:t>
            </a:r>
          </a:p>
        </p:txBody>
      </p:sp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D91EF42-F0BC-3A4F-93F0-0B3124C94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48" y="2707519"/>
            <a:ext cx="5131088" cy="294545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линия, диаграмм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0AEDA81-CAAF-5E44-EBDA-561DF87F8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504230"/>
            <a:ext cx="5131087" cy="3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2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0D532-3246-3C5C-5266-7C05A378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2 задача </a:t>
            </a:r>
          </a:p>
        </p:txBody>
      </p:sp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83E8129-ECF8-2FA6-7E2A-5B26116A4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48" y="2670539"/>
            <a:ext cx="5131088" cy="3019411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484FD1CB-33E2-9324-A3A2-F84F8A1D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504230"/>
            <a:ext cx="5131087" cy="3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2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CFC57-B98F-B814-3724-208AB4B5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D19C71-2290-CF62-4E02-3A6C84337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В ходе проделанной лабораторной работы мной были усвоены навыки решения задачи математического моделирования с применением языков программирования для работы с математическими вычислениями </a:t>
            </a:r>
            <a:r>
              <a:rPr lang="ru-RU" dirty="0" err="1">
                <a:ea typeface="+mn-lt"/>
                <a:cs typeface="+mn-lt"/>
              </a:rPr>
              <a:t>julia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96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Лабораторная работа 3 модель боевых действий</vt:lpstr>
      <vt:lpstr>1 Задача</vt:lpstr>
      <vt:lpstr>2 задача 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41</cp:revision>
  <dcterms:created xsi:type="dcterms:W3CDTF">2024-04-16T13:53:05Z</dcterms:created>
  <dcterms:modified xsi:type="dcterms:W3CDTF">2024-04-16T13:56:29Z</dcterms:modified>
</cp:coreProperties>
</file>