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86A144-6CEB-1669-214C-E88EA256A554}" v="137" dt="2024-04-16T14:02:39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Лабораторная работа 4</a:t>
            </a:r>
            <a:br>
              <a:rPr lang="ru-RU" dirty="0"/>
            </a:br>
            <a:r>
              <a:rPr lang="ru-RU" dirty="0"/>
              <a:t>модель гармонических колебаний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u-RU" dirty="0"/>
              <a:t>Выполнил: Петрушов Дмитрий Сергеевич</a:t>
            </a:r>
          </a:p>
          <a:p>
            <a:pPr algn="r"/>
            <a:r>
              <a:rPr lang="ru-RU" dirty="0"/>
              <a:t>№ студ. Билета: 1032212287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1FAEB5-9714-8A4E-E316-AF9AE5B87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 задача</a:t>
            </a:r>
          </a:p>
        </p:txBody>
      </p:sp>
      <p:pic>
        <p:nvPicPr>
          <p:cNvPr id="4" name="Объект 3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F3471314-6874-5923-62A5-28E2BCD29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2427" y="1675227"/>
            <a:ext cx="910714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8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45A7E4-9A2E-F0E9-1A47-2D65185F7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Графики 1 задачи</a:t>
            </a:r>
          </a:p>
        </p:txBody>
      </p:sp>
      <p:pic>
        <p:nvPicPr>
          <p:cNvPr id="5" name="Рисунок 4" descr="Изображение выглядит как текст, диаграмм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327003EB-7C12-0DFC-177C-63D24190B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" r="3" b="3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4" name="Объект 3" descr="Изображение выглядит как текст, Шрифт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B745D7CF-0C6D-BE41-E8E2-C7117D3BF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52" r="1" b="1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6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C1921-A307-02C9-A3C1-6C342F151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 задача</a:t>
            </a:r>
          </a:p>
        </p:txBody>
      </p:sp>
      <p:pic>
        <p:nvPicPr>
          <p:cNvPr id="4" name="Объект 3" descr="Изображение выглядит как текст, снимок экрана, дисплей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848577D4-37EB-CB43-8CDE-FFD0F1A93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9787" y="1675227"/>
            <a:ext cx="853242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09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8D98FA-60B5-C221-0209-9CF0811E6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Графики 2 задачи </a:t>
            </a:r>
          </a:p>
        </p:txBody>
      </p:sp>
      <p:pic>
        <p:nvPicPr>
          <p:cNvPr id="5" name="Рисунок 4" descr="Изображение выглядит как текст, диаграмма, График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76B0AAA1-D8AF-A005-50A1-9A44C48930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0" b="3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4" name="Объект 3" descr="Изображение выглядит как текст, снимок экран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0E69D5FD-A1BE-A43C-256C-57E97CE86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430" b="3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1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2D53A4-D982-ABBA-A315-8483E31FC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 задача </a:t>
            </a:r>
          </a:p>
        </p:txBody>
      </p:sp>
      <p:pic>
        <p:nvPicPr>
          <p:cNvPr id="4" name="Объект 3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C8587568-E9DD-7355-21BD-91279BACD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8977" y="1675227"/>
            <a:ext cx="857404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2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A6BE5-94E5-7AB2-99C6-F7B45799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Графики 3 задачи</a:t>
            </a:r>
          </a:p>
        </p:txBody>
      </p:sp>
      <p:pic>
        <p:nvPicPr>
          <p:cNvPr id="5" name="Рисунок 4" descr="Изображение выглядит как текст, диаграмм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CC8B7F06-99B0-2D4E-56AC-994119980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0" b="3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4" name="Объект 3" descr="Изображение выглядит как текст, снимок экран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DA80DE5D-63A8-9720-114E-18695F3EB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430" b="3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CC478-EFDD-4857-366E-B40C760C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21B1AC-5461-7CAD-704F-AFB2E14F6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В ходе проделанной лабораторной работы мной были усвоены навыки решения задачи математического моделирования с применением языков программирования для работы с математическими вычислениями </a:t>
            </a:r>
            <a:r>
              <a:rPr lang="ru-RU" dirty="0" err="1">
                <a:ea typeface="+mn-lt"/>
                <a:cs typeface="+mn-lt"/>
              </a:rPr>
              <a:t>julia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8791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Лабораторная работа 4 модель гармонических колебаний</vt:lpstr>
      <vt:lpstr>1 задача</vt:lpstr>
      <vt:lpstr>Графики 1 задачи</vt:lpstr>
      <vt:lpstr>2 задача</vt:lpstr>
      <vt:lpstr>Графики 2 задачи </vt:lpstr>
      <vt:lpstr>3 задача </vt:lpstr>
      <vt:lpstr>Графики 3 задачи</vt:lpstr>
      <vt:lpstr>Вывод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49</cp:revision>
  <dcterms:created xsi:type="dcterms:W3CDTF">2024-04-16T13:57:23Z</dcterms:created>
  <dcterms:modified xsi:type="dcterms:W3CDTF">2024-04-16T14:02:44Z</dcterms:modified>
</cp:coreProperties>
</file>