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D3C9A-69C6-9791-288D-F7CD24037F6E}" v="93" dt="2024-04-16T14:07:09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Лабораторная работа 5</a:t>
            </a:r>
            <a:br>
              <a:rPr lang="ru-RU" dirty="0"/>
            </a:br>
            <a:r>
              <a:rPr lang="ru-RU" dirty="0"/>
              <a:t>модель "хищник-жертва"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dirty="0"/>
              <a:t>Выполнил: Петрушов Дмитрий Сергеевич</a:t>
            </a:r>
          </a:p>
          <a:p>
            <a:pPr algn="r"/>
            <a:r>
              <a:rPr lang="ru-RU" dirty="0"/>
              <a:t>№ студ. Билета: 1032212287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E4192-84CD-0450-9C3A-452B5D92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Реализация </a:t>
            </a:r>
          </a:p>
        </p:txBody>
      </p:sp>
      <p:pic>
        <p:nvPicPr>
          <p:cNvPr id="4" name="Объект 3" descr="Изображение выглядит как текст, снимок экран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C05C4D09-8FDD-7C6C-3F05-DFD2CA0E2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991" y="1675227"/>
            <a:ext cx="825201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1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52A85-FDF1-D14E-8701-13A7D894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Графики </a:t>
            </a:r>
          </a:p>
        </p:txBody>
      </p:sp>
      <p:pic>
        <p:nvPicPr>
          <p:cNvPr id="5" name="Рисунок 4" descr="Изображение выглядит как текст, диаграмм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0DAA237E-E2C8-45AF-7EF3-57B21C2A0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" r="3" b="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4" name="Объект 3" descr="Изображение выглядит как текст, снимок экрана, линия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B837652-512F-6EF5-ED61-9FA042012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52" r="1" b="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6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3EDA1-66B6-9A37-7DF5-9E43DDC3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9F520D-7FF0-DD7C-278D-7C44FA09C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В ходе проделанной лабораторной работы мной были усвоены навыки решения задачи математического моделирования с применением языков программирования, для работы с математическими вычислениями </a:t>
            </a:r>
            <a:r>
              <a:rPr lang="ru-RU" dirty="0" err="1">
                <a:ea typeface="+mn-lt"/>
                <a:cs typeface="+mn-lt"/>
              </a:rPr>
              <a:t>julia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76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Лабораторная работа 5 модель "хищник-жертва"</vt:lpstr>
      <vt:lpstr>Реализация </vt:lpstr>
      <vt:lpstr>Графики </vt:lpstr>
      <vt:lpstr>Вывод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39</cp:revision>
  <dcterms:created xsi:type="dcterms:W3CDTF">2024-04-16T14:03:33Z</dcterms:created>
  <dcterms:modified xsi:type="dcterms:W3CDTF">2024-04-16T14:07:14Z</dcterms:modified>
</cp:coreProperties>
</file>