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EB4FD0-9F99-5076-3AFE-00D588C1781E}" v="121" dt="2024-04-16T14:12:04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6</a:t>
            </a:r>
            <a:br>
              <a:rPr lang="ru-RU" dirty="0"/>
            </a:br>
            <a:r>
              <a:rPr lang="ru-RU" dirty="0"/>
              <a:t>Задача об эпидемии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/>
              <a:t>Выполнил: Петрушов Дмитрий Сергеевич</a:t>
            </a:r>
          </a:p>
          <a:p>
            <a:pPr algn="r"/>
            <a:r>
              <a:rPr lang="ru-RU" dirty="0"/>
              <a:t>№ студ. Билета: 1032212287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A2DA6-FFD9-4EF7-2A8F-D845FC56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20126"/>
            <a:ext cx="3806729" cy="30723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1задание</a:t>
            </a:r>
          </a:p>
        </p:txBody>
      </p:sp>
      <p:pic>
        <p:nvPicPr>
          <p:cNvPr id="4" name="Объект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35E80CC-07F1-01FC-6C3E-CBE77AD01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424" y="787115"/>
            <a:ext cx="5777427" cy="514191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1E4E172-1EA7-E251-8265-AD4D6731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6EE4C1-7905-4652-A645-D2C3112E2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5B2D6870-BDC0-AE8B-A7F5-D570327D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963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F281F-6943-28D1-8EA6-1C211F00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5400"/>
              <a:t>График к 1 заданию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51F8D0-A92B-7618-3669-B3FFE35C3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Объект 3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6A4BA61-E968-B157-170C-B9A273E2D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24884"/>
            <a:ext cx="6903720" cy="46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9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55A2E-F8F1-E716-C1B2-D6AD72D6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5400"/>
              <a:t>2 задание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EC8524-8591-D492-C28C-70B5DFE4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Объект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B966F09-8AB0-3F15-2FDF-6F4F24B9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006583"/>
            <a:ext cx="5458968" cy="484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7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D4EF2-7939-EA31-7E21-A18DA3B0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5000"/>
              <a:t>График к 2 заданию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964A74-3E53-1DC2-5D1E-56FA8118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Объект 3" descr="Изображение выглядит как текст,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6B07C91-CFAE-50A8-CDC5-E53706352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07070"/>
            <a:ext cx="5458968" cy="36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0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D97C6-89E7-5F86-E891-1C39E5D0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56FDD-CB73-B776-5A58-609D3A07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 ходе проделанной лабораторной работы мной были усвоены навыки решения задачи математического моделирования с применением языков программирования для работы с математическими вычислениями </a:t>
            </a:r>
            <a:r>
              <a:rPr lang="ru-RU" dirty="0" err="1">
                <a:ea typeface="+mn-lt"/>
                <a:cs typeface="+mn-lt"/>
              </a:rPr>
              <a:t>julia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579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Лабораторная работа 6 Задача об эпидемии</vt:lpstr>
      <vt:lpstr>1задание</vt:lpstr>
      <vt:lpstr>График к 1 заданию</vt:lpstr>
      <vt:lpstr>2 задание</vt:lpstr>
      <vt:lpstr>График к 2 заданию</vt:lpstr>
      <vt:lpstr>Вывод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49</cp:revision>
  <dcterms:created xsi:type="dcterms:W3CDTF">2024-04-16T14:08:21Z</dcterms:created>
  <dcterms:modified xsi:type="dcterms:W3CDTF">2024-04-16T14:12:07Z</dcterms:modified>
</cp:coreProperties>
</file>