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53C1D-0D85-B96A-829D-BBEB1204746A}" v="129" dt="2024-04-16T14:16:5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7</a:t>
            </a:r>
            <a:br>
              <a:rPr lang="ru-RU" dirty="0"/>
            </a:br>
            <a:r>
              <a:rPr lang="ru-RU" dirty="0"/>
              <a:t>эффективность рекламы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/>
              <a:t>Выполнил: Петрушов Дмитрий Сергеевич</a:t>
            </a:r>
          </a:p>
          <a:p>
            <a:pPr algn="r"/>
            <a:r>
              <a:rPr lang="ru-RU" dirty="0"/>
              <a:t>№ студ. билета: 1032212287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34865-298A-BDE6-634B-4D8587EF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400"/>
              <a:t>1 задание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874696-3D4B-04C6-6DB8-74D5E4BE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D6A3965-D8BA-03D2-596E-56837CC8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10079"/>
            <a:ext cx="5458968" cy="46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E0A1-A268-3F55-4358-BE61992D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/>
              <a:t>График к 1 заданию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364BD6-725F-4C2B-4492-AE91E7AA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B84F2A4-FE9C-E2C9-7FA2-A11B02EB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07070"/>
            <a:ext cx="5458968" cy="36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C05CB-B0F7-2334-7D97-0B242853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400"/>
              <a:t>2 задание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B501F-344E-017B-4EFE-1DC37DCE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B9800AE-0BA3-02D8-DD27-1E58C3E5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49054"/>
            <a:ext cx="5458968" cy="3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2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72DD9-2BFF-5E5A-7142-03A6BF5B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к 2 заданию</a:t>
            </a:r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300D544-B392-FC52-55BB-482B4275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69294"/>
            <a:ext cx="6096000" cy="4064000"/>
          </a:xfrm>
        </p:spPr>
      </p:pic>
    </p:spTree>
    <p:extLst>
      <p:ext uri="{BB962C8B-B14F-4D97-AF65-F5344CB8AC3E}">
        <p14:creationId xmlns:p14="http://schemas.microsoft.com/office/powerpoint/2010/main" val="1042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68025-190A-8277-73C1-31DC027D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задание 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753CA3D-85A9-6A8C-DD42-6B36D6C3C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434432"/>
            <a:ext cx="4019550" cy="3133725"/>
          </a:xfrm>
        </p:spPr>
      </p:pic>
    </p:spTree>
    <p:extLst>
      <p:ext uri="{BB962C8B-B14F-4D97-AF65-F5344CB8AC3E}">
        <p14:creationId xmlns:p14="http://schemas.microsoft.com/office/powerpoint/2010/main" val="26430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0E02A-DDEF-5B49-34DD-BA3D830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5000"/>
              <a:t>График к 3 заданию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2BACA-8D4F-0249-83D7-2660EC7A9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Объект 3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6CC246E-BB35-074F-927F-7870CBFD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07070"/>
            <a:ext cx="5458968" cy="36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F2526-576C-756C-1A3A-B460B707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2C602-E703-64B4-E9B1-7BDA3BB5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ходе проделанной лабораторной работы мной были усвоены навыки решения задачи математического моделирования с применением языков программирования для работы с математическими вычислениями </a:t>
            </a:r>
            <a:r>
              <a:rPr lang="ru-RU" dirty="0" err="1">
                <a:ea typeface="+mn-lt"/>
                <a:cs typeface="+mn-lt"/>
              </a:rPr>
              <a:t>julia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039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Лабораторная работа 7 эффективность рекламы</vt:lpstr>
      <vt:lpstr>1 задание</vt:lpstr>
      <vt:lpstr>График к 1 заданию</vt:lpstr>
      <vt:lpstr>2 задание</vt:lpstr>
      <vt:lpstr>График к 2 заданию</vt:lpstr>
      <vt:lpstr>3 задание </vt:lpstr>
      <vt:lpstr>График к 3 заданию</vt:lpstr>
      <vt:lpstr>Вывод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53</cp:revision>
  <dcterms:created xsi:type="dcterms:W3CDTF">2024-04-16T14:13:12Z</dcterms:created>
  <dcterms:modified xsi:type="dcterms:W3CDTF">2024-04-16T14:16:57Z</dcterms:modified>
</cp:coreProperties>
</file>