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57508192-ADFD-4D4C-9853-A992E4F07977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47A3BA-BB3B-4BDF-70A7-8F2CAF3B00B5}" v="17" dt="2024-04-16T14:23:34.987"/>
    <p1510:client id="{4E5D4CDB-F4A2-21A0-FAB2-2B2E794EA0DC}" v="93" dt="2024-04-16T14:22:41.8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Лабораторная работа 8</a:t>
            </a:r>
            <a:br>
              <a:rPr lang="ru-RU" dirty="0"/>
            </a:br>
            <a:r>
              <a:rPr lang="ru-RU" dirty="0"/>
              <a:t>Конкуренция двух фирм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ru-RU" dirty="0"/>
              <a:t>Выполнил: Петрушов Дмитрий Сергеевич</a:t>
            </a:r>
          </a:p>
          <a:p>
            <a:pPr algn="r"/>
            <a:r>
              <a:rPr lang="ru-RU" dirty="0"/>
              <a:t>№ студ. Билета: 1032212287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2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3E97B9-B629-E77F-ED72-996695B89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ru-RU" dirty="0"/>
              <a:t>1 задача</a:t>
            </a:r>
          </a:p>
        </p:txBody>
      </p:sp>
      <p:sp>
        <p:nvSpPr>
          <p:cNvPr id="21" name="Content Placeholder 7">
            <a:extLst>
              <a:ext uri="{FF2B5EF4-FFF2-40B4-BE49-F238E27FC236}">
                <a16:creationId xmlns:a16="http://schemas.microsoft.com/office/drawing/2014/main" id="{69DA7014-1C40-41BA-1806-08F33AF2D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pic>
        <p:nvPicPr>
          <p:cNvPr id="4" name="Объект 3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70C2AE44-3253-CADC-56C3-38D614067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986" y="915360"/>
            <a:ext cx="4747547" cy="505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96E54A-1604-B3F6-3ACC-5CE7852C6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ru-RU" sz="3600"/>
              <a:t>График к 1 задаче 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Объект 3" descr="Изображение выглядит как текст, диаграмма, снимок экран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AC177766-C511-108D-EF0B-A9996E9D1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" y="1740663"/>
            <a:ext cx="6702552" cy="4473953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F8404B-E91E-3E87-0EE5-46C813051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55749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C0926C-95BF-D89D-FED6-79FDAB460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ru-RU" sz="5400"/>
              <a:t>2 задача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81C2320-447C-88AE-DB69-AF42D894C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endParaRPr lang="en-US" sz="2200"/>
          </a:p>
        </p:txBody>
      </p:sp>
      <p:pic>
        <p:nvPicPr>
          <p:cNvPr id="4" name="Объект 3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ACB6ABDC-D593-C3BD-47B7-CF9881EC1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836" y="640080"/>
            <a:ext cx="5187391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154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F1475C-C7C0-E8C2-8E2C-501BB27E1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ru-RU" sz="3200"/>
              <a:t>График к 2 задаче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DF37169-A984-4958-1050-E0E2AC022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/>
          </a:bodyPr>
          <a:lstStyle/>
          <a:p>
            <a:endParaRPr lang="en-US" sz="2000"/>
          </a:p>
        </p:txBody>
      </p:sp>
      <p:pic>
        <p:nvPicPr>
          <p:cNvPr id="4" name="Объект 3" descr="Изображение выглядит как текст, снимок экрана, линия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63D5FFF4-C134-2250-509B-35BB51C25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72" y="1301211"/>
            <a:ext cx="6389346" cy="426488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4490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C5976B-2EED-EE2F-1474-8E15DDB83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 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E9482E-FF67-707F-B348-FE42D7ACE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В ходе проделанной лабораторной работы мной были усвоены навыки решения задачи математического моделирования с применением языков программирования для работы с математическими вычислениями </a:t>
            </a:r>
            <a:r>
              <a:rPr lang="ru-RU" dirty="0" err="1">
                <a:ea typeface="+mn-lt"/>
                <a:cs typeface="+mn-lt"/>
              </a:rPr>
              <a:t>Julia</a:t>
            </a:r>
            <a:r>
              <a:rPr lang="ru-RU" dirty="0">
                <a:ea typeface="+mn-lt"/>
                <a:cs typeface="+mn-lt"/>
              </a:rPr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0397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Лабораторная работа 8 Конкуренция двух фирм</vt:lpstr>
      <vt:lpstr>1 задача</vt:lpstr>
      <vt:lpstr>График к 1 задаче </vt:lpstr>
      <vt:lpstr>2 задача</vt:lpstr>
      <vt:lpstr>График к 2 задаче</vt:lpstr>
      <vt:lpstr>Вывод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45</cp:revision>
  <dcterms:created xsi:type="dcterms:W3CDTF">2024-04-16T14:17:28Z</dcterms:created>
  <dcterms:modified xsi:type="dcterms:W3CDTF">2024-04-16T14:23:39Z</dcterms:modified>
</cp:coreProperties>
</file>