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1F4E0-B541-4734-98B4-4B4B2776D1C2}" v="410" dt="2024-04-13T03:32:42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1 </a:t>
            </a:r>
            <a:br>
              <a:rPr lang="ru-RU" dirty="0"/>
            </a:br>
            <a:r>
              <a:rPr lang="ru-RU" dirty="0"/>
              <a:t>работа с </a:t>
            </a:r>
            <a:r>
              <a:rPr lang="ru-RU" dirty="0" err="1"/>
              <a:t>git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 algn="r"/>
            <a:r>
              <a:rPr lang="ru-RU" dirty="0"/>
              <a:t>Выполни: Петрушов Дмитрий Сергеевич</a:t>
            </a:r>
            <a:endParaRPr lang="ru-RU"/>
          </a:p>
          <a:p>
            <a:pPr lvl="1" algn="r"/>
            <a:r>
              <a:rPr lang="ru-RU" dirty="0"/>
              <a:t>№ студ. Билета: 1032212287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Шрифт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0EFB728-77CC-0AA8-7ED2-DBD6D0007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280" y="2536508"/>
            <a:ext cx="6069013" cy="1276033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1D7798F-06A2-44E5-B5EB-7630F1F31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8280" y="265113"/>
            <a:ext cx="6074093" cy="1977390"/>
          </a:xfr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6D3448F-76F1-D344-C40E-4D7B1926A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05" y="4054793"/>
            <a:ext cx="6062028" cy="1428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7C724-BDF5-8F89-34D3-D45DB806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 отмена проиндексированных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240165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60470F2-13A1-1CFC-FE71-A7C77C40D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00" y="923925"/>
            <a:ext cx="6293168" cy="1732280"/>
          </a:xfrm>
        </p:spPr>
      </p:pic>
      <p:pic>
        <p:nvPicPr>
          <p:cNvPr id="5" name="Рисунок 4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0E65F45-91DF-E399-F332-D4DBB5A1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0" y="2915285"/>
            <a:ext cx="6289993" cy="37744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4ABE-918C-9964-BA98-280ABE44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 отмена коммитов</a:t>
            </a:r>
          </a:p>
        </p:txBody>
      </p:sp>
    </p:spTree>
    <p:extLst>
      <p:ext uri="{BB962C8B-B14F-4D97-AF65-F5344CB8AC3E}">
        <p14:creationId xmlns:p14="http://schemas.microsoft.com/office/powerpoint/2010/main" val="140988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B08B7-ED31-3F16-C736-47B3FCD2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 внесение изменений в коммиты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29E345D-7049-8C69-1918-4FDAC9B85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160386"/>
            <a:ext cx="7188199" cy="25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1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18100-F9D4-7D49-0845-C2C8CB15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11 перемещение файлов</a:t>
            </a:r>
          </a:p>
        </p:txBody>
      </p:sp>
      <p:pic>
        <p:nvPicPr>
          <p:cNvPr id="4" name="Объект 3" descr="Изображение выглядит как текст, снимок экрана, диспле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8AC6AB0-0CA3-FADA-7F03-B92FD1927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124025"/>
            <a:ext cx="7188199" cy="260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3A5FC-368A-850F-B2C5-F7BD8284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13 подробнее о структуре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314CE58-8BC9-AF73-C440-DC9BB65A5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180230"/>
            <a:ext cx="7188199" cy="24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6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2A918-ECBD-C945-7B75-1BA2C2B0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14 git внутри: каталог .git</a:t>
            </a:r>
          </a:p>
        </p:txBody>
      </p:sp>
      <p:pic>
        <p:nvPicPr>
          <p:cNvPr id="4" name="Объект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9898ACF-0BBB-6D29-38DE-B650A9E2F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199887"/>
            <a:ext cx="7188199" cy="24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4359476-139E-388F-541D-712C275E2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749550"/>
            <a:ext cx="7186613" cy="511175"/>
          </a:xfrm>
        </p:spPr>
      </p:pic>
      <p:pic>
        <p:nvPicPr>
          <p:cNvPr id="5" name="Рисунок 4" descr="Изображение выглядит как снимок экрана, Шрифт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3A2ECF9-065B-7385-A671-81BDCB78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309938"/>
            <a:ext cx="7186613" cy="7921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5C454-DE26-B838-F13B-CE94D967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Подготовка</a:t>
            </a:r>
          </a:p>
        </p:txBody>
      </p:sp>
    </p:spTree>
    <p:extLst>
      <p:ext uri="{BB962C8B-B14F-4D97-AF65-F5344CB8AC3E}">
        <p14:creationId xmlns:p14="http://schemas.microsoft.com/office/powerpoint/2010/main" val="380285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D3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486F041-0D96-F59B-39BF-7A8C72AD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0" y="639763"/>
            <a:ext cx="4024313" cy="2016125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57B40AE-F550-E3FF-EF64-58BB77302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3550" y="2725738"/>
            <a:ext cx="4024313" cy="871538"/>
          </a:xfr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A6857A6-FC6A-0116-D4B7-7077C44C8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550" y="3665538"/>
            <a:ext cx="4024313" cy="5730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92CD1-28B4-DC5F-CBED-59D51C7E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 создание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409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3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9804B-889C-B49C-4C89-87C339EA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 внесение изменений</a:t>
            </a:r>
          </a:p>
        </p:txBody>
      </p:sp>
      <p:pic>
        <p:nvPicPr>
          <p:cNvPr id="7" name="Объект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447DF1E-E3EE-73B1-87F2-572007648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86879"/>
            <a:ext cx="7188199" cy="3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1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8CB10-B252-F120-A8BA-79F5492E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20127"/>
            <a:ext cx="5257801" cy="3045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4 индексация изменений</a:t>
            </a: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FA7F158-E5FA-5AFE-157D-3C148051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375" y="4367694"/>
            <a:ext cx="5262487" cy="1402561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D2F3A04-9181-2C3C-05D4-0EC4BB7C7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0462" y="2197700"/>
            <a:ext cx="5261401" cy="2001479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E88213A9-E02E-13A1-2E3F-00E9FF10E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55" y="3102124"/>
            <a:ext cx="5261401" cy="158582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3440FE8-59C1-781D-CE2A-89F19418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8688506" y="3353096"/>
            <a:ext cx="6886450" cy="123364"/>
            <a:chOff x="1" y="6737460"/>
            <a:chExt cx="12192000" cy="1233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B3C832-125F-4B1B-3C62-0BB38148A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7FDEB3-9443-1EE0-B47A-8FBC2754B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3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alpha val="9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Рисунок 9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3DFBB4C-2741-EC8B-8D59-E7774DAD3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435" y="127635"/>
            <a:ext cx="5261610" cy="201041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AF833B6-E39F-21A6-4C7F-D86EB46FC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" y="5245100"/>
            <a:ext cx="5257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036CA01-5C9C-10BE-0052-DBAB3BE2E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2236788"/>
            <a:ext cx="5403850" cy="3543300"/>
          </a:xfrm>
        </p:spPr>
      </p:pic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2F46D73-BEA8-B00C-83A7-DE4E8EA58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2236788"/>
            <a:ext cx="4403725" cy="69056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C6D9679-D59D-76F8-0152-EEF696EA8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813" y="2995613"/>
            <a:ext cx="4403725" cy="27844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EB060-487F-F636-216C-2E8CD767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 индексация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303109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8484572-5584-DBD6-F38B-7ED3AB698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760" y="332105"/>
            <a:ext cx="5968683" cy="3393440"/>
          </a:xfrm>
        </p:spPr>
      </p:pic>
      <p:pic>
        <p:nvPicPr>
          <p:cNvPr id="5" name="Рисунок 4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5EDCF03-46D1-46F1-62B1-F4847E6A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523" y="3806825"/>
            <a:ext cx="5964238" cy="160718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643358F-EAC9-1015-9DC3-D9D40FCF1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3" y="5676583"/>
            <a:ext cx="5964238" cy="76168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CD713-7BCB-1757-9436-A0D1A3DB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 индексация изменений</a:t>
            </a:r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A9161DC-6CDC-C9B2-D894-F5B228797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595" y="5412423"/>
            <a:ext cx="5657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2150B-F6B6-884C-339F-B07181B7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 индексация изменений</a:t>
            </a:r>
          </a:p>
        </p:txBody>
      </p:sp>
      <p:pic>
        <p:nvPicPr>
          <p:cNvPr id="7" name="Объект 6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58D8950-FA5C-A242-545B-A961F4CF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54887"/>
            <a:ext cx="7188199" cy="31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9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BA0571F-1E2E-33FE-4706-4A549B6B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0" y="285433"/>
            <a:ext cx="5843588" cy="3151505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диспле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E1A2DA6-CDED-07FF-C6F2-C2C2D8E8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5080" y="3932873"/>
            <a:ext cx="5847080" cy="170878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DDAF0-AA55-7D9D-A9D3-DAF0F6B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86100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 отмена локальных измнений</a:t>
            </a:r>
          </a:p>
        </p:txBody>
      </p:sp>
    </p:spTree>
    <p:extLst>
      <p:ext uri="{BB962C8B-B14F-4D97-AF65-F5344CB8AC3E}">
        <p14:creationId xmlns:p14="http://schemas.microsoft.com/office/powerpoint/2010/main" val="2410871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Лабораторная работа 1  работа с git</vt:lpstr>
      <vt:lpstr>1 Подготовка</vt:lpstr>
      <vt:lpstr>2 создание проекта</vt:lpstr>
      <vt:lpstr>3 внесение изменений</vt:lpstr>
      <vt:lpstr>4 индексация изменений</vt:lpstr>
      <vt:lpstr>4 индексация изменений</vt:lpstr>
      <vt:lpstr>4 индексация изменений</vt:lpstr>
      <vt:lpstr>4 индексация изменений</vt:lpstr>
      <vt:lpstr>5 отмена локальных измнений</vt:lpstr>
      <vt:lpstr>6 отмена проиндексированных изменений</vt:lpstr>
      <vt:lpstr>7 отмена коммитов</vt:lpstr>
      <vt:lpstr>10 внесение изменений в коммиты</vt:lpstr>
      <vt:lpstr>11 перемещение файлов</vt:lpstr>
      <vt:lpstr>13 подробнее о структуре</vt:lpstr>
      <vt:lpstr>14 git внутри: каталог 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165</cp:revision>
  <dcterms:created xsi:type="dcterms:W3CDTF">2024-04-13T03:10:51Z</dcterms:created>
  <dcterms:modified xsi:type="dcterms:W3CDTF">2024-04-13T03:33:04Z</dcterms:modified>
</cp:coreProperties>
</file>