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25899F-CDF2-A2F0-64A6-4BD134D5AC8D}" v="194" dt="2024-04-16T13:51:31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Лабораторная работа 2</a:t>
            </a:r>
            <a:br>
              <a:rPr lang="ru-RU" dirty="0"/>
            </a:br>
            <a:r>
              <a:rPr lang="ru-RU" dirty="0"/>
              <a:t>задача о погоне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dirty="0"/>
              <a:t>Выполнил: </a:t>
            </a:r>
            <a:r>
              <a:rPr lang="ru-RU"/>
              <a:t>Петрушов Дмитрий Сергеевич</a:t>
            </a:r>
          </a:p>
          <a:p>
            <a:pPr algn="r"/>
            <a:r>
              <a:rPr lang="ru-RU" dirty="0"/>
              <a:t>№ студ. Билета: 1032212287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766D2-DB7A-19D0-5CDD-07407DB7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742950"/>
            <a:r>
              <a:rPr lang="en-US" sz="4000">
                <a:solidFill>
                  <a:srgbClr val="FFFFFF"/>
                </a:solidFill>
              </a:rPr>
              <a:t>Расчеты</a:t>
            </a:r>
          </a:p>
        </p:txBody>
      </p:sp>
      <p:pic>
        <p:nvPicPr>
          <p:cNvPr id="4" name="Объект 3" descr="Изображение выглядит как рукописный текст, Шрифт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0CB0767-1280-95B6-35B8-10FA8DF09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748" y="3019336"/>
            <a:ext cx="5131088" cy="2321817"/>
          </a:xfrm>
          <a:prstGeom prst="rect">
            <a:avLst/>
          </a:prstGeom>
        </p:spPr>
      </p:pic>
      <p:pic>
        <p:nvPicPr>
          <p:cNvPr id="5" name="Рисунок 4" descr="Изображение выглядит как зарисовка, рисунок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2D70C69B-E394-AD0B-A629-F4D08BD70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3004511"/>
            <a:ext cx="5131087" cy="242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4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87984-C4D6-F6D9-8D65-01D2A385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2. Графики</a:t>
            </a:r>
          </a:p>
        </p:txBody>
      </p:sp>
      <p:pic>
        <p:nvPicPr>
          <p:cNvPr id="5" name="Рисунок 4" descr="Изображение выглядит как текст, диаграмма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891D742-F54E-FEB2-921B-BBE020F80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467744"/>
            <a:ext cx="5131088" cy="3425001"/>
          </a:xfrm>
          <a:prstGeom prst="rect">
            <a:avLst/>
          </a:prstGeom>
        </p:spPr>
      </p:pic>
      <p:pic>
        <p:nvPicPr>
          <p:cNvPr id="4" name="Объект 3" descr="Изображение выглядит как текст, диаграмма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E8BE2D4-5EB1-CD05-4E91-E6152431C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5165" y="2504230"/>
            <a:ext cx="5131087" cy="34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4A562-A037-7742-4B3A-7C6959E9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CA00AA-ED72-9199-4CA4-D41A069D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Я приобрел навыки работы на языке программирования </a:t>
            </a:r>
            <a:r>
              <a:rPr lang="ru-RU" dirty="0" err="1"/>
              <a:t>julia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Решил задачу о погоне и изучил некоторые аспекты математического моделирования.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025379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Лабораторная работа 2 задача о погоне</vt:lpstr>
      <vt:lpstr>Расчеты</vt:lpstr>
      <vt:lpstr>2. Графики</vt:lpstr>
      <vt:lpstr>Вывод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54</cp:revision>
  <dcterms:created xsi:type="dcterms:W3CDTF">2024-04-16T12:24:41Z</dcterms:created>
  <dcterms:modified xsi:type="dcterms:W3CDTF">2024-04-16T13:51:32Z</dcterms:modified>
</cp:coreProperties>
</file>