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1"/>
  </p:notesMasterIdLst>
  <p:sldIdLst>
    <p:sldId id="256" r:id="rId2"/>
    <p:sldId id="258" r:id="rId3"/>
    <p:sldId id="259" r:id="rId4"/>
    <p:sldId id="267" r:id="rId5"/>
    <p:sldId id="268" r:id="rId6"/>
    <p:sldId id="270" r:id="rId7"/>
    <p:sldId id="262" r:id="rId8"/>
    <p:sldId id="265" r:id="rId9"/>
    <p:sldId id="260" r:id="rId10"/>
  </p:sldIdLst>
  <p:sldSz cx="9144000" cy="5143500" type="screen16x9"/>
  <p:notesSz cx="6858000" cy="9144000"/>
  <p:embeddedFontLst>
    <p:embeddedFont>
      <p:font typeface="Aldrich" panose="020B0604020202020204" charset="0"/>
      <p:regular r:id="rId12"/>
    </p:embeddedFont>
    <p:embeddedFont>
      <p:font typeface="Anaheim" panose="020B0604020202020204" charset="0"/>
      <p:regular r:id="rId13"/>
    </p:embeddedFont>
    <p:embeddedFont>
      <p:font typeface="Open Sans" panose="020B0606030504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667AC4-DB03-4A45-AF48-0C784AE66F14}">
  <a:tblStyle styleId="{E5667AC4-DB03-4A45-AF48-0C784AE66F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046809C-F5EC-4E53-9667-12633D48F94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9fcc9767a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9fcc9767a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9fcc9767a0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9fcc9767a0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9fcc9767a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9fcc9767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910c9cff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910c9cff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6800" y="255600"/>
            <a:ext cx="8450400" cy="4632300"/>
            <a:chOff x="346800" y="255600"/>
            <a:chExt cx="8450400" cy="4632300"/>
          </a:xfrm>
        </p:grpSpPr>
        <p:sp>
          <p:nvSpPr>
            <p:cNvPr id="10" name="Google Shape;10;p2"/>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 name="Google Shape;12;p2"/>
            <p:cNvGrpSpPr/>
            <p:nvPr/>
          </p:nvGrpSpPr>
          <p:grpSpPr>
            <a:xfrm>
              <a:off x="8111150" y="433000"/>
              <a:ext cx="426200" cy="106500"/>
              <a:chOff x="1739575" y="4109150"/>
              <a:chExt cx="426200" cy="106500"/>
            </a:xfrm>
          </p:grpSpPr>
          <p:sp>
            <p:nvSpPr>
              <p:cNvPr id="13" name="Google Shape;13;p2"/>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 name="Google Shape;16;p2"/>
          <p:cNvSpPr txBox="1">
            <a:spLocks noGrp="1"/>
          </p:cNvSpPr>
          <p:nvPr>
            <p:ph type="ctrTitle"/>
          </p:nvPr>
        </p:nvSpPr>
        <p:spPr>
          <a:xfrm>
            <a:off x="1244925" y="1205975"/>
            <a:ext cx="3542100" cy="30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5318725" y="3074550"/>
            <a:ext cx="24972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496925" y="855351"/>
            <a:ext cx="8150150" cy="3748650"/>
            <a:chOff x="496925" y="855351"/>
            <a:chExt cx="8150150" cy="3748650"/>
          </a:xfrm>
        </p:grpSpPr>
        <p:sp>
          <p:nvSpPr>
            <p:cNvPr id="19" name="Google Shape;19;p2"/>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 name="Google Shape;20;p2"/>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86"/>
        <p:cNvGrpSpPr/>
        <p:nvPr/>
      </p:nvGrpSpPr>
      <p:grpSpPr>
        <a:xfrm>
          <a:off x="0" y="0"/>
          <a:ext cx="0" cy="0"/>
          <a:chOff x="0" y="0"/>
          <a:chExt cx="0" cy="0"/>
        </a:xfrm>
      </p:grpSpPr>
      <p:grpSp>
        <p:nvGrpSpPr>
          <p:cNvPr id="187" name="Google Shape;187;p17"/>
          <p:cNvGrpSpPr/>
          <p:nvPr/>
        </p:nvGrpSpPr>
        <p:grpSpPr>
          <a:xfrm>
            <a:off x="346800" y="255600"/>
            <a:ext cx="8450400" cy="4632300"/>
            <a:chOff x="346800" y="255600"/>
            <a:chExt cx="8450400" cy="4632300"/>
          </a:xfrm>
        </p:grpSpPr>
        <p:sp>
          <p:nvSpPr>
            <p:cNvPr id="188" name="Google Shape;188;p17"/>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9" name="Google Shape;189;p17"/>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0" name="Google Shape;190;p17"/>
            <p:cNvGrpSpPr/>
            <p:nvPr/>
          </p:nvGrpSpPr>
          <p:grpSpPr>
            <a:xfrm>
              <a:off x="8111150" y="433000"/>
              <a:ext cx="426200" cy="106500"/>
              <a:chOff x="1739575" y="4109150"/>
              <a:chExt cx="426200" cy="106500"/>
            </a:xfrm>
          </p:grpSpPr>
          <p:sp>
            <p:nvSpPr>
              <p:cNvPr id="191" name="Google Shape;191;p17"/>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2" name="Google Shape;192;p17"/>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3" name="Google Shape;193;p17"/>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94" name="Google Shape;194;p17"/>
          <p:cNvSpPr txBox="1">
            <a:spLocks noGrp="1"/>
          </p:cNvSpPr>
          <p:nvPr>
            <p:ph type="title"/>
          </p:nvPr>
        </p:nvSpPr>
        <p:spPr>
          <a:xfrm>
            <a:off x="872975" y="3222150"/>
            <a:ext cx="4270500" cy="5349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5" name="Google Shape;195;p17"/>
          <p:cNvSpPr txBox="1">
            <a:spLocks noGrp="1"/>
          </p:cNvSpPr>
          <p:nvPr>
            <p:ph type="subTitle" idx="1"/>
          </p:nvPr>
        </p:nvSpPr>
        <p:spPr>
          <a:xfrm>
            <a:off x="872975" y="3699450"/>
            <a:ext cx="4270500" cy="9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6" name="Google Shape;196;p17"/>
          <p:cNvSpPr>
            <a:spLocks noGrp="1"/>
          </p:cNvSpPr>
          <p:nvPr>
            <p:ph type="pic" idx="2"/>
          </p:nvPr>
        </p:nvSpPr>
        <p:spPr>
          <a:xfrm>
            <a:off x="2192365" y="1137725"/>
            <a:ext cx="3432600" cy="1875900"/>
          </a:xfrm>
          <a:prstGeom prst="rect">
            <a:avLst/>
          </a:prstGeom>
          <a:noFill/>
          <a:ln w="9525" cap="flat" cmpd="sng">
            <a:solidFill>
              <a:schemeClr val="dk1"/>
            </a:solidFill>
            <a:prstDash val="solid"/>
            <a:round/>
            <a:headEnd type="none" w="sm" len="sm"/>
            <a:tailEnd type="none" w="sm" len="sm"/>
          </a:ln>
        </p:spPr>
      </p:sp>
      <p:sp>
        <p:nvSpPr>
          <p:cNvPr id="197" name="Google Shape;197;p17"/>
          <p:cNvSpPr>
            <a:spLocks noGrp="1"/>
          </p:cNvSpPr>
          <p:nvPr>
            <p:ph type="pic" idx="3"/>
          </p:nvPr>
        </p:nvSpPr>
        <p:spPr>
          <a:xfrm>
            <a:off x="5468425" y="924700"/>
            <a:ext cx="2440500" cy="3460800"/>
          </a:xfrm>
          <a:prstGeom prst="rect">
            <a:avLst/>
          </a:prstGeom>
          <a:noFill/>
          <a:ln w="9525" cap="flat" cmpd="sng">
            <a:solidFill>
              <a:schemeClr val="dk1"/>
            </a:solidFill>
            <a:prstDash val="solid"/>
            <a:round/>
            <a:headEnd type="none" w="sm" len="sm"/>
            <a:tailEnd type="none" w="sm" len="sm"/>
          </a:ln>
        </p:spPr>
      </p:sp>
      <p:grpSp>
        <p:nvGrpSpPr>
          <p:cNvPr id="198" name="Google Shape;198;p17"/>
          <p:cNvGrpSpPr/>
          <p:nvPr/>
        </p:nvGrpSpPr>
        <p:grpSpPr>
          <a:xfrm>
            <a:off x="496925" y="855351"/>
            <a:ext cx="8150150" cy="3748650"/>
            <a:chOff x="496925" y="855351"/>
            <a:chExt cx="8150150" cy="3748650"/>
          </a:xfrm>
        </p:grpSpPr>
        <p:sp>
          <p:nvSpPr>
            <p:cNvPr id="199" name="Google Shape;199;p17"/>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0" name="Google Shape;200;p17"/>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0"/>
        <p:cNvGrpSpPr/>
        <p:nvPr/>
      </p:nvGrpSpPr>
      <p:grpSpPr>
        <a:xfrm>
          <a:off x="0" y="0"/>
          <a:ext cx="0" cy="0"/>
          <a:chOff x="0" y="0"/>
          <a:chExt cx="0" cy="0"/>
        </a:xfrm>
      </p:grpSpPr>
      <p:grpSp>
        <p:nvGrpSpPr>
          <p:cNvPr id="231" name="Google Shape;231;p20"/>
          <p:cNvGrpSpPr/>
          <p:nvPr/>
        </p:nvGrpSpPr>
        <p:grpSpPr>
          <a:xfrm>
            <a:off x="346800" y="255600"/>
            <a:ext cx="8450400" cy="4632300"/>
            <a:chOff x="346800" y="255600"/>
            <a:chExt cx="8450400" cy="4632300"/>
          </a:xfrm>
        </p:grpSpPr>
        <p:sp>
          <p:nvSpPr>
            <p:cNvPr id="232" name="Google Shape;232;p20"/>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3" name="Google Shape;233;p20"/>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34" name="Google Shape;234;p20"/>
            <p:cNvGrpSpPr/>
            <p:nvPr/>
          </p:nvGrpSpPr>
          <p:grpSpPr>
            <a:xfrm>
              <a:off x="8111150" y="433000"/>
              <a:ext cx="426200" cy="106500"/>
              <a:chOff x="1739575" y="4109150"/>
              <a:chExt cx="426200" cy="106500"/>
            </a:xfrm>
          </p:grpSpPr>
          <p:sp>
            <p:nvSpPr>
              <p:cNvPr id="235" name="Google Shape;235;p20"/>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6" name="Google Shape;236;p20"/>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7" name="Google Shape;237;p20"/>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38" name="Google Shape;238;p20"/>
          <p:cNvSpPr txBox="1">
            <a:spLocks noGrp="1"/>
          </p:cNvSpPr>
          <p:nvPr>
            <p:ph type="subTitle" idx="1"/>
          </p:nvPr>
        </p:nvSpPr>
        <p:spPr>
          <a:xfrm>
            <a:off x="851225" y="3081200"/>
            <a:ext cx="2348100" cy="12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39" name="Google Shape;239;p20"/>
          <p:cNvSpPr txBox="1">
            <a:spLocks noGrp="1"/>
          </p:cNvSpPr>
          <p:nvPr>
            <p:ph type="subTitle" idx="2"/>
          </p:nvPr>
        </p:nvSpPr>
        <p:spPr>
          <a:xfrm>
            <a:off x="3397950" y="3081200"/>
            <a:ext cx="2348100" cy="12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40" name="Google Shape;240;p20"/>
          <p:cNvSpPr txBox="1">
            <a:spLocks noGrp="1"/>
          </p:cNvSpPr>
          <p:nvPr>
            <p:ph type="subTitle" idx="3"/>
          </p:nvPr>
        </p:nvSpPr>
        <p:spPr>
          <a:xfrm>
            <a:off x="5944675" y="3081201"/>
            <a:ext cx="2348100" cy="12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41" name="Google Shape;241;p20"/>
          <p:cNvSpPr txBox="1">
            <a:spLocks noGrp="1"/>
          </p:cNvSpPr>
          <p:nvPr>
            <p:ph type="subTitle" idx="4"/>
          </p:nvPr>
        </p:nvSpPr>
        <p:spPr>
          <a:xfrm>
            <a:off x="851225" y="2256425"/>
            <a:ext cx="2348100" cy="8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42" name="Google Shape;242;p20"/>
          <p:cNvSpPr txBox="1">
            <a:spLocks noGrp="1"/>
          </p:cNvSpPr>
          <p:nvPr>
            <p:ph type="subTitle" idx="5"/>
          </p:nvPr>
        </p:nvSpPr>
        <p:spPr>
          <a:xfrm>
            <a:off x="3397954" y="2256425"/>
            <a:ext cx="2348100" cy="8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43" name="Google Shape;243;p20"/>
          <p:cNvSpPr txBox="1">
            <a:spLocks noGrp="1"/>
          </p:cNvSpPr>
          <p:nvPr>
            <p:ph type="subTitle" idx="6"/>
          </p:nvPr>
        </p:nvSpPr>
        <p:spPr>
          <a:xfrm>
            <a:off x="5944675" y="2256425"/>
            <a:ext cx="2348100" cy="80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44" name="Google Shape;244;p20"/>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grpSp>
        <p:nvGrpSpPr>
          <p:cNvPr id="245" name="Google Shape;245;p20"/>
          <p:cNvGrpSpPr/>
          <p:nvPr/>
        </p:nvGrpSpPr>
        <p:grpSpPr>
          <a:xfrm>
            <a:off x="496925" y="1436601"/>
            <a:ext cx="8150150" cy="3151497"/>
            <a:chOff x="496925" y="1436601"/>
            <a:chExt cx="8150150" cy="3151497"/>
          </a:xfrm>
        </p:grpSpPr>
        <p:sp>
          <p:nvSpPr>
            <p:cNvPr id="246" name="Google Shape;246;p20"/>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247" name="Google Shape;247;p20"/>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48"/>
        <p:cNvGrpSpPr/>
        <p:nvPr/>
      </p:nvGrpSpPr>
      <p:grpSpPr>
        <a:xfrm>
          <a:off x="0" y="0"/>
          <a:ext cx="0" cy="0"/>
          <a:chOff x="0" y="0"/>
          <a:chExt cx="0" cy="0"/>
        </a:xfrm>
      </p:grpSpPr>
      <p:grpSp>
        <p:nvGrpSpPr>
          <p:cNvPr id="249" name="Google Shape;249;p21"/>
          <p:cNvGrpSpPr/>
          <p:nvPr/>
        </p:nvGrpSpPr>
        <p:grpSpPr>
          <a:xfrm>
            <a:off x="346800" y="255600"/>
            <a:ext cx="8450400" cy="4632300"/>
            <a:chOff x="346800" y="255600"/>
            <a:chExt cx="8450400" cy="4632300"/>
          </a:xfrm>
        </p:grpSpPr>
        <p:sp>
          <p:nvSpPr>
            <p:cNvPr id="250" name="Google Shape;250;p21"/>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1" name="Google Shape;251;p21"/>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52" name="Google Shape;252;p21"/>
            <p:cNvGrpSpPr/>
            <p:nvPr/>
          </p:nvGrpSpPr>
          <p:grpSpPr>
            <a:xfrm>
              <a:off x="8111150" y="433000"/>
              <a:ext cx="426200" cy="106500"/>
              <a:chOff x="1739575" y="4109150"/>
              <a:chExt cx="426200" cy="106500"/>
            </a:xfrm>
          </p:grpSpPr>
          <p:sp>
            <p:nvSpPr>
              <p:cNvPr id="253" name="Google Shape;253;p21"/>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1"/>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1"/>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56" name="Google Shape;256;p21"/>
          <p:cNvSpPr txBox="1">
            <a:spLocks noGrp="1"/>
          </p:cNvSpPr>
          <p:nvPr>
            <p:ph type="subTitle" idx="1"/>
          </p:nvPr>
        </p:nvSpPr>
        <p:spPr>
          <a:xfrm>
            <a:off x="1206425" y="1854235"/>
            <a:ext cx="2811000" cy="10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57" name="Google Shape;257;p21"/>
          <p:cNvSpPr txBox="1">
            <a:spLocks noGrp="1"/>
          </p:cNvSpPr>
          <p:nvPr>
            <p:ph type="subTitle" idx="2"/>
          </p:nvPr>
        </p:nvSpPr>
        <p:spPr>
          <a:xfrm>
            <a:off x="5032977" y="1854228"/>
            <a:ext cx="2811000" cy="10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58" name="Google Shape;258;p21"/>
          <p:cNvSpPr txBox="1">
            <a:spLocks noGrp="1"/>
          </p:cNvSpPr>
          <p:nvPr>
            <p:ph type="subTitle" idx="3"/>
          </p:nvPr>
        </p:nvSpPr>
        <p:spPr>
          <a:xfrm>
            <a:off x="1206425" y="3390013"/>
            <a:ext cx="2811000" cy="10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59" name="Google Shape;259;p21"/>
          <p:cNvSpPr txBox="1">
            <a:spLocks noGrp="1"/>
          </p:cNvSpPr>
          <p:nvPr>
            <p:ph type="subTitle" idx="4"/>
          </p:nvPr>
        </p:nvSpPr>
        <p:spPr>
          <a:xfrm>
            <a:off x="5032975" y="3390011"/>
            <a:ext cx="2811000" cy="108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60" name="Google Shape;260;p21"/>
          <p:cNvSpPr txBox="1">
            <a:spLocks noGrp="1"/>
          </p:cNvSpPr>
          <p:nvPr>
            <p:ph type="subTitle" idx="5"/>
          </p:nvPr>
        </p:nvSpPr>
        <p:spPr>
          <a:xfrm>
            <a:off x="1206424" y="1549679"/>
            <a:ext cx="2811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61" name="Google Shape;261;p21"/>
          <p:cNvSpPr txBox="1">
            <a:spLocks noGrp="1"/>
          </p:cNvSpPr>
          <p:nvPr>
            <p:ph type="subTitle" idx="6"/>
          </p:nvPr>
        </p:nvSpPr>
        <p:spPr>
          <a:xfrm>
            <a:off x="1206424" y="3085532"/>
            <a:ext cx="2811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62" name="Google Shape;262;p21"/>
          <p:cNvSpPr txBox="1">
            <a:spLocks noGrp="1"/>
          </p:cNvSpPr>
          <p:nvPr>
            <p:ph type="subTitle" idx="7"/>
          </p:nvPr>
        </p:nvSpPr>
        <p:spPr>
          <a:xfrm>
            <a:off x="5032950" y="1549675"/>
            <a:ext cx="2811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63" name="Google Shape;263;p21"/>
          <p:cNvSpPr txBox="1">
            <a:spLocks noGrp="1"/>
          </p:cNvSpPr>
          <p:nvPr>
            <p:ph type="subTitle" idx="8"/>
          </p:nvPr>
        </p:nvSpPr>
        <p:spPr>
          <a:xfrm>
            <a:off x="5032950" y="3085525"/>
            <a:ext cx="2811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264" name="Google Shape;264;p21"/>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grpSp>
        <p:nvGrpSpPr>
          <p:cNvPr id="265" name="Google Shape;265;p21"/>
          <p:cNvGrpSpPr/>
          <p:nvPr/>
        </p:nvGrpSpPr>
        <p:grpSpPr>
          <a:xfrm>
            <a:off x="496925" y="855351"/>
            <a:ext cx="8150150" cy="3748650"/>
            <a:chOff x="496925" y="855351"/>
            <a:chExt cx="8150150" cy="3748650"/>
          </a:xfrm>
        </p:grpSpPr>
        <p:sp>
          <p:nvSpPr>
            <p:cNvPr id="266" name="Google Shape;266;p21"/>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67" name="Google Shape;267;p21"/>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6"/>
        <p:cNvGrpSpPr/>
        <p:nvPr/>
      </p:nvGrpSpPr>
      <p:grpSpPr>
        <a:xfrm>
          <a:off x="0" y="0"/>
          <a:ext cx="0" cy="0"/>
          <a:chOff x="0" y="0"/>
          <a:chExt cx="0" cy="0"/>
        </a:xfrm>
      </p:grpSpPr>
      <p:grpSp>
        <p:nvGrpSpPr>
          <p:cNvPr id="307" name="Google Shape;307;p24"/>
          <p:cNvGrpSpPr/>
          <p:nvPr/>
        </p:nvGrpSpPr>
        <p:grpSpPr>
          <a:xfrm>
            <a:off x="346800" y="255600"/>
            <a:ext cx="8450400" cy="4632300"/>
            <a:chOff x="346800" y="255600"/>
            <a:chExt cx="8450400" cy="4632300"/>
          </a:xfrm>
        </p:grpSpPr>
        <p:sp>
          <p:nvSpPr>
            <p:cNvPr id="308" name="Google Shape;308;p2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4"/>
            <p:cNvSpPr/>
            <p:nvPr/>
          </p:nvSpPr>
          <p:spPr>
            <a:xfrm>
              <a:off x="346800" y="255600"/>
              <a:ext cx="8450400" cy="426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0" name="Google Shape;310;p24"/>
            <p:cNvGrpSpPr/>
            <p:nvPr/>
          </p:nvGrpSpPr>
          <p:grpSpPr>
            <a:xfrm>
              <a:off x="8111150" y="433000"/>
              <a:ext cx="426200" cy="106500"/>
              <a:chOff x="1739575" y="4109150"/>
              <a:chExt cx="426200" cy="106500"/>
            </a:xfrm>
          </p:grpSpPr>
          <p:sp>
            <p:nvSpPr>
              <p:cNvPr id="311" name="Google Shape;311;p2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14" name="Google Shape;314;p24"/>
          <p:cNvGrpSpPr/>
          <p:nvPr/>
        </p:nvGrpSpPr>
        <p:grpSpPr>
          <a:xfrm>
            <a:off x="496925" y="1007751"/>
            <a:ext cx="8150150" cy="3215250"/>
            <a:chOff x="496925" y="1007751"/>
            <a:chExt cx="8150150" cy="3215250"/>
          </a:xfrm>
        </p:grpSpPr>
        <p:sp>
          <p:nvSpPr>
            <p:cNvPr id="315" name="Google Shape;315;p24"/>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16" name="Google Shape;316;p24"/>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grpSp>
        <p:nvGrpSpPr>
          <p:cNvPr id="318" name="Google Shape;318;p25"/>
          <p:cNvGrpSpPr/>
          <p:nvPr/>
        </p:nvGrpSpPr>
        <p:grpSpPr>
          <a:xfrm>
            <a:off x="346800" y="255600"/>
            <a:ext cx="8450400" cy="4632300"/>
            <a:chOff x="346800" y="255600"/>
            <a:chExt cx="8450400" cy="4632300"/>
          </a:xfrm>
        </p:grpSpPr>
        <p:sp>
          <p:nvSpPr>
            <p:cNvPr id="319" name="Google Shape;319;p2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5"/>
            <p:cNvSpPr/>
            <p:nvPr/>
          </p:nvSpPr>
          <p:spPr>
            <a:xfrm>
              <a:off x="346800" y="255600"/>
              <a:ext cx="8450400" cy="426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1" name="Google Shape;321;p25"/>
            <p:cNvGrpSpPr/>
            <p:nvPr/>
          </p:nvGrpSpPr>
          <p:grpSpPr>
            <a:xfrm>
              <a:off x="8111150" y="433000"/>
              <a:ext cx="426200" cy="106500"/>
              <a:chOff x="1739575" y="4109150"/>
              <a:chExt cx="426200" cy="106500"/>
            </a:xfrm>
          </p:grpSpPr>
          <p:sp>
            <p:nvSpPr>
              <p:cNvPr id="322" name="Google Shape;322;p2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5" name="Google Shape;325;p25"/>
          <p:cNvGrpSpPr/>
          <p:nvPr/>
        </p:nvGrpSpPr>
        <p:grpSpPr>
          <a:xfrm>
            <a:off x="496925" y="1436601"/>
            <a:ext cx="8150150" cy="3151497"/>
            <a:chOff x="496925" y="1436601"/>
            <a:chExt cx="8150150" cy="3151497"/>
          </a:xfrm>
        </p:grpSpPr>
        <p:sp>
          <p:nvSpPr>
            <p:cNvPr id="326" name="Google Shape;326;p25"/>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327" name="Google Shape;327;p25"/>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346800" y="255600"/>
            <a:ext cx="8450400" cy="4632300"/>
            <a:chOff x="346800" y="255600"/>
            <a:chExt cx="8450400" cy="4632300"/>
          </a:xfrm>
        </p:grpSpPr>
        <p:sp>
          <p:nvSpPr>
            <p:cNvPr id="50" name="Google Shape;50;p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5"/>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2" name="Google Shape;52;p5"/>
            <p:cNvGrpSpPr/>
            <p:nvPr/>
          </p:nvGrpSpPr>
          <p:grpSpPr>
            <a:xfrm>
              <a:off x="8111150" y="433000"/>
              <a:ext cx="426200" cy="106500"/>
              <a:chOff x="1739575" y="4109150"/>
              <a:chExt cx="426200" cy="106500"/>
            </a:xfrm>
          </p:grpSpPr>
          <p:sp>
            <p:nvSpPr>
              <p:cNvPr id="53" name="Google Shape;53;p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 name="Google Shape;54;p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 name="Google Shape;55;p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56" name="Google Shape;56;p5"/>
          <p:cNvSpPr txBox="1">
            <a:spLocks noGrp="1"/>
          </p:cNvSpPr>
          <p:nvPr>
            <p:ph type="subTitle" idx="1"/>
          </p:nvPr>
        </p:nvSpPr>
        <p:spPr>
          <a:xfrm>
            <a:off x="5017188" y="2650350"/>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1431012" y="2650356"/>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1431000" y="2163425"/>
            <a:ext cx="26958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59" name="Google Shape;59;p5"/>
          <p:cNvSpPr txBox="1">
            <a:spLocks noGrp="1"/>
          </p:cNvSpPr>
          <p:nvPr>
            <p:ph type="subTitle" idx="4"/>
          </p:nvPr>
        </p:nvSpPr>
        <p:spPr>
          <a:xfrm>
            <a:off x="5017175" y="2163425"/>
            <a:ext cx="26958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60" name="Google Shape;60;p5"/>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grpSp>
        <p:nvGrpSpPr>
          <p:cNvPr id="61" name="Google Shape;61;p5"/>
          <p:cNvGrpSpPr/>
          <p:nvPr/>
        </p:nvGrpSpPr>
        <p:grpSpPr>
          <a:xfrm>
            <a:off x="496925" y="1007751"/>
            <a:ext cx="8150150" cy="3215250"/>
            <a:chOff x="496925" y="1007751"/>
            <a:chExt cx="8150150" cy="3215250"/>
          </a:xfrm>
        </p:grpSpPr>
        <p:sp>
          <p:nvSpPr>
            <p:cNvPr id="62" name="Google Shape;62;p5"/>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63" name="Google Shape;63;p5"/>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grpSp>
        <p:nvGrpSpPr>
          <p:cNvPr id="77" name="Google Shape;77;p7"/>
          <p:cNvGrpSpPr/>
          <p:nvPr/>
        </p:nvGrpSpPr>
        <p:grpSpPr>
          <a:xfrm>
            <a:off x="346800" y="255600"/>
            <a:ext cx="8450400" cy="4632300"/>
            <a:chOff x="346800" y="255600"/>
            <a:chExt cx="8450400" cy="4632300"/>
          </a:xfrm>
        </p:grpSpPr>
        <p:sp>
          <p:nvSpPr>
            <p:cNvPr id="78" name="Google Shape;78;p7"/>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7"/>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0" name="Google Shape;80;p7"/>
            <p:cNvGrpSpPr/>
            <p:nvPr/>
          </p:nvGrpSpPr>
          <p:grpSpPr>
            <a:xfrm>
              <a:off x="8111150" y="433000"/>
              <a:ext cx="426200" cy="106500"/>
              <a:chOff x="1739575" y="4109150"/>
              <a:chExt cx="426200" cy="106500"/>
            </a:xfrm>
          </p:grpSpPr>
          <p:sp>
            <p:nvSpPr>
              <p:cNvPr id="81" name="Google Shape;81;p7"/>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2" name="Google Shape;82;p7"/>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3" name="Google Shape;83;p7"/>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84" name="Google Shape;84;p7"/>
          <p:cNvSpPr txBox="1">
            <a:spLocks noGrp="1"/>
          </p:cNvSpPr>
          <p:nvPr>
            <p:ph type="title"/>
          </p:nvPr>
        </p:nvSpPr>
        <p:spPr>
          <a:xfrm>
            <a:off x="713225" y="885888"/>
            <a:ext cx="4294800" cy="1002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7"/>
          <p:cNvSpPr txBox="1">
            <a:spLocks noGrp="1"/>
          </p:cNvSpPr>
          <p:nvPr>
            <p:ph type="subTitle" idx="1"/>
          </p:nvPr>
        </p:nvSpPr>
        <p:spPr>
          <a:xfrm>
            <a:off x="713225" y="1887913"/>
            <a:ext cx="42948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86" name="Google Shape;86;p7"/>
          <p:cNvSpPr>
            <a:spLocks noGrp="1"/>
          </p:cNvSpPr>
          <p:nvPr>
            <p:ph type="pic" idx="2"/>
          </p:nvPr>
        </p:nvSpPr>
        <p:spPr>
          <a:xfrm>
            <a:off x="5237825" y="1001375"/>
            <a:ext cx="2818200" cy="3295800"/>
          </a:xfrm>
          <a:prstGeom prst="rect">
            <a:avLst/>
          </a:prstGeom>
          <a:noFill/>
          <a:ln w="9525" cap="flat" cmpd="sng">
            <a:solidFill>
              <a:schemeClr val="dk1"/>
            </a:solidFill>
            <a:prstDash val="solid"/>
            <a:round/>
            <a:headEnd type="none" w="sm" len="sm"/>
            <a:tailEnd type="none" w="sm" len="sm"/>
          </a:ln>
        </p:spPr>
      </p:sp>
      <p:grpSp>
        <p:nvGrpSpPr>
          <p:cNvPr id="87" name="Google Shape;87;p7"/>
          <p:cNvGrpSpPr/>
          <p:nvPr/>
        </p:nvGrpSpPr>
        <p:grpSpPr>
          <a:xfrm>
            <a:off x="496925" y="855351"/>
            <a:ext cx="8150150" cy="3748650"/>
            <a:chOff x="496925" y="855351"/>
            <a:chExt cx="8150150" cy="3748650"/>
          </a:xfrm>
        </p:grpSpPr>
        <p:sp>
          <p:nvSpPr>
            <p:cNvPr id="88" name="Google Shape;88;p7"/>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89" name="Google Shape;89;p7"/>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346800" y="255600"/>
            <a:ext cx="8450400" cy="4632300"/>
            <a:chOff x="346800" y="255600"/>
            <a:chExt cx="8450400" cy="4632300"/>
          </a:xfrm>
        </p:grpSpPr>
        <p:sp>
          <p:nvSpPr>
            <p:cNvPr id="92" name="Google Shape;92;p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4" name="Google Shape;94;p8"/>
            <p:cNvGrpSpPr/>
            <p:nvPr/>
          </p:nvGrpSpPr>
          <p:grpSpPr>
            <a:xfrm>
              <a:off x="8111150" y="433000"/>
              <a:ext cx="426200" cy="106500"/>
              <a:chOff x="1739575" y="4109150"/>
              <a:chExt cx="426200" cy="106500"/>
            </a:xfrm>
          </p:grpSpPr>
          <p:sp>
            <p:nvSpPr>
              <p:cNvPr id="95" name="Google Shape;95;p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8" name="Google Shape;9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grpSp>
        <p:nvGrpSpPr>
          <p:cNvPr id="100" name="Google Shape;100;p9"/>
          <p:cNvGrpSpPr/>
          <p:nvPr/>
        </p:nvGrpSpPr>
        <p:grpSpPr>
          <a:xfrm>
            <a:off x="346800" y="255600"/>
            <a:ext cx="8450400" cy="4632300"/>
            <a:chOff x="346800" y="255600"/>
            <a:chExt cx="8450400" cy="4632300"/>
          </a:xfrm>
        </p:grpSpPr>
        <p:sp>
          <p:nvSpPr>
            <p:cNvPr id="101" name="Google Shape;101;p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3" name="Google Shape;103;p9"/>
            <p:cNvGrpSpPr/>
            <p:nvPr/>
          </p:nvGrpSpPr>
          <p:grpSpPr>
            <a:xfrm>
              <a:off x="8111150" y="433000"/>
              <a:ext cx="426200" cy="106500"/>
              <a:chOff x="1739575" y="4109150"/>
              <a:chExt cx="426200" cy="106500"/>
            </a:xfrm>
          </p:grpSpPr>
          <p:sp>
            <p:nvSpPr>
              <p:cNvPr id="104" name="Google Shape;104;p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07" name="Google Shape;10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grpSp>
        <p:nvGrpSpPr>
          <p:cNvPr id="113" name="Google Shape;113;p11"/>
          <p:cNvGrpSpPr/>
          <p:nvPr/>
        </p:nvGrpSpPr>
        <p:grpSpPr>
          <a:xfrm>
            <a:off x="346800" y="255600"/>
            <a:ext cx="8450400" cy="4632300"/>
            <a:chOff x="346800" y="255600"/>
            <a:chExt cx="8450400" cy="4632300"/>
          </a:xfrm>
        </p:grpSpPr>
        <p:sp>
          <p:nvSpPr>
            <p:cNvPr id="114" name="Google Shape;114;p11"/>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5" name="Google Shape;115;p11"/>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6" name="Google Shape;116;p11"/>
            <p:cNvGrpSpPr/>
            <p:nvPr/>
          </p:nvGrpSpPr>
          <p:grpSpPr>
            <a:xfrm>
              <a:off x="8111150" y="433000"/>
              <a:ext cx="426200" cy="106500"/>
              <a:chOff x="1739575" y="4109150"/>
              <a:chExt cx="426200" cy="106500"/>
            </a:xfrm>
          </p:grpSpPr>
          <p:sp>
            <p:nvSpPr>
              <p:cNvPr id="117" name="Google Shape;117;p11"/>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8" name="Google Shape;118;p11"/>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9" name="Google Shape;119;p11"/>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20" name="Google Shape;120;p11"/>
          <p:cNvSpPr txBox="1">
            <a:spLocks noGrp="1"/>
          </p:cNvSpPr>
          <p:nvPr>
            <p:ph type="title" hasCustomPrompt="1"/>
          </p:nvPr>
        </p:nvSpPr>
        <p:spPr>
          <a:xfrm>
            <a:off x="1226113" y="1953600"/>
            <a:ext cx="3731700" cy="115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1" name="Google Shape;121;p11"/>
          <p:cNvSpPr txBox="1">
            <a:spLocks noGrp="1"/>
          </p:cNvSpPr>
          <p:nvPr>
            <p:ph type="subTitle" idx="1"/>
          </p:nvPr>
        </p:nvSpPr>
        <p:spPr>
          <a:xfrm>
            <a:off x="4404250" y="2898325"/>
            <a:ext cx="35136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22" name="Google Shape;122;p11"/>
          <p:cNvGrpSpPr/>
          <p:nvPr/>
        </p:nvGrpSpPr>
        <p:grpSpPr>
          <a:xfrm>
            <a:off x="496925" y="1007751"/>
            <a:ext cx="8150150" cy="3215250"/>
            <a:chOff x="496925" y="1007751"/>
            <a:chExt cx="8150150" cy="3215250"/>
          </a:xfrm>
        </p:grpSpPr>
        <p:sp>
          <p:nvSpPr>
            <p:cNvPr id="123" name="Google Shape;123;p11"/>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124" name="Google Shape;124;p11"/>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6"/>
        <p:cNvGrpSpPr/>
        <p:nvPr/>
      </p:nvGrpSpPr>
      <p:grpSpPr>
        <a:xfrm>
          <a:off x="0" y="0"/>
          <a:ext cx="0" cy="0"/>
          <a:chOff x="0" y="0"/>
          <a:chExt cx="0" cy="0"/>
        </a:xfrm>
      </p:grpSpPr>
      <p:grpSp>
        <p:nvGrpSpPr>
          <p:cNvPr id="127" name="Google Shape;127;p13"/>
          <p:cNvGrpSpPr/>
          <p:nvPr/>
        </p:nvGrpSpPr>
        <p:grpSpPr>
          <a:xfrm>
            <a:off x="346800" y="255600"/>
            <a:ext cx="8450400" cy="4632300"/>
            <a:chOff x="346800" y="255600"/>
            <a:chExt cx="8450400" cy="4632300"/>
          </a:xfrm>
        </p:grpSpPr>
        <p:sp>
          <p:nvSpPr>
            <p:cNvPr id="128" name="Google Shape;128;p13"/>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9" name="Google Shape;129;p13"/>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30" name="Google Shape;130;p13"/>
            <p:cNvGrpSpPr/>
            <p:nvPr/>
          </p:nvGrpSpPr>
          <p:grpSpPr>
            <a:xfrm>
              <a:off x="8111150" y="433000"/>
              <a:ext cx="426200" cy="106500"/>
              <a:chOff x="1739575" y="4109150"/>
              <a:chExt cx="426200" cy="106500"/>
            </a:xfrm>
          </p:grpSpPr>
          <p:sp>
            <p:nvSpPr>
              <p:cNvPr id="131" name="Google Shape;131;p13"/>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2" name="Google Shape;132;p13"/>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3" name="Google Shape;133;p13"/>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34" name="Google Shape;134;p13"/>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sp>
        <p:nvSpPr>
          <p:cNvPr id="135" name="Google Shape;135;p13"/>
          <p:cNvSpPr txBox="1">
            <a:spLocks noGrp="1"/>
          </p:cNvSpPr>
          <p:nvPr>
            <p:ph type="title" idx="2" hasCustomPrompt="1"/>
          </p:nvPr>
        </p:nvSpPr>
        <p:spPr>
          <a:xfrm>
            <a:off x="1589400"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6" name="Google Shape;136;p13"/>
          <p:cNvSpPr txBox="1">
            <a:spLocks noGrp="1"/>
          </p:cNvSpPr>
          <p:nvPr>
            <p:ph type="title" idx="3" hasCustomPrompt="1"/>
          </p:nvPr>
        </p:nvSpPr>
        <p:spPr>
          <a:xfrm>
            <a:off x="1589400"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7" name="Google Shape;137;p13"/>
          <p:cNvSpPr txBox="1">
            <a:spLocks noGrp="1"/>
          </p:cNvSpPr>
          <p:nvPr>
            <p:ph type="title" idx="4" hasCustomPrompt="1"/>
          </p:nvPr>
        </p:nvSpPr>
        <p:spPr>
          <a:xfrm>
            <a:off x="4165428"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8" name="Google Shape;138;p13"/>
          <p:cNvSpPr txBox="1">
            <a:spLocks noGrp="1"/>
          </p:cNvSpPr>
          <p:nvPr>
            <p:ph type="title" idx="5" hasCustomPrompt="1"/>
          </p:nvPr>
        </p:nvSpPr>
        <p:spPr>
          <a:xfrm>
            <a:off x="4165428"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9" name="Google Shape;139;p13"/>
          <p:cNvSpPr txBox="1">
            <a:spLocks noGrp="1"/>
          </p:cNvSpPr>
          <p:nvPr>
            <p:ph type="title" idx="6" hasCustomPrompt="1"/>
          </p:nvPr>
        </p:nvSpPr>
        <p:spPr>
          <a:xfrm>
            <a:off x="6741456"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0" name="Google Shape;140;p13"/>
          <p:cNvSpPr txBox="1">
            <a:spLocks noGrp="1"/>
          </p:cNvSpPr>
          <p:nvPr>
            <p:ph type="title" idx="7" hasCustomPrompt="1"/>
          </p:nvPr>
        </p:nvSpPr>
        <p:spPr>
          <a:xfrm>
            <a:off x="6741456"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1" name="Google Shape;141;p13"/>
          <p:cNvSpPr txBox="1">
            <a:spLocks noGrp="1"/>
          </p:cNvSpPr>
          <p:nvPr>
            <p:ph type="subTitle" idx="1"/>
          </p:nvPr>
        </p:nvSpPr>
        <p:spPr>
          <a:xfrm>
            <a:off x="720000"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2" name="Google Shape;142;p13"/>
          <p:cNvSpPr txBox="1">
            <a:spLocks noGrp="1"/>
          </p:cNvSpPr>
          <p:nvPr>
            <p:ph type="subTitle" idx="8"/>
          </p:nvPr>
        </p:nvSpPr>
        <p:spPr>
          <a:xfrm>
            <a:off x="3296028"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3" name="Google Shape;143;p13"/>
          <p:cNvSpPr txBox="1">
            <a:spLocks noGrp="1"/>
          </p:cNvSpPr>
          <p:nvPr>
            <p:ph type="subTitle" idx="9"/>
          </p:nvPr>
        </p:nvSpPr>
        <p:spPr>
          <a:xfrm>
            <a:off x="5872056"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4" name="Google Shape;144;p13"/>
          <p:cNvSpPr txBox="1">
            <a:spLocks noGrp="1"/>
          </p:cNvSpPr>
          <p:nvPr>
            <p:ph type="subTitle" idx="13"/>
          </p:nvPr>
        </p:nvSpPr>
        <p:spPr>
          <a:xfrm>
            <a:off x="720000"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5" name="Google Shape;145;p13"/>
          <p:cNvSpPr txBox="1">
            <a:spLocks noGrp="1"/>
          </p:cNvSpPr>
          <p:nvPr>
            <p:ph type="subTitle" idx="14"/>
          </p:nvPr>
        </p:nvSpPr>
        <p:spPr>
          <a:xfrm>
            <a:off x="3296028"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6" name="Google Shape;146;p13"/>
          <p:cNvSpPr txBox="1">
            <a:spLocks noGrp="1"/>
          </p:cNvSpPr>
          <p:nvPr>
            <p:ph type="subTitle" idx="15"/>
          </p:nvPr>
        </p:nvSpPr>
        <p:spPr>
          <a:xfrm>
            <a:off x="5872056"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grpSp>
        <p:nvGrpSpPr>
          <p:cNvPr id="147" name="Google Shape;147;p13"/>
          <p:cNvGrpSpPr/>
          <p:nvPr/>
        </p:nvGrpSpPr>
        <p:grpSpPr>
          <a:xfrm>
            <a:off x="496925" y="1007751"/>
            <a:ext cx="8150150" cy="3215250"/>
            <a:chOff x="496925" y="1007751"/>
            <a:chExt cx="8150150" cy="3215250"/>
          </a:xfrm>
        </p:grpSpPr>
        <p:sp>
          <p:nvSpPr>
            <p:cNvPr id="148" name="Google Shape;148;p13"/>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149" name="Google Shape;149;p13"/>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0"/>
        <p:cNvGrpSpPr/>
        <p:nvPr/>
      </p:nvGrpSpPr>
      <p:grpSpPr>
        <a:xfrm>
          <a:off x="0" y="0"/>
          <a:ext cx="0" cy="0"/>
          <a:chOff x="0" y="0"/>
          <a:chExt cx="0" cy="0"/>
        </a:xfrm>
      </p:grpSpPr>
      <p:grpSp>
        <p:nvGrpSpPr>
          <p:cNvPr id="151" name="Google Shape;151;p14"/>
          <p:cNvGrpSpPr/>
          <p:nvPr/>
        </p:nvGrpSpPr>
        <p:grpSpPr>
          <a:xfrm>
            <a:off x="346800" y="255600"/>
            <a:ext cx="8450400" cy="4632300"/>
            <a:chOff x="346800" y="255600"/>
            <a:chExt cx="8450400" cy="4632300"/>
          </a:xfrm>
        </p:grpSpPr>
        <p:sp>
          <p:nvSpPr>
            <p:cNvPr id="152" name="Google Shape;152;p1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3" name="Google Shape;153;p14"/>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54" name="Google Shape;154;p14"/>
            <p:cNvGrpSpPr/>
            <p:nvPr/>
          </p:nvGrpSpPr>
          <p:grpSpPr>
            <a:xfrm>
              <a:off x="8111150" y="433000"/>
              <a:ext cx="426200" cy="106500"/>
              <a:chOff x="1739575" y="4109150"/>
              <a:chExt cx="426200" cy="106500"/>
            </a:xfrm>
          </p:grpSpPr>
          <p:sp>
            <p:nvSpPr>
              <p:cNvPr id="155" name="Google Shape;155;p1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6" name="Google Shape;156;p1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7" name="Google Shape;157;p1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58" name="Google Shape;158;p14"/>
          <p:cNvSpPr txBox="1">
            <a:spLocks noGrp="1"/>
          </p:cNvSpPr>
          <p:nvPr>
            <p:ph type="title"/>
          </p:nvPr>
        </p:nvSpPr>
        <p:spPr>
          <a:xfrm>
            <a:off x="1861851" y="948229"/>
            <a:ext cx="3021300" cy="48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9" name="Google Shape;159;p14"/>
          <p:cNvGrpSpPr/>
          <p:nvPr/>
        </p:nvGrpSpPr>
        <p:grpSpPr>
          <a:xfrm>
            <a:off x="496925" y="855351"/>
            <a:ext cx="8150150" cy="3748650"/>
            <a:chOff x="496925" y="855351"/>
            <a:chExt cx="8150150" cy="3748650"/>
          </a:xfrm>
        </p:grpSpPr>
        <p:sp>
          <p:nvSpPr>
            <p:cNvPr id="160" name="Google Shape;160;p14"/>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161" name="Google Shape;161;p14"/>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59" r:id="rId8"/>
    <p:sldLayoutId id="2147483660" r:id="rId9"/>
    <p:sldLayoutId id="2147483663" r:id="rId10"/>
    <p:sldLayoutId id="2147483666" r:id="rId11"/>
    <p:sldLayoutId id="2147483667"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www.gadgets360.com/apps/news/popular-mobile-game-snake-is-coming-back-689482"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9"/>
          <p:cNvGrpSpPr/>
          <p:nvPr/>
        </p:nvGrpSpPr>
        <p:grpSpPr>
          <a:xfrm>
            <a:off x="6442850" y="1530900"/>
            <a:ext cx="1625700" cy="1625700"/>
            <a:chOff x="4653650" y="1256600"/>
            <a:chExt cx="1625700" cy="1625700"/>
          </a:xfrm>
        </p:grpSpPr>
        <p:sp>
          <p:nvSpPr>
            <p:cNvPr id="339" name="Google Shape;339;p29"/>
            <p:cNvSpPr/>
            <p:nvPr/>
          </p:nvSpPr>
          <p:spPr>
            <a:xfrm>
              <a:off x="4653650" y="1256600"/>
              <a:ext cx="1625700" cy="162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9"/>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1" name="Google Shape;341;p29"/>
          <p:cNvSpPr txBox="1">
            <a:spLocks noGrp="1"/>
          </p:cNvSpPr>
          <p:nvPr>
            <p:ph type="ctrTitle"/>
          </p:nvPr>
        </p:nvSpPr>
        <p:spPr>
          <a:xfrm>
            <a:off x="1244925" y="1205975"/>
            <a:ext cx="3609573" cy="30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It’s a ’climate changed’ snake</a:t>
            </a:r>
            <a:endParaRPr dirty="0"/>
          </a:p>
        </p:txBody>
      </p:sp>
      <p:sp>
        <p:nvSpPr>
          <p:cNvPr id="342" name="Google Shape;342;p29"/>
          <p:cNvSpPr/>
          <p:nvPr/>
        </p:nvSpPr>
        <p:spPr>
          <a:xfrm>
            <a:off x="6820498" y="2096271"/>
            <a:ext cx="880576" cy="474590"/>
          </a:xfrm>
          <a:custGeom>
            <a:avLst/>
            <a:gdLst/>
            <a:ahLst/>
            <a:cxnLst/>
            <a:rect l="l" t="t" r="r" b="b"/>
            <a:pathLst>
              <a:path w="1618" h="872" extrusionOk="0">
                <a:moveTo>
                  <a:pt x="1093" y="11"/>
                </a:moveTo>
                <a:cubicBezTo>
                  <a:pt x="1064" y="-8"/>
                  <a:pt x="1024" y="0"/>
                  <a:pt x="1005" y="29"/>
                </a:cubicBezTo>
                <a:lnTo>
                  <a:pt x="508" y="774"/>
                </a:lnTo>
                <a:cubicBezTo>
                  <a:pt x="488" y="803"/>
                  <a:pt x="496" y="842"/>
                  <a:pt x="525" y="861"/>
                </a:cubicBezTo>
                <a:cubicBezTo>
                  <a:pt x="554" y="881"/>
                  <a:pt x="593" y="873"/>
                  <a:pt x="613" y="844"/>
                </a:cubicBezTo>
                <a:lnTo>
                  <a:pt x="1110" y="99"/>
                </a:lnTo>
                <a:cubicBezTo>
                  <a:pt x="1130" y="70"/>
                  <a:pt x="1122" y="31"/>
                  <a:pt x="1093" y="11"/>
                </a:cubicBezTo>
                <a:moveTo>
                  <a:pt x="1607" y="401"/>
                </a:moveTo>
                <a:lnTo>
                  <a:pt x="1359" y="29"/>
                </a:lnTo>
                <a:cubicBezTo>
                  <a:pt x="1339" y="0"/>
                  <a:pt x="1300" y="-8"/>
                  <a:pt x="1271" y="11"/>
                </a:cubicBezTo>
                <a:cubicBezTo>
                  <a:pt x="1242" y="31"/>
                  <a:pt x="1234" y="70"/>
                  <a:pt x="1254" y="99"/>
                </a:cubicBezTo>
                <a:lnTo>
                  <a:pt x="1479" y="436"/>
                </a:lnTo>
                <a:lnTo>
                  <a:pt x="1254" y="774"/>
                </a:lnTo>
                <a:cubicBezTo>
                  <a:pt x="1234" y="803"/>
                  <a:pt x="1242" y="842"/>
                  <a:pt x="1271" y="861"/>
                </a:cubicBezTo>
                <a:cubicBezTo>
                  <a:pt x="1300" y="881"/>
                  <a:pt x="1339" y="873"/>
                  <a:pt x="1359" y="844"/>
                </a:cubicBezTo>
                <a:lnTo>
                  <a:pt x="1607" y="471"/>
                </a:lnTo>
                <a:cubicBezTo>
                  <a:pt x="1622" y="450"/>
                  <a:pt x="1622" y="422"/>
                  <a:pt x="1607" y="401"/>
                </a:cubicBezTo>
                <a:moveTo>
                  <a:pt x="364" y="99"/>
                </a:moveTo>
                <a:lnTo>
                  <a:pt x="139" y="436"/>
                </a:lnTo>
                <a:lnTo>
                  <a:pt x="364" y="774"/>
                </a:lnTo>
                <a:cubicBezTo>
                  <a:pt x="384" y="803"/>
                  <a:pt x="376" y="842"/>
                  <a:pt x="347" y="861"/>
                </a:cubicBezTo>
                <a:cubicBezTo>
                  <a:pt x="318" y="881"/>
                  <a:pt x="279" y="873"/>
                  <a:pt x="259" y="844"/>
                </a:cubicBezTo>
                <a:lnTo>
                  <a:pt x="10" y="471"/>
                </a:lnTo>
                <a:cubicBezTo>
                  <a:pt x="-4" y="450"/>
                  <a:pt x="-4" y="422"/>
                  <a:pt x="10" y="401"/>
                </a:cubicBezTo>
                <a:lnTo>
                  <a:pt x="259" y="29"/>
                </a:lnTo>
                <a:cubicBezTo>
                  <a:pt x="278" y="0"/>
                  <a:pt x="318" y="-8"/>
                  <a:pt x="347" y="11"/>
                </a:cubicBezTo>
                <a:cubicBezTo>
                  <a:pt x="376" y="31"/>
                  <a:pt x="384" y="70"/>
                  <a:pt x="364" y="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3" name="Google Shape;343;p29"/>
          <p:cNvSpPr txBox="1">
            <a:spLocks noGrp="1"/>
          </p:cNvSpPr>
          <p:nvPr>
            <p:ph type="subTitle" idx="1"/>
          </p:nvPr>
        </p:nvSpPr>
        <p:spPr>
          <a:xfrm>
            <a:off x="5318725" y="3074549"/>
            <a:ext cx="2497200" cy="1571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Aldrich" panose="020B0604020202020204" charset="0"/>
              </a:rPr>
              <a:t>Development of a Gamified Learning Application for Acquiring Knowledge on Climate Change</a:t>
            </a:r>
          </a:p>
        </p:txBody>
      </p:sp>
      <p:sp>
        <p:nvSpPr>
          <p:cNvPr id="344" name="Google Shape;344;p29"/>
          <p:cNvSpPr/>
          <p:nvPr/>
        </p:nvSpPr>
        <p:spPr>
          <a:xfrm>
            <a:off x="5318787" y="2914950"/>
            <a:ext cx="2497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CasetăText 1">
            <a:extLst>
              <a:ext uri="{FF2B5EF4-FFF2-40B4-BE49-F238E27FC236}">
                <a16:creationId xmlns:a16="http://schemas.microsoft.com/office/drawing/2014/main" id="{A0D016A0-D3D8-141D-6DC8-B0DCFD4CDAF8}"/>
              </a:ext>
            </a:extLst>
          </p:cNvPr>
          <p:cNvSpPr txBox="1"/>
          <p:nvPr/>
        </p:nvSpPr>
        <p:spPr>
          <a:xfrm>
            <a:off x="788019" y="260489"/>
            <a:ext cx="3486615" cy="430887"/>
          </a:xfrm>
          <a:prstGeom prst="rect">
            <a:avLst/>
          </a:prstGeom>
          <a:noFill/>
        </p:spPr>
        <p:txBody>
          <a:bodyPr wrap="square" rtlCol="0">
            <a:spAutoFit/>
          </a:bodyPr>
          <a:lstStyle/>
          <a:p>
            <a:r>
              <a:rPr lang="en-US" sz="1100" dirty="0">
                <a:latin typeface="Aldrich" panose="020B0604020202020204" charset="0"/>
              </a:rPr>
              <a:t>National University of Science and Technology POLITEHNICA of Bucharest</a:t>
            </a:r>
            <a:endParaRPr lang="ro-RO" sz="1100" dirty="0">
              <a:latin typeface="Aldrich" panose="020B0604020202020204" charset="0"/>
            </a:endParaRPr>
          </a:p>
        </p:txBody>
      </p:sp>
      <p:pic>
        <p:nvPicPr>
          <p:cNvPr id="1026" name="Picture 2" descr="A picture containing shape&#10;&#10;Description automatically generated">
            <a:extLst>
              <a:ext uri="{FF2B5EF4-FFF2-40B4-BE49-F238E27FC236}">
                <a16:creationId xmlns:a16="http://schemas.microsoft.com/office/drawing/2014/main" id="{56349F46-503F-6A9C-80DD-DFBD1E988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38" y="260195"/>
            <a:ext cx="431181" cy="4311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59" name="Google Shape;359;p31"/>
          <p:cNvSpPr txBox="1">
            <a:spLocks noGrp="1"/>
          </p:cNvSpPr>
          <p:nvPr>
            <p:ph type="title" idx="2"/>
          </p:nvPr>
        </p:nvSpPr>
        <p:spPr>
          <a:xfrm>
            <a:off x="1589400" y="1808550"/>
            <a:ext cx="813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0" name="Google Shape;360;p31"/>
          <p:cNvSpPr txBox="1">
            <a:spLocks noGrp="1"/>
          </p:cNvSpPr>
          <p:nvPr>
            <p:ph type="title" idx="3"/>
          </p:nvPr>
        </p:nvSpPr>
        <p:spPr>
          <a:xfrm>
            <a:off x="1589400" y="3219089"/>
            <a:ext cx="813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61" name="Google Shape;361;p31"/>
          <p:cNvSpPr txBox="1">
            <a:spLocks noGrp="1"/>
          </p:cNvSpPr>
          <p:nvPr>
            <p:ph type="title" idx="4"/>
          </p:nvPr>
        </p:nvSpPr>
        <p:spPr>
          <a:xfrm>
            <a:off x="4165428" y="1808550"/>
            <a:ext cx="813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2" name="Google Shape;362;p31"/>
          <p:cNvSpPr txBox="1">
            <a:spLocks noGrp="1"/>
          </p:cNvSpPr>
          <p:nvPr>
            <p:ph type="title" idx="5"/>
          </p:nvPr>
        </p:nvSpPr>
        <p:spPr>
          <a:xfrm>
            <a:off x="4165428" y="3219089"/>
            <a:ext cx="813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63" name="Google Shape;363;p31"/>
          <p:cNvSpPr txBox="1">
            <a:spLocks noGrp="1"/>
          </p:cNvSpPr>
          <p:nvPr>
            <p:ph type="title" idx="6"/>
          </p:nvPr>
        </p:nvSpPr>
        <p:spPr>
          <a:xfrm>
            <a:off x="6741456" y="1808550"/>
            <a:ext cx="813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64" name="Google Shape;364;p31"/>
          <p:cNvSpPr txBox="1">
            <a:spLocks noGrp="1"/>
          </p:cNvSpPr>
          <p:nvPr>
            <p:ph type="title" idx="7"/>
          </p:nvPr>
        </p:nvSpPr>
        <p:spPr>
          <a:xfrm>
            <a:off x="6741456" y="3219089"/>
            <a:ext cx="813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65" name="Google Shape;365;p31"/>
          <p:cNvSpPr txBox="1">
            <a:spLocks noGrp="1"/>
          </p:cNvSpPr>
          <p:nvPr>
            <p:ph type="subTitle" idx="1"/>
          </p:nvPr>
        </p:nvSpPr>
        <p:spPr>
          <a:xfrm>
            <a:off x="720000" y="2359644"/>
            <a:ext cx="25518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366" name="Google Shape;366;p31"/>
          <p:cNvSpPr txBox="1">
            <a:spLocks noGrp="1"/>
          </p:cNvSpPr>
          <p:nvPr>
            <p:ph type="subTitle" idx="8"/>
          </p:nvPr>
        </p:nvSpPr>
        <p:spPr>
          <a:xfrm>
            <a:off x="3296028" y="2359644"/>
            <a:ext cx="25518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Implemenation</a:t>
            </a:r>
            <a:endParaRPr dirty="0"/>
          </a:p>
        </p:txBody>
      </p:sp>
      <p:sp>
        <p:nvSpPr>
          <p:cNvPr id="367" name="Google Shape;367;p31"/>
          <p:cNvSpPr txBox="1">
            <a:spLocks noGrp="1"/>
          </p:cNvSpPr>
          <p:nvPr>
            <p:ph type="subTitle" idx="9"/>
          </p:nvPr>
        </p:nvSpPr>
        <p:spPr>
          <a:xfrm>
            <a:off x="5872056" y="2359644"/>
            <a:ext cx="25518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Development Stages</a:t>
            </a:r>
            <a:endParaRPr dirty="0"/>
          </a:p>
        </p:txBody>
      </p:sp>
      <p:sp>
        <p:nvSpPr>
          <p:cNvPr id="368" name="Google Shape;368;p31"/>
          <p:cNvSpPr txBox="1">
            <a:spLocks noGrp="1"/>
          </p:cNvSpPr>
          <p:nvPr>
            <p:ph type="subTitle" idx="13"/>
          </p:nvPr>
        </p:nvSpPr>
        <p:spPr>
          <a:xfrm>
            <a:off x="720000" y="3770250"/>
            <a:ext cx="2551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Difficulties</a:t>
            </a:r>
            <a:endParaRPr dirty="0"/>
          </a:p>
        </p:txBody>
      </p:sp>
      <p:sp>
        <p:nvSpPr>
          <p:cNvPr id="369" name="Google Shape;369;p31"/>
          <p:cNvSpPr txBox="1">
            <a:spLocks noGrp="1"/>
          </p:cNvSpPr>
          <p:nvPr>
            <p:ph type="subTitle" idx="14"/>
          </p:nvPr>
        </p:nvSpPr>
        <p:spPr>
          <a:xfrm>
            <a:off x="3296028" y="3770250"/>
            <a:ext cx="2551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 Breakdown</a:t>
            </a:r>
            <a:endParaRPr dirty="0"/>
          </a:p>
        </p:txBody>
      </p:sp>
      <p:sp>
        <p:nvSpPr>
          <p:cNvPr id="370" name="Google Shape;370;p31"/>
          <p:cNvSpPr txBox="1">
            <a:spLocks noGrp="1"/>
          </p:cNvSpPr>
          <p:nvPr>
            <p:ph type="subTitle" idx="15"/>
          </p:nvPr>
        </p:nvSpPr>
        <p:spPr>
          <a:xfrm>
            <a:off x="5872056" y="3770250"/>
            <a:ext cx="2551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Improvements</a:t>
            </a:r>
            <a:endParaRPr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32"/>
          <p:cNvPicPr preferRelativeResize="0">
            <a:picLocks noGrp="1"/>
          </p:cNvPicPr>
          <p:nvPr>
            <p:ph type="pic" idx="2"/>
          </p:nvPr>
        </p:nvPicPr>
        <p:blipFill rotWithShape="1">
          <a:blip r:embed="rId3">
            <a:alphaModFix/>
          </a:blip>
          <a:srcRect l="13809" r="29197"/>
          <a:stretch/>
        </p:blipFill>
        <p:spPr>
          <a:xfrm>
            <a:off x="5237825" y="1001375"/>
            <a:ext cx="2818200" cy="2767736"/>
          </a:xfrm>
          <a:prstGeom prst="rect">
            <a:avLst/>
          </a:prstGeom>
        </p:spPr>
      </p:pic>
      <p:sp>
        <p:nvSpPr>
          <p:cNvPr id="376" name="Google Shape;376;p32"/>
          <p:cNvSpPr txBox="1">
            <a:spLocks noGrp="1"/>
          </p:cNvSpPr>
          <p:nvPr>
            <p:ph type="title"/>
          </p:nvPr>
        </p:nvSpPr>
        <p:spPr>
          <a:xfrm>
            <a:off x="720663" y="889821"/>
            <a:ext cx="4294800" cy="5423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77" name="Google Shape;377;p32"/>
          <p:cNvSpPr txBox="1">
            <a:spLocks noGrp="1"/>
          </p:cNvSpPr>
          <p:nvPr>
            <p:ph type="subTitle" idx="1"/>
          </p:nvPr>
        </p:nvSpPr>
        <p:spPr>
          <a:xfrm>
            <a:off x="713225" y="1887913"/>
            <a:ext cx="4294800" cy="26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   The primary objective of this project is to enhance awareness and understanding of climate change among users through a gamified learning platform.</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Based on the old Snake Game we tried to motivate users to adopt sustainable practices in their daily lives, promote collaboration and community engagement.</a:t>
            </a:r>
            <a:endParaRPr sz="1400" dirty="0"/>
          </a:p>
        </p:txBody>
      </p:sp>
      <p:sp>
        <p:nvSpPr>
          <p:cNvPr id="378" name="Google Shape;378;p32"/>
          <p:cNvSpPr/>
          <p:nvPr/>
        </p:nvSpPr>
        <p:spPr>
          <a:xfrm>
            <a:off x="5237824" y="1001375"/>
            <a:ext cx="2818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Imagine 2">
            <a:extLst>
              <a:ext uri="{FF2B5EF4-FFF2-40B4-BE49-F238E27FC236}">
                <a16:creationId xmlns:a16="http://schemas.microsoft.com/office/drawing/2014/main" id="{28E97B33-136B-D912-39BC-A0C56434436E}"/>
              </a:ext>
            </a:extLst>
          </p:cNvPr>
          <p:cNvPicPr>
            <a:picLocks noChangeAspect="1"/>
          </p:cNvPicPr>
          <p:nvPr/>
        </p:nvPicPr>
        <p:blipFill>
          <a:blip r:embed="rId4"/>
          <a:stretch>
            <a:fillRect/>
          </a:stretch>
        </p:blipFill>
        <p:spPr>
          <a:xfrm>
            <a:off x="354202" y="196810"/>
            <a:ext cx="823031" cy="646232"/>
          </a:xfrm>
          <a:prstGeom prst="rect">
            <a:avLst/>
          </a:prstGeom>
        </p:spPr>
      </p:pic>
      <p:pic>
        <p:nvPicPr>
          <p:cNvPr id="2052" name="Picture 4" descr="Introduction to Climate Change - Let's Talk Science">
            <a:extLst>
              <a:ext uri="{FF2B5EF4-FFF2-40B4-BE49-F238E27FC236}">
                <a16:creationId xmlns:a16="http://schemas.microsoft.com/office/drawing/2014/main" id="{9AFC6C57-5791-6B15-3063-09318A0616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7824" y="1147572"/>
            <a:ext cx="2818200" cy="2621539"/>
          </a:xfrm>
          <a:prstGeom prst="rect">
            <a:avLst/>
          </a:prstGeom>
          <a:noFill/>
          <a:extLst>
            <a:ext uri="{909E8E84-426E-40DD-AFC4-6F175D3DCCD1}">
              <a14:hiddenFill xmlns:a14="http://schemas.microsoft.com/office/drawing/2010/main">
                <a:solidFill>
                  <a:srgbClr val="FFFFFF"/>
                </a:solidFill>
              </a14:hiddenFill>
            </a:ext>
          </a:extLst>
        </p:spPr>
      </p:pic>
      <p:grpSp>
        <p:nvGrpSpPr>
          <p:cNvPr id="379" name="Google Shape;379;p32"/>
          <p:cNvGrpSpPr/>
          <p:nvPr/>
        </p:nvGrpSpPr>
        <p:grpSpPr>
          <a:xfrm>
            <a:off x="6532872" y="3360187"/>
            <a:ext cx="1745515" cy="1247463"/>
            <a:chOff x="4653649" y="1256600"/>
            <a:chExt cx="1625701" cy="1785300"/>
          </a:xfrm>
        </p:grpSpPr>
        <p:sp>
          <p:nvSpPr>
            <p:cNvPr id="380" name="Google Shape;380;p32"/>
            <p:cNvSpPr/>
            <p:nvPr/>
          </p:nvSpPr>
          <p:spPr>
            <a:xfrm>
              <a:off x="4653649" y="1416200"/>
              <a:ext cx="1625700" cy="162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381" name="Google Shape;381;p32"/>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grpSp>
      <p:sp>
        <p:nvSpPr>
          <p:cNvPr id="382" name="Google Shape;382;p32"/>
          <p:cNvSpPr/>
          <p:nvPr/>
        </p:nvSpPr>
        <p:spPr>
          <a:xfrm>
            <a:off x="7330408" y="3656017"/>
            <a:ext cx="652151" cy="652151"/>
          </a:xfrm>
          <a:custGeom>
            <a:avLst/>
            <a:gdLst/>
            <a:ahLst/>
            <a:cxnLst/>
            <a:rect l="l" t="t" r="r" b="b"/>
            <a:pathLst>
              <a:path w="1618" h="1618" extrusionOk="0">
                <a:moveTo>
                  <a:pt x="1492" y="1491"/>
                </a:moveTo>
                <a:lnTo>
                  <a:pt x="1245" y="1491"/>
                </a:lnTo>
                <a:lnTo>
                  <a:pt x="1245" y="1057"/>
                </a:lnTo>
                <a:cubicBezTo>
                  <a:pt x="1245" y="1022"/>
                  <a:pt x="1217" y="994"/>
                  <a:pt x="1182" y="994"/>
                </a:cubicBezTo>
                <a:lnTo>
                  <a:pt x="436" y="994"/>
                </a:lnTo>
                <a:cubicBezTo>
                  <a:pt x="401" y="994"/>
                  <a:pt x="373" y="1022"/>
                  <a:pt x="373" y="1057"/>
                </a:cubicBezTo>
                <a:lnTo>
                  <a:pt x="373" y="1491"/>
                </a:lnTo>
                <a:lnTo>
                  <a:pt x="126" y="1491"/>
                </a:lnTo>
                <a:lnTo>
                  <a:pt x="126" y="1430"/>
                </a:lnTo>
                <a:cubicBezTo>
                  <a:pt x="126" y="1154"/>
                  <a:pt x="290" y="914"/>
                  <a:pt x="530" y="807"/>
                </a:cubicBezTo>
                <a:cubicBezTo>
                  <a:pt x="692" y="934"/>
                  <a:pt x="923" y="936"/>
                  <a:pt x="1088" y="807"/>
                </a:cubicBezTo>
                <a:cubicBezTo>
                  <a:pt x="1328" y="914"/>
                  <a:pt x="1492" y="1154"/>
                  <a:pt x="1492" y="1430"/>
                </a:cubicBezTo>
                <a:lnTo>
                  <a:pt x="1492" y="1491"/>
                </a:lnTo>
                <a:moveTo>
                  <a:pt x="499" y="1120"/>
                </a:moveTo>
                <a:lnTo>
                  <a:pt x="1119" y="1120"/>
                </a:lnTo>
                <a:lnTo>
                  <a:pt x="1119" y="1491"/>
                </a:lnTo>
                <a:lnTo>
                  <a:pt x="499" y="1491"/>
                </a:lnTo>
                <a:lnTo>
                  <a:pt x="499" y="1120"/>
                </a:lnTo>
                <a:moveTo>
                  <a:pt x="809" y="127"/>
                </a:moveTo>
                <a:cubicBezTo>
                  <a:pt x="912" y="127"/>
                  <a:pt x="1004" y="174"/>
                  <a:pt x="1063" y="249"/>
                </a:cubicBezTo>
                <a:lnTo>
                  <a:pt x="555" y="249"/>
                </a:lnTo>
                <a:cubicBezTo>
                  <a:pt x="615" y="175"/>
                  <a:pt x="706" y="127"/>
                  <a:pt x="809" y="127"/>
                </a:cubicBezTo>
                <a:moveTo>
                  <a:pt x="872" y="375"/>
                </a:moveTo>
                <a:cubicBezTo>
                  <a:pt x="873" y="375"/>
                  <a:pt x="1171" y="376"/>
                  <a:pt x="1172" y="376"/>
                </a:cubicBezTo>
                <a:cubicBezTo>
                  <a:pt x="1177" y="376"/>
                  <a:pt x="1181" y="380"/>
                  <a:pt x="1181" y="385"/>
                </a:cubicBezTo>
                <a:cubicBezTo>
                  <a:pt x="1181" y="521"/>
                  <a:pt x="1015" y="591"/>
                  <a:pt x="918" y="494"/>
                </a:cubicBezTo>
                <a:cubicBezTo>
                  <a:pt x="865" y="442"/>
                  <a:pt x="873" y="379"/>
                  <a:pt x="872" y="375"/>
                </a:cubicBezTo>
                <a:moveTo>
                  <a:pt x="562" y="663"/>
                </a:moveTo>
                <a:cubicBezTo>
                  <a:pt x="658" y="673"/>
                  <a:pt x="749" y="634"/>
                  <a:pt x="809" y="561"/>
                </a:cubicBezTo>
                <a:cubicBezTo>
                  <a:pt x="869" y="634"/>
                  <a:pt x="960" y="673"/>
                  <a:pt x="1056" y="663"/>
                </a:cubicBezTo>
                <a:cubicBezTo>
                  <a:pt x="925" y="815"/>
                  <a:pt x="692" y="814"/>
                  <a:pt x="562" y="663"/>
                </a:cubicBezTo>
                <a:moveTo>
                  <a:pt x="701" y="494"/>
                </a:moveTo>
                <a:cubicBezTo>
                  <a:pt x="603" y="591"/>
                  <a:pt x="437" y="521"/>
                  <a:pt x="437" y="385"/>
                </a:cubicBezTo>
                <a:cubicBezTo>
                  <a:pt x="437" y="380"/>
                  <a:pt x="441" y="375"/>
                  <a:pt x="446" y="375"/>
                </a:cubicBezTo>
                <a:lnTo>
                  <a:pt x="746" y="375"/>
                </a:lnTo>
                <a:cubicBezTo>
                  <a:pt x="745" y="379"/>
                  <a:pt x="753" y="442"/>
                  <a:pt x="701" y="494"/>
                </a:cubicBezTo>
                <a:moveTo>
                  <a:pt x="1179" y="710"/>
                </a:moveTo>
                <a:cubicBezTo>
                  <a:pt x="1212" y="664"/>
                  <a:pt x="1235" y="612"/>
                  <a:pt x="1249" y="556"/>
                </a:cubicBezTo>
                <a:cubicBezTo>
                  <a:pt x="1287" y="508"/>
                  <a:pt x="1307" y="447"/>
                  <a:pt x="1307" y="385"/>
                </a:cubicBezTo>
                <a:cubicBezTo>
                  <a:pt x="1307" y="326"/>
                  <a:pt x="1269" y="275"/>
                  <a:pt x="1216" y="257"/>
                </a:cubicBezTo>
                <a:cubicBezTo>
                  <a:pt x="1143" y="104"/>
                  <a:pt x="988" y="0"/>
                  <a:pt x="809" y="0"/>
                </a:cubicBezTo>
                <a:cubicBezTo>
                  <a:pt x="631" y="0"/>
                  <a:pt x="475" y="104"/>
                  <a:pt x="402" y="257"/>
                </a:cubicBezTo>
                <a:cubicBezTo>
                  <a:pt x="349" y="275"/>
                  <a:pt x="311" y="326"/>
                  <a:pt x="311" y="385"/>
                </a:cubicBezTo>
                <a:cubicBezTo>
                  <a:pt x="311" y="447"/>
                  <a:pt x="332" y="508"/>
                  <a:pt x="370" y="556"/>
                </a:cubicBezTo>
                <a:cubicBezTo>
                  <a:pt x="383" y="612"/>
                  <a:pt x="406" y="664"/>
                  <a:pt x="439" y="710"/>
                </a:cubicBezTo>
                <a:cubicBezTo>
                  <a:pt x="178" y="844"/>
                  <a:pt x="0" y="1117"/>
                  <a:pt x="0" y="1430"/>
                </a:cubicBezTo>
                <a:lnTo>
                  <a:pt x="0" y="1554"/>
                </a:lnTo>
                <a:cubicBezTo>
                  <a:pt x="0" y="1589"/>
                  <a:pt x="28" y="1618"/>
                  <a:pt x="63" y="1618"/>
                </a:cubicBezTo>
                <a:lnTo>
                  <a:pt x="1555" y="1618"/>
                </a:lnTo>
                <a:cubicBezTo>
                  <a:pt x="1590" y="1618"/>
                  <a:pt x="1618" y="1589"/>
                  <a:pt x="1618" y="1554"/>
                </a:cubicBezTo>
                <a:lnTo>
                  <a:pt x="1618" y="1430"/>
                </a:lnTo>
                <a:cubicBezTo>
                  <a:pt x="1618" y="1117"/>
                  <a:pt x="1440" y="845"/>
                  <a:pt x="1179" y="7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pic>
        <p:nvPicPr>
          <p:cNvPr id="2056" name="Picture 8" descr="Popular Mobile Game 'Snake' Is Coming Back | Technology News">
            <a:extLst>
              <a:ext uri="{FF2B5EF4-FFF2-40B4-BE49-F238E27FC236}">
                <a16:creationId xmlns:a16="http://schemas.microsoft.com/office/drawing/2014/main" id="{2DA99EFC-4EBB-357D-D374-242AB32659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872" y="3469630"/>
            <a:ext cx="1745514" cy="11380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ubTitle" idx="4"/>
          </p:nvPr>
        </p:nvSpPr>
        <p:spPr>
          <a:xfrm>
            <a:off x="5109680" y="2571750"/>
            <a:ext cx="2695800" cy="4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game</a:t>
            </a:r>
            <a:endParaRPr dirty="0"/>
          </a:p>
        </p:txBody>
      </p:sp>
      <p:sp>
        <p:nvSpPr>
          <p:cNvPr id="492" name="Google Shape;492;p40"/>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Implementation</a:t>
            </a:r>
            <a:endParaRPr dirty="0"/>
          </a:p>
        </p:txBody>
      </p:sp>
      <p:sp>
        <p:nvSpPr>
          <p:cNvPr id="493" name="Google Shape;493;p40"/>
          <p:cNvSpPr txBox="1">
            <a:spLocks noGrp="1"/>
          </p:cNvSpPr>
          <p:nvPr>
            <p:ph type="subTitle" idx="1"/>
          </p:nvPr>
        </p:nvSpPr>
        <p:spPr>
          <a:xfrm>
            <a:off x="1172847" y="1483486"/>
            <a:ext cx="6885768" cy="8359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The project involves developing a quiz integrated with a Snake game, both implemented in C++. After you are done with the questions of the quiz, every correct answer will give you a 2 point advantage in the game afterwards.</a:t>
            </a:r>
          </a:p>
        </p:txBody>
      </p:sp>
      <p:sp>
        <p:nvSpPr>
          <p:cNvPr id="495" name="Google Shape;495;p40"/>
          <p:cNvSpPr txBox="1">
            <a:spLocks noGrp="1"/>
          </p:cNvSpPr>
          <p:nvPr>
            <p:ph type="subTitle" idx="3"/>
          </p:nvPr>
        </p:nvSpPr>
        <p:spPr>
          <a:xfrm>
            <a:off x="1338521" y="2571750"/>
            <a:ext cx="2695800" cy="4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Quiz</a:t>
            </a:r>
            <a:endParaRPr dirty="0"/>
          </a:p>
        </p:txBody>
      </p:sp>
      <p:pic>
        <p:nvPicPr>
          <p:cNvPr id="3" name="Imagine 2">
            <a:extLst>
              <a:ext uri="{FF2B5EF4-FFF2-40B4-BE49-F238E27FC236}">
                <a16:creationId xmlns:a16="http://schemas.microsoft.com/office/drawing/2014/main" id="{7B80DF0E-C1FC-871C-46A5-073A95399846}"/>
              </a:ext>
            </a:extLst>
          </p:cNvPr>
          <p:cNvPicPr>
            <a:picLocks noChangeAspect="1"/>
          </p:cNvPicPr>
          <p:nvPr/>
        </p:nvPicPr>
        <p:blipFill>
          <a:blip r:embed="rId3"/>
          <a:stretch>
            <a:fillRect/>
          </a:stretch>
        </p:blipFill>
        <p:spPr>
          <a:xfrm>
            <a:off x="343719" y="196809"/>
            <a:ext cx="829128" cy="646232"/>
          </a:xfrm>
          <a:prstGeom prst="rect">
            <a:avLst/>
          </a:prstGeom>
        </p:spPr>
      </p:pic>
      <p:pic>
        <p:nvPicPr>
          <p:cNvPr id="5" name="Imagine 4">
            <a:extLst>
              <a:ext uri="{FF2B5EF4-FFF2-40B4-BE49-F238E27FC236}">
                <a16:creationId xmlns:a16="http://schemas.microsoft.com/office/drawing/2014/main" id="{09A54D37-AE32-B7FB-1405-3DC3F2114583}"/>
              </a:ext>
            </a:extLst>
          </p:cNvPr>
          <p:cNvPicPr>
            <a:picLocks noChangeAspect="1"/>
          </p:cNvPicPr>
          <p:nvPr/>
        </p:nvPicPr>
        <p:blipFill>
          <a:blip r:embed="rId4"/>
          <a:stretch>
            <a:fillRect/>
          </a:stretch>
        </p:blipFill>
        <p:spPr>
          <a:xfrm>
            <a:off x="4705814" y="3049425"/>
            <a:ext cx="3503533" cy="1751696"/>
          </a:xfrm>
          <a:prstGeom prst="rect">
            <a:avLst/>
          </a:prstGeom>
        </p:spPr>
      </p:pic>
      <p:pic>
        <p:nvPicPr>
          <p:cNvPr id="7" name="Imagine 6">
            <a:extLst>
              <a:ext uri="{FF2B5EF4-FFF2-40B4-BE49-F238E27FC236}">
                <a16:creationId xmlns:a16="http://schemas.microsoft.com/office/drawing/2014/main" id="{6083A78E-534F-4784-2215-F7B9725F002C}"/>
              </a:ext>
            </a:extLst>
          </p:cNvPr>
          <p:cNvPicPr>
            <a:picLocks noChangeAspect="1"/>
          </p:cNvPicPr>
          <p:nvPr/>
        </p:nvPicPr>
        <p:blipFill>
          <a:blip r:embed="rId5"/>
          <a:stretch>
            <a:fillRect/>
          </a:stretch>
        </p:blipFill>
        <p:spPr>
          <a:xfrm rot="10800000" flipH="1" flipV="1">
            <a:off x="932031" y="3043950"/>
            <a:ext cx="3506156" cy="1751696"/>
          </a:xfrm>
          <a:prstGeom prst="rect">
            <a:avLst/>
          </a:prstGeom>
        </p:spPr>
      </p:pic>
      <p:grpSp>
        <p:nvGrpSpPr>
          <p:cNvPr id="8" name="Google Shape;8742;p63">
            <a:extLst>
              <a:ext uri="{FF2B5EF4-FFF2-40B4-BE49-F238E27FC236}">
                <a16:creationId xmlns:a16="http://schemas.microsoft.com/office/drawing/2014/main" id="{050AD0B3-C6CD-BFF2-A32B-FECA429A8C98}"/>
              </a:ext>
            </a:extLst>
          </p:cNvPr>
          <p:cNvGrpSpPr/>
          <p:nvPr/>
        </p:nvGrpSpPr>
        <p:grpSpPr>
          <a:xfrm>
            <a:off x="932031" y="2571750"/>
            <a:ext cx="380241" cy="371793"/>
            <a:chOff x="-42430625" y="1949750"/>
            <a:chExt cx="322950" cy="315775"/>
          </a:xfrm>
        </p:grpSpPr>
        <p:sp>
          <p:nvSpPr>
            <p:cNvPr id="9" name="Google Shape;8743;p63">
              <a:extLst>
                <a:ext uri="{FF2B5EF4-FFF2-40B4-BE49-F238E27FC236}">
                  <a16:creationId xmlns:a16="http://schemas.microsoft.com/office/drawing/2014/main" id="{D3E95EF2-863D-5906-20F6-3A721545797C}"/>
                </a:ext>
              </a:extLst>
            </p:cNvPr>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44;p63">
              <a:extLst>
                <a:ext uri="{FF2B5EF4-FFF2-40B4-BE49-F238E27FC236}">
                  <a16:creationId xmlns:a16="http://schemas.microsoft.com/office/drawing/2014/main" id="{0F2AF2DE-B476-B485-BDFE-ECD321351F17}"/>
                </a:ext>
              </a:extLst>
            </p:cNvPr>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45;p63">
              <a:extLst>
                <a:ext uri="{FF2B5EF4-FFF2-40B4-BE49-F238E27FC236}">
                  <a16:creationId xmlns:a16="http://schemas.microsoft.com/office/drawing/2014/main" id="{25E50F72-E883-DBBF-02D2-77AE7BB2D8C1}"/>
                </a:ext>
              </a:extLst>
            </p:cNvPr>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46;p63">
              <a:extLst>
                <a:ext uri="{FF2B5EF4-FFF2-40B4-BE49-F238E27FC236}">
                  <a16:creationId xmlns:a16="http://schemas.microsoft.com/office/drawing/2014/main" id="{DD441012-E2FF-EB70-F5C9-B11BC5B5BE12}"/>
                </a:ext>
              </a:extLst>
            </p:cNvPr>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0157;p67">
            <a:extLst>
              <a:ext uri="{FF2B5EF4-FFF2-40B4-BE49-F238E27FC236}">
                <a16:creationId xmlns:a16="http://schemas.microsoft.com/office/drawing/2014/main" id="{833CEF0A-909E-13EF-1167-55883B793284}"/>
              </a:ext>
            </a:extLst>
          </p:cNvPr>
          <p:cNvSpPr/>
          <p:nvPr/>
        </p:nvSpPr>
        <p:spPr>
          <a:xfrm>
            <a:off x="7829105" y="2571750"/>
            <a:ext cx="380241" cy="371793"/>
          </a:xfrm>
          <a:custGeom>
            <a:avLst/>
            <a:gdLst/>
            <a:ahLst/>
            <a:cxnLst/>
            <a:rect l="l" t="t" r="r" b="b"/>
            <a:pathLst>
              <a:path w="12162" h="12162" extrusionOk="0">
                <a:moveTo>
                  <a:pt x="1072" y="3561"/>
                </a:moveTo>
                <a:cubicBezTo>
                  <a:pt x="1229" y="3561"/>
                  <a:pt x="1418" y="3813"/>
                  <a:pt x="1418" y="4254"/>
                </a:cubicBezTo>
                <a:cubicBezTo>
                  <a:pt x="1418" y="4695"/>
                  <a:pt x="1229" y="4979"/>
                  <a:pt x="1072" y="4979"/>
                </a:cubicBezTo>
                <a:cubicBezTo>
                  <a:pt x="914" y="4979"/>
                  <a:pt x="694" y="4695"/>
                  <a:pt x="694" y="4254"/>
                </a:cubicBezTo>
                <a:cubicBezTo>
                  <a:pt x="694" y="3813"/>
                  <a:pt x="914" y="3561"/>
                  <a:pt x="1072" y="3561"/>
                </a:cubicBezTo>
                <a:close/>
                <a:moveTo>
                  <a:pt x="4632" y="3561"/>
                </a:moveTo>
                <a:cubicBezTo>
                  <a:pt x="4821" y="3561"/>
                  <a:pt x="5010" y="3813"/>
                  <a:pt x="5010" y="4254"/>
                </a:cubicBezTo>
                <a:cubicBezTo>
                  <a:pt x="5010" y="4695"/>
                  <a:pt x="4758" y="4979"/>
                  <a:pt x="4632" y="4979"/>
                </a:cubicBezTo>
                <a:cubicBezTo>
                  <a:pt x="4474" y="4979"/>
                  <a:pt x="4285" y="4695"/>
                  <a:pt x="4285" y="4254"/>
                </a:cubicBezTo>
                <a:cubicBezTo>
                  <a:pt x="4285" y="3813"/>
                  <a:pt x="4474" y="3561"/>
                  <a:pt x="4632" y="3561"/>
                </a:cubicBezTo>
                <a:close/>
                <a:moveTo>
                  <a:pt x="2836" y="2080"/>
                </a:moveTo>
                <a:cubicBezTo>
                  <a:pt x="3466" y="2080"/>
                  <a:pt x="4065" y="2395"/>
                  <a:pt x="4443" y="2836"/>
                </a:cubicBezTo>
                <a:cubicBezTo>
                  <a:pt x="3939" y="2962"/>
                  <a:pt x="3529" y="3498"/>
                  <a:pt x="3529" y="4254"/>
                </a:cubicBezTo>
                <a:cubicBezTo>
                  <a:pt x="3529" y="4979"/>
                  <a:pt x="3939" y="5546"/>
                  <a:pt x="4443" y="5672"/>
                </a:cubicBezTo>
                <a:cubicBezTo>
                  <a:pt x="4065" y="6113"/>
                  <a:pt x="3466" y="6428"/>
                  <a:pt x="2836" y="6428"/>
                </a:cubicBezTo>
                <a:cubicBezTo>
                  <a:pt x="2206" y="6428"/>
                  <a:pt x="1607" y="6144"/>
                  <a:pt x="1229" y="5672"/>
                </a:cubicBezTo>
                <a:cubicBezTo>
                  <a:pt x="1733" y="5546"/>
                  <a:pt x="2143" y="5010"/>
                  <a:pt x="2143" y="4254"/>
                </a:cubicBezTo>
                <a:cubicBezTo>
                  <a:pt x="2143" y="3561"/>
                  <a:pt x="1733" y="2962"/>
                  <a:pt x="1229" y="2836"/>
                </a:cubicBezTo>
                <a:cubicBezTo>
                  <a:pt x="1607" y="2395"/>
                  <a:pt x="2206" y="2080"/>
                  <a:pt x="2836" y="2080"/>
                </a:cubicBezTo>
                <a:close/>
                <a:moveTo>
                  <a:pt x="11090" y="6459"/>
                </a:moveTo>
                <a:cubicBezTo>
                  <a:pt x="11311" y="6459"/>
                  <a:pt x="11468" y="6617"/>
                  <a:pt x="11468" y="6806"/>
                </a:cubicBezTo>
                <a:cubicBezTo>
                  <a:pt x="11468" y="7027"/>
                  <a:pt x="11311" y="7184"/>
                  <a:pt x="11090" y="7184"/>
                </a:cubicBezTo>
                <a:cubicBezTo>
                  <a:pt x="10901" y="7184"/>
                  <a:pt x="10744" y="7027"/>
                  <a:pt x="10744" y="6806"/>
                </a:cubicBezTo>
                <a:cubicBezTo>
                  <a:pt x="10744" y="6617"/>
                  <a:pt x="10901" y="6459"/>
                  <a:pt x="11090" y="6459"/>
                </a:cubicBezTo>
                <a:close/>
                <a:moveTo>
                  <a:pt x="4222" y="6774"/>
                </a:moveTo>
                <a:cubicBezTo>
                  <a:pt x="4254" y="6901"/>
                  <a:pt x="4285" y="7058"/>
                  <a:pt x="4285" y="7184"/>
                </a:cubicBezTo>
                <a:cubicBezTo>
                  <a:pt x="4285" y="7972"/>
                  <a:pt x="3655" y="8602"/>
                  <a:pt x="2868" y="8602"/>
                </a:cubicBezTo>
                <a:cubicBezTo>
                  <a:pt x="2080" y="8539"/>
                  <a:pt x="1418" y="7909"/>
                  <a:pt x="1418" y="7121"/>
                </a:cubicBezTo>
                <a:cubicBezTo>
                  <a:pt x="1418" y="7027"/>
                  <a:pt x="1418" y="6901"/>
                  <a:pt x="1450" y="6774"/>
                </a:cubicBezTo>
                <a:cubicBezTo>
                  <a:pt x="1859" y="7027"/>
                  <a:pt x="2332" y="7121"/>
                  <a:pt x="2836" y="7121"/>
                </a:cubicBezTo>
                <a:cubicBezTo>
                  <a:pt x="3340" y="7121"/>
                  <a:pt x="3813" y="7027"/>
                  <a:pt x="4222" y="6774"/>
                </a:cubicBezTo>
                <a:close/>
                <a:moveTo>
                  <a:pt x="10744" y="7877"/>
                </a:moveTo>
                <a:cubicBezTo>
                  <a:pt x="11153" y="7877"/>
                  <a:pt x="11468" y="8192"/>
                  <a:pt x="11468" y="8602"/>
                </a:cubicBezTo>
                <a:cubicBezTo>
                  <a:pt x="11468" y="8980"/>
                  <a:pt x="11153" y="9295"/>
                  <a:pt x="10744" y="9295"/>
                </a:cubicBezTo>
                <a:cubicBezTo>
                  <a:pt x="10618" y="8917"/>
                  <a:pt x="10397" y="8539"/>
                  <a:pt x="10114" y="8287"/>
                </a:cubicBezTo>
                <a:cubicBezTo>
                  <a:pt x="10240" y="8035"/>
                  <a:pt x="10492" y="7877"/>
                  <a:pt x="10744" y="7877"/>
                </a:cubicBezTo>
                <a:close/>
                <a:moveTo>
                  <a:pt x="8979" y="8539"/>
                </a:moveTo>
                <a:cubicBezTo>
                  <a:pt x="9578" y="8539"/>
                  <a:pt x="10051" y="9011"/>
                  <a:pt x="10051" y="9610"/>
                </a:cubicBezTo>
                <a:cubicBezTo>
                  <a:pt x="10051" y="10240"/>
                  <a:pt x="9578" y="10713"/>
                  <a:pt x="8979" y="10713"/>
                </a:cubicBezTo>
                <a:cubicBezTo>
                  <a:pt x="8822" y="10713"/>
                  <a:pt x="8664" y="10681"/>
                  <a:pt x="8538" y="10650"/>
                </a:cubicBezTo>
                <a:cubicBezTo>
                  <a:pt x="8570" y="10429"/>
                  <a:pt x="8633" y="10240"/>
                  <a:pt x="8633" y="10019"/>
                </a:cubicBezTo>
                <a:cubicBezTo>
                  <a:pt x="8633" y="9578"/>
                  <a:pt x="8507" y="9169"/>
                  <a:pt x="8255" y="8822"/>
                </a:cubicBezTo>
                <a:cubicBezTo>
                  <a:pt x="8475" y="8665"/>
                  <a:pt x="8696" y="8539"/>
                  <a:pt x="8979" y="8539"/>
                </a:cubicBezTo>
                <a:close/>
                <a:moveTo>
                  <a:pt x="4852" y="8003"/>
                </a:moveTo>
                <a:cubicBezTo>
                  <a:pt x="5356" y="8224"/>
                  <a:pt x="5734" y="8759"/>
                  <a:pt x="5734" y="9326"/>
                </a:cubicBezTo>
                <a:cubicBezTo>
                  <a:pt x="5734" y="10114"/>
                  <a:pt x="5104" y="10744"/>
                  <a:pt x="4317" y="10744"/>
                </a:cubicBezTo>
                <a:cubicBezTo>
                  <a:pt x="3529" y="10713"/>
                  <a:pt x="2868" y="10083"/>
                  <a:pt x="2868" y="9295"/>
                </a:cubicBezTo>
                <a:cubicBezTo>
                  <a:pt x="3781" y="9295"/>
                  <a:pt x="4537" y="8759"/>
                  <a:pt x="4852" y="8003"/>
                </a:cubicBezTo>
                <a:close/>
                <a:moveTo>
                  <a:pt x="6459" y="8633"/>
                </a:moveTo>
                <a:cubicBezTo>
                  <a:pt x="7247" y="8633"/>
                  <a:pt x="7877" y="9263"/>
                  <a:pt x="7877" y="10051"/>
                </a:cubicBezTo>
                <a:cubicBezTo>
                  <a:pt x="7877" y="10807"/>
                  <a:pt x="7247" y="11469"/>
                  <a:pt x="6459" y="11469"/>
                </a:cubicBezTo>
                <a:cubicBezTo>
                  <a:pt x="6113" y="11469"/>
                  <a:pt x="5734" y="11343"/>
                  <a:pt x="5514" y="11122"/>
                </a:cubicBezTo>
                <a:cubicBezTo>
                  <a:pt x="6113" y="10713"/>
                  <a:pt x="6459" y="10083"/>
                  <a:pt x="6459" y="9326"/>
                </a:cubicBezTo>
                <a:cubicBezTo>
                  <a:pt x="6459" y="9106"/>
                  <a:pt x="6428" y="8854"/>
                  <a:pt x="6333" y="8633"/>
                </a:cubicBezTo>
                <a:close/>
                <a:moveTo>
                  <a:pt x="1418" y="1"/>
                </a:moveTo>
                <a:cubicBezTo>
                  <a:pt x="631" y="1"/>
                  <a:pt x="1" y="631"/>
                  <a:pt x="1" y="1419"/>
                </a:cubicBezTo>
                <a:cubicBezTo>
                  <a:pt x="1" y="1891"/>
                  <a:pt x="221" y="2269"/>
                  <a:pt x="599" y="2553"/>
                </a:cubicBezTo>
                <a:cubicBezTo>
                  <a:pt x="221" y="3025"/>
                  <a:pt x="1" y="3624"/>
                  <a:pt x="1" y="4254"/>
                </a:cubicBezTo>
                <a:cubicBezTo>
                  <a:pt x="1" y="5042"/>
                  <a:pt x="316" y="5798"/>
                  <a:pt x="851" y="6302"/>
                </a:cubicBezTo>
                <a:cubicBezTo>
                  <a:pt x="757" y="6554"/>
                  <a:pt x="694" y="6806"/>
                  <a:pt x="694" y="7090"/>
                </a:cubicBezTo>
                <a:cubicBezTo>
                  <a:pt x="694" y="8035"/>
                  <a:pt x="1324" y="8822"/>
                  <a:pt x="2174" y="9137"/>
                </a:cubicBezTo>
                <a:lnTo>
                  <a:pt x="2174" y="9263"/>
                </a:lnTo>
                <a:cubicBezTo>
                  <a:pt x="2174" y="10429"/>
                  <a:pt x="3151" y="11437"/>
                  <a:pt x="4317" y="11437"/>
                </a:cubicBezTo>
                <a:cubicBezTo>
                  <a:pt x="4474" y="11437"/>
                  <a:pt x="4695" y="11374"/>
                  <a:pt x="4852" y="11374"/>
                </a:cubicBezTo>
                <a:cubicBezTo>
                  <a:pt x="5230" y="11847"/>
                  <a:pt x="5829" y="12162"/>
                  <a:pt x="6491" y="12162"/>
                </a:cubicBezTo>
                <a:cubicBezTo>
                  <a:pt x="7215" y="12162"/>
                  <a:pt x="7845" y="11815"/>
                  <a:pt x="8223" y="11311"/>
                </a:cubicBezTo>
                <a:cubicBezTo>
                  <a:pt x="8475" y="11437"/>
                  <a:pt x="8727" y="11469"/>
                  <a:pt x="8979" y="11469"/>
                </a:cubicBezTo>
                <a:cubicBezTo>
                  <a:pt x="9830" y="11469"/>
                  <a:pt x="10555" y="10839"/>
                  <a:pt x="10712" y="10051"/>
                </a:cubicBezTo>
                <a:lnTo>
                  <a:pt x="10744" y="10051"/>
                </a:lnTo>
                <a:cubicBezTo>
                  <a:pt x="11531" y="10051"/>
                  <a:pt x="12161" y="9421"/>
                  <a:pt x="12161" y="8633"/>
                </a:cubicBezTo>
                <a:cubicBezTo>
                  <a:pt x="12161" y="8287"/>
                  <a:pt x="12004" y="7909"/>
                  <a:pt x="11783" y="7657"/>
                </a:cubicBezTo>
                <a:cubicBezTo>
                  <a:pt x="12004" y="7436"/>
                  <a:pt x="12161" y="7121"/>
                  <a:pt x="12161" y="6806"/>
                </a:cubicBezTo>
                <a:cubicBezTo>
                  <a:pt x="12161" y="6239"/>
                  <a:pt x="11689" y="5766"/>
                  <a:pt x="11090" y="5766"/>
                </a:cubicBezTo>
                <a:cubicBezTo>
                  <a:pt x="10523" y="5766"/>
                  <a:pt x="10051" y="6239"/>
                  <a:pt x="10051" y="6806"/>
                </a:cubicBezTo>
                <a:cubicBezTo>
                  <a:pt x="10051" y="6964"/>
                  <a:pt x="10082" y="7184"/>
                  <a:pt x="10145" y="7279"/>
                </a:cubicBezTo>
                <a:cubicBezTo>
                  <a:pt x="10051" y="7342"/>
                  <a:pt x="9925" y="7405"/>
                  <a:pt x="9799" y="7531"/>
                </a:cubicBezTo>
                <a:cubicBezTo>
                  <a:pt x="9641" y="7657"/>
                  <a:pt x="9515" y="7783"/>
                  <a:pt x="9452" y="7940"/>
                </a:cubicBezTo>
                <a:cubicBezTo>
                  <a:pt x="9295" y="7909"/>
                  <a:pt x="9137" y="7877"/>
                  <a:pt x="8948" y="7877"/>
                </a:cubicBezTo>
                <a:cubicBezTo>
                  <a:pt x="8507" y="7877"/>
                  <a:pt x="8066" y="8035"/>
                  <a:pt x="7751" y="8318"/>
                </a:cubicBezTo>
                <a:cubicBezTo>
                  <a:pt x="7404" y="8035"/>
                  <a:pt x="6932" y="7877"/>
                  <a:pt x="6459" y="7877"/>
                </a:cubicBezTo>
                <a:cubicBezTo>
                  <a:pt x="6302" y="7877"/>
                  <a:pt x="6113" y="7909"/>
                  <a:pt x="5955" y="7909"/>
                </a:cubicBezTo>
                <a:cubicBezTo>
                  <a:pt x="5703" y="7594"/>
                  <a:pt x="5356" y="7373"/>
                  <a:pt x="5010" y="7247"/>
                </a:cubicBezTo>
                <a:lnTo>
                  <a:pt x="5010" y="7121"/>
                </a:lnTo>
                <a:cubicBezTo>
                  <a:pt x="5010" y="6869"/>
                  <a:pt x="4915" y="6585"/>
                  <a:pt x="4789" y="6302"/>
                </a:cubicBezTo>
                <a:cubicBezTo>
                  <a:pt x="5356" y="5798"/>
                  <a:pt x="5671" y="5042"/>
                  <a:pt x="5671" y="4254"/>
                </a:cubicBezTo>
                <a:cubicBezTo>
                  <a:pt x="5671" y="3624"/>
                  <a:pt x="5482" y="3025"/>
                  <a:pt x="5073" y="2553"/>
                </a:cubicBezTo>
                <a:cubicBezTo>
                  <a:pt x="5419" y="2301"/>
                  <a:pt x="5671" y="1891"/>
                  <a:pt x="5671" y="1419"/>
                </a:cubicBezTo>
                <a:cubicBezTo>
                  <a:pt x="5671" y="631"/>
                  <a:pt x="5041" y="1"/>
                  <a:pt x="4254" y="1"/>
                </a:cubicBezTo>
                <a:cubicBezTo>
                  <a:pt x="4065" y="1"/>
                  <a:pt x="3907" y="158"/>
                  <a:pt x="3907" y="348"/>
                </a:cubicBezTo>
                <a:cubicBezTo>
                  <a:pt x="3907" y="568"/>
                  <a:pt x="4065" y="726"/>
                  <a:pt x="4254" y="726"/>
                </a:cubicBezTo>
                <a:cubicBezTo>
                  <a:pt x="4632" y="726"/>
                  <a:pt x="4947" y="1041"/>
                  <a:pt x="4947" y="1419"/>
                </a:cubicBezTo>
                <a:cubicBezTo>
                  <a:pt x="4947" y="1702"/>
                  <a:pt x="4789" y="1923"/>
                  <a:pt x="4600" y="2049"/>
                </a:cubicBezTo>
                <a:cubicBezTo>
                  <a:pt x="4128" y="1671"/>
                  <a:pt x="3498" y="1419"/>
                  <a:pt x="2836" y="1419"/>
                </a:cubicBezTo>
                <a:cubicBezTo>
                  <a:pt x="2174" y="1419"/>
                  <a:pt x="1544" y="1671"/>
                  <a:pt x="1072" y="2049"/>
                </a:cubicBezTo>
                <a:cubicBezTo>
                  <a:pt x="820" y="1923"/>
                  <a:pt x="694" y="1702"/>
                  <a:pt x="694" y="1419"/>
                </a:cubicBezTo>
                <a:cubicBezTo>
                  <a:pt x="694" y="1041"/>
                  <a:pt x="1009" y="726"/>
                  <a:pt x="1418" y="726"/>
                </a:cubicBezTo>
                <a:cubicBezTo>
                  <a:pt x="1607" y="726"/>
                  <a:pt x="1765" y="568"/>
                  <a:pt x="1765" y="348"/>
                </a:cubicBezTo>
                <a:cubicBezTo>
                  <a:pt x="1765" y="158"/>
                  <a:pt x="1607"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1"/>
          <p:cNvSpPr txBox="1">
            <a:spLocks noGrp="1"/>
          </p:cNvSpPr>
          <p:nvPr>
            <p:ph type="subTitle" idx="6"/>
          </p:nvPr>
        </p:nvSpPr>
        <p:spPr>
          <a:xfrm>
            <a:off x="1206424" y="3185243"/>
            <a:ext cx="28110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Debugging</a:t>
            </a:r>
            <a:endParaRPr dirty="0"/>
          </a:p>
        </p:txBody>
      </p:sp>
      <p:sp>
        <p:nvSpPr>
          <p:cNvPr id="503" name="Google Shape;503;p41"/>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Development Stages</a:t>
            </a:r>
            <a:endParaRPr dirty="0"/>
          </a:p>
        </p:txBody>
      </p:sp>
      <p:sp>
        <p:nvSpPr>
          <p:cNvPr id="504" name="Google Shape;504;p41"/>
          <p:cNvSpPr txBox="1">
            <a:spLocks noGrp="1"/>
          </p:cNvSpPr>
          <p:nvPr>
            <p:ph type="subTitle" idx="1"/>
          </p:nvPr>
        </p:nvSpPr>
        <p:spPr>
          <a:xfrm>
            <a:off x="1206425" y="2473867"/>
            <a:ext cx="2811000" cy="4687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Plan how the quiz elements will be integrated into the Snake game.</a:t>
            </a:r>
          </a:p>
        </p:txBody>
      </p:sp>
      <p:sp>
        <p:nvSpPr>
          <p:cNvPr id="505" name="Google Shape;505;p41"/>
          <p:cNvSpPr txBox="1">
            <a:spLocks noGrp="1"/>
          </p:cNvSpPr>
          <p:nvPr>
            <p:ph type="subTitle" idx="2"/>
          </p:nvPr>
        </p:nvSpPr>
        <p:spPr>
          <a:xfrm>
            <a:off x="5032977" y="2502123"/>
            <a:ext cx="2811000" cy="4405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Create a basic version of the Snake game to establish core mechanics.</a:t>
            </a:r>
            <a:endParaRPr dirty="0"/>
          </a:p>
        </p:txBody>
      </p:sp>
      <p:sp>
        <p:nvSpPr>
          <p:cNvPr id="506" name="Google Shape;506;p41"/>
          <p:cNvSpPr txBox="1">
            <a:spLocks noGrp="1"/>
          </p:cNvSpPr>
          <p:nvPr>
            <p:ph type="subTitle" idx="3"/>
          </p:nvPr>
        </p:nvSpPr>
        <p:spPr>
          <a:xfrm>
            <a:off x="1206425" y="3804951"/>
            <a:ext cx="2811000" cy="6734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Conduct thorough testing to identify and resolve bugs and issues.</a:t>
            </a:r>
          </a:p>
        </p:txBody>
      </p:sp>
      <p:sp>
        <p:nvSpPr>
          <p:cNvPr id="507" name="Google Shape;507;p41"/>
          <p:cNvSpPr txBox="1">
            <a:spLocks noGrp="1"/>
          </p:cNvSpPr>
          <p:nvPr>
            <p:ph type="subTitle" idx="4"/>
          </p:nvPr>
        </p:nvSpPr>
        <p:spPr>
          <a:xfrm>
            <a:off x="5032975" y="3804949"/>
            <a:ext cx="2811000" cy="6734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Optimize performance and user experience</a:t>
            </a:r>
          </a:p>
        </p:txBody>
      </p:sp>
      <p:sp>
        <p:nvSpPr>
          <p:cNvPr id="508" name="Google Shape;508;p41"/>
          <p:cNvSpPr txBox="1">
            <a:spLocks noGrp="1"/>
          </p:cNvSpPr>
          <p:nvPr>
            <p:ph type="subTitle" idx="5"/>
          </p:nvPr>
        </p:nvSpPr>
        <p:spPr>
          <a:xfrm>
            <a:off x="1206424" y="1549678"/>
            <a:ext cx="2811000" cy="6815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Designing the Quiz Implementation</a:t>
            </a:r>
            <a:endParaRPr dirty="0"/>
          </a:p>
        </p:txBody>
      </p:sp>
      <p:sp>
        <p:nvSpPr>
          <p:cNvPr id="509" name="Google Shape;509;p41"/>
          <p:cNvSpPr txBox="1">
            <a:spLocks noGrp="1"/>
          </p:cNvSpPr>
          <p:nvPr>
            <p:ph type="subTitle" idx="7"/>
          </p:nvPr>
        </p:nvSpPr>
        <p:spPr>
          <a:xfrm>
            <a:off x="5032950" y="1549674"/>
            <a:ext cx="2811000" cy="7113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Developing the Snake Game</a:t>
            </a:r>
            <a:endParaRPr dirty="0"/>
          </a:p>
        </p:txBody>
      </p:sp>
      <p:sp>
        <p:nvSpPr>
          <p:cNvPr id="510" name="Google Shape;510;p41"/>
          <p:cNvSpPr txBox="1">
            <a:spLocks noGrp="1"/>
          </p:cNvSpPr>
          <p:nvPr>
            <p:ph type="subTitle" idx="8"/>
          </p:nvPr>
        </p:nvSpPr>
        <p:spPr>
          <a:xfrm>
            <a:off x="5032950" y="3185243"/>
            <a:ext cx="28110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err="1"/>
              <a:t>Enhancements</a:t>
            </a:r>
            <a:endParaRPr lang="ro-RO" dirty="0"/>
          </a:p>
        </p:txBody>
      </p:sp>
      <p:pic>
        <p:nvPicPr>
          <p:cNvPr id="3" name="Imagine 2">
            <a:extLst>
              <a:ext uri="{FF2B5EF4-FFF2-40B4-BE49-F238E27FC236}">
                <a16:creationId xmlns:a16="http://schemas.microsoft.com/office/drawing/2014/main" id="{F2A28E9B-D196-CE99-8A2A-8B5A4CFFE343}"/>
              </a:ext>
            </a:extLst>
          </p:cNvPr>
          <p:cNvPicPr>
            <a:picLocks noChangeAspect="1"/>
          </p:cNvPicPr>
          <p:nvPr/>
        </p:nvPicPr>
        <p:blipFill>
          <a:blip r:embed="rId3"/>
          <a:stretch>
            <a:fillRect/>
          </a:stretch>
        </p:blipFill>
        <p:spPr>
          <a:xfrm>
            <a:off x="346767" y="196809"/>
            <a:ext cx="823031" cy="646232"/>
          </a:xfrm>
          <a:prstGeom prst="rect">
            <a:avLst/>
          </a:prstGeom>
        </p:spPr>
      </p:pic>
      <p:sp>
        <p:nvSpPr>
          <p:cNvPr id="4" name="Google Shape;9906;p66">
            <a:extLst>
              <a:ext uri="{FF2B5EF4-FFF2-40B4-BE49-F238E27FC236}">
                <a16:creationId xmlns:a16="http://schemas.microsoft.com/office/drawing/2014/main" id="{29AD55EF-2D0B-D008-FC23-E0BFB0360CB2}"/>
              </a:ext>
            </a:extLst>
          </p:cNvPr>
          <p:cNvSpPr/>
          <p:nvPr/>
        </p:nvSpPr>
        <p:spPr>
          <a:xfrm>
            <a:off x="2433764" y="2141328"/>
            <a:ext cx="356319" cy="360795"/>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718;p63">
            <a:extLst>
              <a:ext uri="{FF2B5EF4-FFF2-40B4-BE49-F238E27FC236}">
                <a16:creationId xmlns:a16="http://schemas.microsoft.com/office/drawing/2014/main" id="{39EAF8D7-D221-BBB7-CB09-9C080EF868A5}"/>
              </a:ext>
            </a:extLst>
          </p:cNvPr>
          <p:cNvSpPr/>
          <p:nvPr/>
        </p:nvSpPr>
        <p:spPr>
          <a:xfrm>
            <a:off x="6252038" y="2197889"/>
            <a:ext cx="372824" cy="374060"/>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9415;p65">
            <a:extLst>
              <a:ext uri="{FF2B5EF4-FFF2-40B4-BE49-F238E27FC236}">
                <a16:creationId xmlns:a16="http://schemas.microsoft.com/office/drawing/2014/main" id="{5D6A5F56-A556-23B4-0B66-BBF12695D78B}"/>
              </a:ext>
            </a:extLst>
          </p:cNvPr>
          <p:cNvGrpSpPr/>
          <p:nvPr/>
        </p:nvGrpSpPr>
        <p:grpSpPr>
          <a:xfrm>
            <a:off x="2423120" y="3507263"/>
            <a:ext cx="366963" cy="352768"/>
            <a:chOff x="-31889075" y="2658950"/>
            <a:chExt cx="302475" cy="290775"/>
          </a:xfrm>
        </p:grpSpPr>
        <p:sp>
          <p:nvSpPr>
            <p:cNvPr id="7" name="Google Shape;9416;p65">
              <a:extLst>
                <a:ext uri="{FF2B5EF4-FFF2-40B4-BE49-F238E27FC236}">
                  <a16:creationId xmlns:a16="http://schemas.microsoft.com/office/drawing/2014/main" id="{81299DDF-BC87-C132-FF11-E4F5A8FD9D8D}"/>
                </a:ext>
              </a:extLst>
            </p:cNvPr>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17;p65">
              <a:extLst>
                <a:ext uri="{FF2B5EF4-FFF2-40B4-BE49-F238E27FC236}">
                  <a16:creationId xmlns:a16="http://schemas.microsoft.com/office/drawing/2014/main" id="{AFE925C8-CF61-5B0C-3618-C42B58715AAA}"/>
                </a:ext>
              </a:extLst>
            </p:cNvPr>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007;p66">
            <a:extLst>
              <a:ext uri="{FF2B5EF4-FFF2-40B4-BE49-F238E27FC236}">
                <a16:creationId xmlns:a16="http://schemas.microsoft.com/office/drawing/2014/main" id="{75EF684E-4F06-142E-0E58-FA7FB846EBE1}"/>
              </a:ext>
            </a:extLst>
          </p:cNvPr>
          <p:cNvGrpSpPr/>
          <p:nvPr/>
        </p:nvGrpSpPr>
        <p:grpSpPr>
          <a:xfrm>
            <a:off x="6267672" y="3504557"/>
            <a:ext cx="341555" cy="341579"/>
            <a:chOff x="-13529550" y="1639425"/>
            <a:chExt cx="353650" cy="353675"/>
          </a:xfrm>
        </p:grpSpPr>
        <p:sp>
          <p:nvSpPr>
            <p:cNvPr id="10" name="Google Shape;10008;p66">
              <a:extLst>
                <a:ext uri="{FF2B5EF4-FFF2-40B4-BE49-F238E27FC236}">
                  <a16:creationId xmlns:a16="http://schemas.microsoft.com/office/drawing/2014/main" id="{9424F087-6690-51CB-6FA5-4C768BDA4752}"/>
                </a:ext>
              </a:extLst>
            </p:cNvPr>
            <p:cNvSpPr/>
            <p:nvPr/>
          </p:nvSpPr>
          <p:spPr>
            <a:xfrm>
              <a:off x="-13529550" y="1910125"/>
              <a:ext cx="353650" cy="82975"/>
            </a:xfrm>
            <a:custGeom>
              <a:avLst/>
              <a:gdLst/>
              <a:ahLst/>
              <a:cxnLst/>
              <a:rect l="l" t="t" r="r" b="b"/>
              <a:pathLst>
                <a:path w="14146" h="3319" extrusionOk="0">
                  <a:moveTo>
                    <a:pt x="3434" y="893"/>
                  </a:moveTo>
                  <a:lnTo>
                    <a:pt x="3434" y="893"/>
                  </a:lnTo>
                  <a:cubicBezTo>
                    <a:pt x="3340" y="1145"/>
                    <a:pt x="3308" y="1428"/>
                    <a:pt x="3308" y="1649"/>
                  </a:cubicBezTo>
                  <a:cubicBezTo>
                    <a:pt x="3308" y="1932"/>
                    <a:pt x="3340" y="2153"/>
                    <a:pt x="3434" y="2405"/>
                  </a:cubicBezTo>
                  <a:cubicBezTo>
                    <a:pt x="2899" y="2373"/>
                    <a:pt x="2426" y="2279"/>
                    <a:pt x="2017" y="2153"/>
                  </a:cubicBezTo>
                  <a:cubicBezTo>
                    <a:pt x="1229" y="1964"/>
                    <a:pt x="914" y="1743"/>
                    <a:pt x="819" y="1649"/>
                  </a:cubicBezTo>
                  <a:cubicBezTo>
                    <a:pt x="914" y="1586"/>
                    <a:pt x="1166" y="1334"/>
                    <a:pt x="2017" y="1145"/>
                  </a:cubicBezTo>
                  <a:cubicBezTo>
                    <a:pt x="2426" y="1019"/>
                    <a:pt x="2899" y="956"/>
                    <a:pt x="3434" y="893"/>
                  </a:cubicBezTo>
                  <a:close/>
                  <a:moveTo>
                    <a:pt x="6018" y="861"/>
                  </a:moveTo>
                  <a:cubicBezTo>
                    <a:pt x="7908" y="987"/>
                    <a:pt x="8948" y="1428"/>
                    <a:pt x="9137" y="1649"/>
                  </a:cubicBezTo>
                  <a:cubicBezTo>
                    <a:pt x="9042" y="1743"/>
                    <a:pt x="8790" y="1964"/>
                    <a:pt x="7940" y="2153"/>
                  </a:cubicBezTo>
                  <a:cubicBezTo>
                    <a:pt x="7404" y="2279"/>
                    <a:pt x="6742" y="2405"/>
                    <a:pt x="6018" y="2436"/>
                  </a:cubicBezTo>
                  <a:cubicBezTo>
                    <a:pt x="5892" y="2216"/>
                    <a:pt x="5829" y="1932"/>
                    <a:pt x="5829" y="1649"/>
                  </a:cubicBezTo>
                  <a:cubicBezTo>
                    <a:pt x="5829" y="1365"/>
                    <a:pt x="5892" y="1113"/>
                    <a:pt x="6018" y="861"/>
                  </a:cubicBezTo>
                  <a:close/>
                  <a:moveTo>
                    <a:pt x="5104" y="798"/>
                  </a:moveTo>
                  <a:cubicBezTo>
                    <a:pt x="5041" y="1050"/>
                    <a:pt x="4947" y="1334"/>
                    <a:pt x="4947" y="1617"/>
                  </a:cubicBezTo>
                  <a:cubicBezTo>
                    <a:pt x="4947" y="1901"/>
                    <a:pt x="5010" y="2153"/>
                    <a:pt x="5104" y="2436"/>
                  </a:cubicBezTo>
                  <a:cubicBezTo>
                    <a:pt x="4994" y="2452"/>
                    <a:pt x="4876" y="2460"/>
                    <a:pt x="4754" y="2460"/>
                  </a:cubicBezTo>
                  <a:cubicBezTo>
                    <a:pt x="4632" y="2460"/>
                    <a:pt x="4506" y="2452"/>
                    <a:pt x="4379" y="2436"/>
                  </a:cubicBezTo>
                  <a:cubicBezTo>
                    <a:pt x="4222" y="2216"/>
                    <a:pt x="4159" y="1932"/>
                    <a:pt x="4159" y="1617"/>
                  </a:cubicBezTo>
                  <a:cubicBezTo>
                    <a:pt x="4159" y="1334"/>
                    <a:pt x="4253" y="1050"/>
                    <a:pt x="4379" y="798"/>
                  </a:cubicBezTo>
                  <a:close/>
                  <a:moveTo>
                    <a:pt x="10801" y="817"/>
                  </a:moveTo>
                  <a:cubicBezTo>
                    <a:pt x="10917" y="817"/>
                    <a:pt x="11036" y="841"/>
                    <a:pt x="11153" y="893"/>
                  </a:cubicBezTo>
                  <a:lnTo>
                    <a:pt x="12728" y="1649"/>
                  </a:lnTo>
                  <a:lnTo>
                    <a:pt x="11153" y="2405"/>
                  </a:lnTo>
                  <a:cubicBezTo>
                    <a:pt x="11032" y="2465"/>
                    <a:pt x="10908" y="2493"/>
                    <a:pt x="10788" y="2493"/>
                  </a:cubicBezTo>
                  <a:cubicBezTo>
                    <a:pt x="10346" y="2493"/>
                    <a:pt x="9956" y="2120"/>
                    <a:pt x="9956" y="1649"/>
                  </a:cubicBezTo>
                  <a:cubicBezTo>
                    <a:pt x="9956" y="1173"/>
                    <a:pt x="10354" y="817"/>
                    <a:pt x="10801" y="817"/>
                  </a:cubicBezTo>
                  <a:close/>
                  <a:moveTo>
                    <a:pt x="10785" y="0"/>
                  </a:moveTo>
                  <a:cubicBezTo>
                    <a:pt x="10221" y="0"/>
                    <a:pt x="9666" y="291"/>
                    <a:pt x="9357" y="798"/>
                  </a:cubicBezTo>
                  <a:cubicBezTo>
                    <a:pt x="8349" y="168"/>
                    <a:pt x="6207" y="10"/>
                    <a:pt x="5010" y="10"/>
                  </a:cubicBezTo>
                  <a:cubicBezTo>
                    <a:pt x="3592" y="10"/>
                    <a:pt x="0" y="231"/>
                    <a:pt x="0" y="1649"/>
                  </a:cubicBezTo>
                  <a:cubicBezTo>
                    <a:pt x="0" y="3066"/>
                    <a:pt x="3529" y="3318"/>
                    <a:pt x="5010" y="3318"/>
                  </a:cubicBezTo>
                  <a:cubicBezTo>
                    <a:pt x="6207" y="3318"/>
                    <a:pt x="8349" y="3161"/>
                    <a:pt x="9357" y="2531"/>
                  </a:cubicBezTo>
                  <a:cubicBezTo>
                    <a:pt x="9667" y="3039"/>
                    <a:pt x="10224" y="3315"/>
                    <a:pt x="10790" y="3315"/>
                  </a:cubicBezTo>
                  <a:cubicBezTo>
                    <a:pt x="11031" y="3315"/>
                    <a:pt x="11274" y="3265"/>
                    <a:pt x="11500" y="3161"/>
                  </a:cubicBezTo>
                  <a:lnTo>
                    <a:pt x="13894" y="2058"/>
                  </a:lnTo>
                  <a:cubicBezTo>
                    <a:pt x="14052" y="1964"/>
                    <a:pt x="14146" y="1838"/>
                    <a:pt x="14146" y="1649"/>
                  </a:cubicBezTo>
                  <a:cubicBezTo>
                    <a:pt x="14146" y="1491"/>
                    <a:pt x="14020" y="1334"/>
                    <a:pt x="13894" y="1271"/>
                  </a:cubicBezTo>
                  <a:lnTo>
                    <a:pt x="11500" y="168"/>
                  </a:lnTo>
                  <a:cubicBezTo>
                    <a:pt x="11272" y="54"/>
                    <a:pt x="11028" y="0"/>
                    <a:pt x="10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009;p66">
              <a:extLst>
                <a:ext uri="{FF2B5EF4-FFF2-40B4-BE49-F238E27FC236}">
                  <a16:creationId xmlns:a16="http://schemas.microsoft.com/office/drawing/2014/main" id="{3F30C4CC-C8EC-99CE-BC8E-7AB320F677BF}"/>
                </a:ext>
              </a:extLst>
            </p:cNvPr>
            <p:cNvSpPr/>
            <p:nvPr/>
          </p:nvSpPr>
          <p:spPr>
            <a:xfrm>
              <a:off x="-13383850" y="1681175"/>
              <a:ext cx="40975" cy="41775"/>
            </a:xfrm>
            <a:custGeom>
              <a:avLst/>
              <a:gdLst/>
              <a:ahLst/>
              <a:cxnLst/>
              <a:rect l="l" t="t" r="r" b="b"/>
              <a:pathLst>
                <a:path w="1639" h="1671" extrusionOk="0">
                  <a:moveTo>
                    <a:pt x="820" y="1"/>
                  </a:moveTo>
                  <a:cubicBezTo>
                    <a:pt x="379" y="1"/>
                    <a:pt x="1" y="379"/>
                    <a:pt x="1" y="851"/>
                  </a:cubicBezTo>
                  <a:cubicBezTo>
                    <a:pt x="1" y="1292"/>
                    <a:pt x="379" y="1670"/>
                    <a:pt x="820" y="1670"/>
                  </a:cubicBezTo>
                  <a:cubicBezTo>
                    <a:pt x="1292" y="1670"/>
                    <a:pt x="1639" y="1292"/>
                    <a:pt x="1639" y="851"/>
                  </a:cubicBezTo>
                  <a:cubicBezTo>
                    <a:pt x="1639" y="379"/>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010;p66">
              <a:extLst>
                <a:ext uri="{FF2B5EF4-FFF2-40B4-BE49-F238E27FC236}">
                  <a16:creationId xmlns:a16="http://schemas.microsoft.com/office/drawing/2014/main" id="{BAA9DD9B-7DB0-6E8E-E19C-E2D8C6F39753}"/>
                </a:ext>
              </a:extLst>
            </p:cNvPr>
            <p:cNvSpPr/>
            <p:nvPr/>
          </p:nvSpPr>
          <p:spPr>
            <a:xfrm>
              <a:off x="-13446075" y="1692200"/>
              <a:ext cx="41775" cy="41775"/>
            </a:xfrm>
            <a:custGeom>
              <a:avLst/>
              <a:gdLst/>
              <a:ahLst/>
              <a:cxnLst/>
              <a:rect l="l" t="t" r="r" b="b"/>
              <a:pathLst>
                <a:path w="1671" h="1671" extrusionOk="0">
                  <a:moveTo>
                    <a:pt x="820" y="1"/>
                  </a:moveTo>
                  <a:cubicBezTo>
                    <a:pt x="379" y="1"/>
                    <a:pt x="1" y="379"/>
                    <a:pt x="1" y="851"/>
                  </a:cubicBezTo>
                  <a:cubicBezTo>
                    <a:pt x="1" y="1292"/>
                    <a:pt x="379" y="1670"/>
                    <a:pt x="820" y="1670"/>
                  </a:cubicBezTo>
                  <a:cubicBezTo>
                    <a:pt x="1293" y="1670"/>
                    <a:pt x="1671" y="1292"/>
                    <a:pt x="1671" y="851"/>
                  </a:cubicBezTo>
                  <a:cubicBezTo>
                    <a:pt x="1671" y="379"/>
                    <a:pt x="1293"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011;p66">
              <a:extLst>
                <a:ext uri="{FF2B5EF4-FFF2-40B4-BE49-F238E27FC236}">
                  <a16:creationId xmlns:a16="http://schemas.microsoft.com/office/drawing/2014/main" id="{8768AD92-1EB2-8317-63B4-04952423C142}"/>
                </a:ext>
              </a:extLst>
            </p:cNvPr>
            <p:cNvSpPr/>
            <p:nvPr/>
          </p:nvSpPr>
          <p:spPr>
            <a:xfrm>
              <a:off x="-13446075" y="1796175"/>
              <a:ext cx="41775" cy="40975"/>
            </a:xfrm>
            <a:custGeom>
              <a:avLst/>
              <a:gdLst/>
              <a:ahLst/>
              <a:cxnLst/>
              <a:rect l="l" t="t" r="r" b="b"/>
              <a:pathLst>
                <a:path w="1671" h="1639" extrusionOk="0">
                  <a:moveTo>
                    <a:pt x="820" y="0"/>
                  </a:moveTo>
                  <a:cubicBezTo>
                    <a:pt x="379" y="0"/>
                    <a:pt x="1" y="347"/>
                    <a:pt x="1" y="819"/>
                  </a:cubicBezTo>
                  <a:cubicBezTo>
                    <a:pt x="1" y="1260"/>
                    <a:pt x="379" y="1639"/>
                    <a:pt x="820" y="1639"/>
                  </a:cubicBezTo>
                  <a:cubicBezTo>
                    <a:pt x="1293" y="1639"/>
                    <a:pt x="1671" y="1260"/>
                    <a:pt x="1671" y="819"/>
                  </a:cubicBezTo>
                  <a:cubicBezTo>
                    <a:pt x="1671" y="347"/>
                    <a:pt x="1293" y="0"/>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012;p66">
              <a:extLst>
                <a:ext uri="{FF2B5EF4-FFF2-40B4-BE49-F238E27FC236}">
                  <a16:creationId xmlns:a16="http://schemas.microsoft.com/office/drawing/2014/main" id="{F72664DC-BDE2-4A6D-FEC5-223EECFEB3DD}"/>
                </a:ext>
              </a:extLst>
            </p:cNvPr>
            <p:cNvSpPr/>
            <p:nvPr/>
          </p:nvSpPr>
          <p:spPr>
            <a:xfrm>
              <a:off x="-13487025" y="1743400"/>
              <a:ext cx="40975" cy="41775"/>
            </a:xfrm>
            <a:custGeom>
              <a:avLst/>
              <a:gdLst/>
              <a:ahLst/>
              <a:cxnLst/>
              <a:rect l="l" t="t" r="r" b="b"/>
              <a:pathLst>
                <a:path w="1639" h="1671" extrusionOk="0">
                  <a:moveTo>
                    <a:pt x="820" y="0"/>
                  </a:moveTo>
                  <a:cubicBezTo>
                    <a:pt x="379" y="0"/>
                    <a:pt x="1" y="379"/>
                    <a:pt x="1" y="851"/>
                  </a:cubicBezTo>
                  <a:cubicBezTo>
                    <a:pt x="1" y="1292"/>
                    <a:pt x="379" y="1670"/>
                    <a:pt x="820" y="1670"/>
                  </a:cubicBezTo>
                  <a:cubicBezTo>
                    <a:pt x="1261" y="1670"/>
                    <a:pt x="1639" y="1292"/>
                    <a:pt x="1639" y="851"/>
                  </a:cubicBezTo>
                  <a:cubicBezTo>
                    <a:pt x="1639" y="379"/>
                    <a:pt x="1261" y="0"/>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013;p66">
              <a:extLst>
                <a:ext uri="{FF2B5EF4-FFF2-40B4-BE49-F238E27FC236}">
                  <a16:creationId xmlns:a16="http://schemas.microsoft.com/office/drawing/2014/main" id="{684ED3A2-47C9-F102-F615-AF8BBD5D27DC}"/>
                </a:ext>
              </a:extLst>
            </p:cNvPr>
            <p:cNvSpPr/>
            <p:nvPr/>
          </p:nvSpPr>
          <p:spPr>
            <a:xfrm>
              <a:off x="-13383850" y="1805625"/>
              <a:ext cx="40975" cy="41775"/>
            </a:xfrm>
            <a:custGeom>
              <a:avLst/>
              <a:gdLst/>
              <a:ahLst/>
              <a:cxnLst/>
              <a:rect l="l" t="t" r="r" b="b"/>
              <a:pathLst>
                <a:path w="1639" h="1671" extrusionOk="0">
                  <a:moveTo>
                    <a:pt x="820" y="0"/>
                  </a:moveTo>
                  <a:cubicBezTo>
                    <a:pt x="379" y="0"/>
                    <a:pt x="1" y="378"/>
                    <a:pt x="1" y="819"/>
                  </a:cubicBezTo>
                  <a:cubicBezTo>
                    <a:pt x="1" y="1292"/>
                    <a:pt x="379" y="1670"/>
                    <a:pt x="820" y="1670"/>
                  </a:cubicBezTo>
                  <a:cubicBezTo>
                    <a:pt x="1292" y="1670"/>
                    <a:pt x="1639" y="1292"/>
                    <a:pt x="1639" y="819"/>
                  </a:cubicBezTo>
                  <a:cubicBezTo>
                    <a:pt x="1639" y="378"/>
                    <a:pt x="1292" y="0"/>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14;p66">
              <a:extLst>
                <a:ext uri="{FF2B5EF4-FFF2-40B4-BE49-F238E27FC236}">
                  <a16:creationId xmlns:a16="http://schemas.microsoft.com/office/drawing/2014/main" id="{AC398061-9A18-197A-01B5-9749FDA98ED8}"/>
                </a:ext>
              </a:extLst>
            </p:cNvPr>
            <p:cNvSpPr/>
            <p:nvPr/>
          </p:nvSpPr>
          <p:spPr>
            <a:xfrm>
              <a:off x="-13529550" y="1639425"/>
              <a:ext cx="352075" cy="248925"/>
            </a:xfrm>
            <a:custGeom>
              <a:avLst/>
              <a:gdLst/>
              <a:ahLst/>
              <a:cxnLst/>
              <a:rect l="l" t="t" r="r" b="b"/>
              <a:pathLst>
                <a:path w="14083" h="9957" extrusionOk="0">
                  <a:moveTo>
                    <a:pt x="7057" y="820"/>
                  </a:moveTo>
                  <a:cubicBezTo>
                    <a:pt x="10554" y="820"/>
                    <a:pt x="13264" y="2805"/>
                    <a:pt x="13264" y="5010"/>
                  </a:cubicBezTo>
                  <a:cubicBezTo>
                    <a:pt x="13264" y="7215"/>
                    <a:pt x="10554" y="9137"/>
                    <a:pt x="7057" y="9137"/>
                  </a:cubicBezTo>
                  <a:cubicBezTo>
                    <a:pt x="3529" y="9137"/>
                    <a:pt x="819" y="7215"/>
                    <a:pt x="819" y="5010"/>
                  </a:cubicBezTo>
                  <a:cubicBezTo>
                    <a:pt x="819" y="2742"/>
                    <a:pt x="3623" y="820"/>
                    <a:pt x="7057" y="820"/>
                  </a:cubicBezTo>
                  <a:close/>
                  <a:moveTo>
                    <a:pt x="7057" y="1"/>
                  </a:moveTo>
                  <a:cubicBezTo>
                    <a:pt x="3151" y="1"/>
                    <a:pt x="0" y="2238"/>
                    <a:pt x="0" y="5010"/>
                  </a:cubicBezTo>
                  <a:cubicBezTo>
                    <a:pt x="0" y="7846"/>
                    <a:pt x="3277" y="9956"/>
                    <a:pt x="7057" y="9956"/>
                  </a:cubicBezTo>
                  <a:cubicBezTo>
                    <a:pt x="10870" y="9956"/>
                    <a:pt x="14083" y="7783"/>
                    <a:pt x="14083" y="5010"/>
                  </a:cubicBezTo>
                  <a:cubicBezTo>
                    <a:pt x="14083" y="2238"/>
                    <a:pt x="10933" y="1"/>
                    <a:pt x="7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15;p66">
              <a:extLst>
                <a:ext uri="{FF2B5EF4-FFF2-40B4-BE49-F238E27FC236}">
                  <a16:creationId xmlns:a16="http://schemas.microsoft.com/office/drawing/2014/main" id="{58094244-EE7D-53E3-4797-8B7235643AC5}"/>
                </a:ext>
              </a:extLst>
            </p:cNvPr>
            <p:cNvSpPr/>
            <p:nvPr/>
          </p:nvSpPr>
          <p:spPr>
            <a:xfrm>
              <a:off x="-13323200" y="1722925"/>
              <a:ext cx="104775" cy="82725"/>
            </a:xfrm>
            <a:custGeom>
              <a:avLst/>
              <a:gdLst/>
              <a:ahLst/>
              <a:cxnLst/>
              <a:rect l="l" t="t" r="r" b="b"/>
              <a:pathLst>
                <a:path w="4191" h="3309" extrusionOk="0">
                  <a:moveTo>
                    <a:pt x="2111" y="819"/>
                  </a:moveTo>
                  <a:cubicBezTo>
                    <a:pt x="2773" y="819"/>
                    <a:pt x="3372" y="1229"/>
                    <a:pt x="3372" y="1670"/>
                  </a:cubicBezTo>
                  <a:cubicBezTo>
                    <a:pt x="3372" y="2080"/>
                    <a:pt x="2805" y="2489"/>
                    <a:pt x="2111" y="2489"/>
                  </a:cubicBezTo>
                  <a:cubicBezTo>
                    <a:pt x="1418" y="2489"/>
                    <a:pt x="851" y="2080"/>
                    <a:pt x="851" y="1670"/>
                  </a:cubicBezTo>
                  <a:cubicBezTo>
                    <a:pt x="883" y="1229"/>
                    <a:pt x="1418" y="819"/>
                    <a:pt x="2111" y="819"/>
                  </a:cubicBezTo>
                  <a:close/>
                  <a:moveTo>
                    <a:pt x="2111" y="0"/>
                  </a:moveTo>
                  <a:cubicBezTo>
                    <a:pt x="914" y="0"/>
                    <a:pt x="1" y="756"/>
                    <a:pt x="1" y="1670"/>
                  </a:cubicBezTo>
                  <a:cubicBezTo>
                    <a:pt x="64" y="2552"/>
                    <a:pt x="946" y="3308"/>
                    <a:pt x="2111" y="3308"/>
                  </a:cubicBezTo>
                  <a:cubicBezTo>
                    <a:pt x="3277" y="3308"/>
                    <a:pt x="4191" y="2552"/>
                    <a:pt x="4191" y="1670"/>
                  </a:cubicBezTo>
                  <a:cubicBezTo>
                    <a:pt x="4191" y="756"/>
                    <a:pt x="3277"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grpSp>
        <p:nvGrpSpPr>
          <p:cNvPr id="532" name="Google Shape;532;p43"/>
          <p:cNvGrpSpPr/>
          <p:nvPr/>
        </p:nvGrpSpPr>
        <p:grpSpPr>
          <a:xfrm>
            <a:off x="4785088" y="1288400"/>
            <a:ext cx="1625700" cy="1625700"/>
            <a:chOff x="4653650" y="1256600"/>
            <a:chExt cx="1625700" cy="1625700"/>
          </a:xfrm>
        </p:grpSpPr>
        <p:sp>
          <p:nvSpPr>
            <p:cNvPr id="533" name="Google Shape;533;p43"/>
            <p:cNvSpPr/>
            <p:nvPr/>
          </p:nvSpPr>
          <p:spPr>
            <a:xfrm>
              <a:off x="4653650" y="1256600"/>
              <a:ext cx="1625700" cy="162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34" name="Google Shape;534;p43"/>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35" name="Google Shape;535;p43"/>
          <p:cNvSpPr txBox="1">
            <a:spLocks noGrp="1"/>
          </p:cNvSpPr>
          <p:nvPr>
            <p:ph type="title"/>
          </p:nvPr>
        </p:nvSpPr>
        <p:spPr>
          <a:xfrm>
            <a:off x="1226113" y="1953600"/>
            <a:ext cx="3731700" cy="115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1600" dirty="0" err="1">
                <a:latin typeface="Open Sans" panose="020B0606030504020204" pitchFamily="34" charset="0"/>
                <a:ea typeface="Open Sans" panose="020B0606030504020204" pitchFamily="34" charset="0"/>
                <a:cs typeface="Open Sans" panose="020B0606030504020204" pitchFamily="34" charset="0"/>
              </a:rPr>
              <a:t>Clear</a:t>
            </a:r>
            <a:r>
              <a:rPr lang="ro-RO" sz="1600" dirty="0">
                <a:latin typeface="Open Sans" panose="020B0606030504020204" pitchFamily="34" charset="0"/>
                <a:ea typeface="Open Sans" panose="020B0606030504020204" pitchFamily="34" charset="0"/>
                <a:cs typeface="Open Sans" panose="020B0606030504020204" pitchFamily="34" charset="0"/>
              </a:rPr>
              <a:t> </a:t>
            </a:r>
            <a:r>
              <a:rPr lang="ro-RO" sz="1600" dirty="0" err="1">
                <a:latin typeface="Open Sans" panose="020B0606030504020204" pitchFamily="34" charset="0"/>
                <a:ea typeface="Open Sans" panose="020B0606030504020204" pitchFamily="34" charset="0"/>
                <a:cs typeface="Open Sans" panose="020B0606030504020204" pitchFamily="34" charset="0"/>
              </a:rPr>
              <a:t>Screen</a:t>
            </a:r>
            <a:r>
              <a:rPr lang="ro-RO" sz="1600" dirty="0">
                <a:latin typeface="Open Sans" panose="020B0606030504020204" pitchFamily="34" charset="0"/>
                <a:ea typeface="Open Sans" panose="020B0606030504020204" pitchFamily="34" charset="0"/>
                <a:cs typeface="Open Sans" panose="020B0606030504020204" pitchFamily="34" charset="0"/>
              </a:rPr>
              <a:t> </a:t>
            </a:r>
            <a:r>
              <a:rPr lang="ro-RO" sz="1600" dirty="0" err="1">
                <a:latin typeface="Open Sans" panose="020B0606030504020204" pitchFamily="34" charset="0"/>
                <a:ea typeface="Open Sans" panose="020B0606030504020204" pitchFamily="34" charset="0"/>
                <a:cs typeface="Open Sans" panose="020B0606030504020204" pitchFamily="34" charset="0"/>
              </a:rPr>
              <a:t>Mechanisms</a:t>
            </a:r>
            <a:br>
              <a:rPr lang="en-US" sz="1600" dirty="0">
                <a:latin typeface="Open Sans" panose="020B0606030504020204" pitchFamily="34" charset="0"/>
                <a:ea typeface="Open Sans" panose="020B0606030504020204" pitchFamily="34" charset="0"/>
                <a:cs typeface="Open Sans" panose="020B0606030504020204" pitchFamily="34" charset="0"/>
              </a:rPr>
            </a:br>
            <a:br>
              <a:rPr lang="en-US" sz="1600" dirty="0">
                <a:latin typeface="Open Sans" panose="020B0606030504020204" pitchFamily="34" charset="0"/>
                <a:ea typeface="Open Sans" panose="020B0606030504020204" pitchFamily="34" charset="0"/>
                <a:cs typeface="Open Sans" panose="020B0606030504020204" pitchFamily="34" charset="0"/>
              </a:rPr>
            </a:br>
            <a:r>
              <a:rPr lang="en-US" sz="1600" dirty="0">
                <a:latin typeface="Open Sans" panose="020B0606030504020204" pitchFamily="34" charset="0"/>
                <a:ea typeface="Open Sans" panose="020B0606030504020204" pitchFamily="34" charset="0"/>
                <a:cs typeface="Open Sans" panose="020B0606030504020204" pitchFamily="34" charset="0"/>
              </a:rPr>
              <a:t>-system("</a:t>
            </a:r>
            <a:r>
              <a:rPr lang="en-US" sz="1600" dirty="0" err="1">
                <a:latin typeface="Open Sans" panose="020B0606030504020204" pitchFamily="34" charset="0"/>
                <a:ea typeface="Open Sans" panose="020B0606030504020204" pitchFamily="34" charset="0"/>
                <a:cs typeface="Open Sans" panose="020B0606030504020204" pitchFamily="34" charset="0"/>
              </a:rPr>
              <a:t>cls</a:t>
            </a:r>
            <a:r>
              <a:rPr lang="en-US" sz="1600" dirty="0">
                <a:latin typeface="Open Sans" panose="020B0606030504020204" pitchFamily="34" charset="0"/>
                <a:ea typeface="Open Sans" panose="020B0606030504020204" pitchFamily="34" charset="0"/>
                <a:cs typeface="Open Sans" panose="020B0606030504020204" pitchFamily="34" charset="0"/>
              </a:rPr>
              <a:t>") function-</a:t>
            </a:r>
            <a:endParaRPr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536" name="Google Shape;536;p43"/>
          <p:cNvSpPr/>
          <p:nvPr/>
        </p:nvSpPr>
        <p:spPr>
          <a:xfrm>
            <a:off x="5322018" y="1820235"/>
            <a:ext cx="551881" cy="651775"/>
          </a:xfrm>
          <a:custGeom>
            <a:avLst/>
            <a:gdLst/>
            <a:ahLst/>
            <a:cxnLst/>
            <a:rect l="l" t="t" r="r" b="b"/>
            <a:pathLst>
              <a:path w="1370" h="1618" extrusionOk="0">
                <a:moveTo>
                  <a:pt x="1096" y="1046"/>
                </a:moveTo>
                <a:lnTo>
                  <a:pt x="847" y="1232"/>
                </a:lnTo>
                <a:cubicBezTo>
                  <a:pt x="819" y="1253"/>
                  <a:pt x="779" y="1248"/>
                  <a:pt x="759" y="1220"/>
                </a:cubicBezTo>
                <a:cubicBezTo>
                  <a:pt x="738" y="1192"/>
                  <a:pt x="743" y="1152"/>
                  <a:pt x="771" y="1131"/>
                </a:cubicBezTo>
                <a:lnTo>
                  <a:pt x="952" y="995"/>
                </a:lnTo>
                <a:lnTo>
                  <a:pt x="771" y="859"/>
                </a:lnTo>
                <a:cubicBezTo>
                  <a:pt x="743" y="839"/>
                  <a:pt x="738" y="799"/>
                  <a:pt x="759" y="771"/>
                </a:cubicBezTo>
                <a:cubicBezTo>
                  <a:pt x="780" y="743"/>
                  <a:pt x="819" y="737"/>
                  <a:pt x="847" y="758"/>
                </a:cubicBezTo>
                <a:lnTo>
                  <a:pt x="1096" y="945"/>
                </a:lnTo>
                <a:cubicBezTo>
                  <a:pt x="1129" y="970"/>
                  <a:pt x="1129" y="1021"/>
                  <a:pt x="1096" y="1046"/>
                </a:cubicBezTo>
                <a:moveTo>
                  <a:pt x="598" y="859"/>
                </a:moveTo>
                <a:lnTo>
                  <a:pt x="417" y="995"/>
                </a:lnTo>
                <a:lnTo>
                  <a:pt x="598" y="1131"/>
                </a:lnTo>
                <a:cubicBezTo>
                  <a:pt x="626" y="1152"/>
                  <a:pt x="632" y="1192"/>
                  <a:pt x="611" y="1220"/>
                </a:cubicBezTo>
                <a:cubicBezTo>
                  <a:pt x="590" y="1248"/>
                  <a:pt x="550" y="1253"/>
                  <a:pt x="523" y="1232"/>
                </a:cubicBezTo>
                <a:lnTo>
                  <a:pt x="274" y="1046"/>
                </a:lnTo>
                <a:cubicBezTo>
                  <a:pt x="240" y="1021"/>
                  <a:pt x="240" y="970"/>
                  <a:pt x="274" y="945"/>
                </a:cubicBezTo>
                <a:lnTo>
                  <a:pt x="523" y="758"/>
                </a:lnTo>
                <a:cubicBezTo>
                  <a:pt x="551" y="737"/>
                  <a:pt x="590" y="743"/>
                  <a:pt x="611" y="771"/>
                </a:cubicBezTo>
                <a:cubicBezTo>
                  <a:pt x="632" y="799"/>
                  <a:pt x="626" y="839"/>
                  <a:pt x="598" y="859"/>
                </a:cubicBezTo>
                <a:moveTo>
                  <a:pt x="126" y="1492"/>
                </a:moveTo>
                <a:lnTo>
                  <a:pt x="126" y="126"/>
                </a:lnTo>
                <a:lnTo>
                  <a:pt x="870" y="126"/>
                </a:lnTo>
                <a:lnTo>
                  <a:pt x="870" y="436"/>
                </a:lnTo>
                <a:cubicBezTo>
                  <a:pt x="870" y="471"/>
                  <a:pt x="899" y="499"/>
                  <a:pt x="934" y="499"/>
                </a:cubicBezTo>
                <a:lnTo>
                  <a:pt x="1243" y="499"/>
                </a:lnTo>
                <a:lnTo>
                  <a:pt x="1243" y="1492"/>
                </a:lnTo>
                <a:lnTo>
                  <a:pt x="126" y="1492"/>
                </a:lnTo>
                <a:moveTo>
                  <a:pt x="997" y="216"/>
                </a:moveTo>
                <a:lnTo>
                  <a:pt x="1154" y="373"/>
                </a:lnTo>
                <a:lnTo>
                  <a:pt x="997" y="373"/>
                </a:lnTo>
                <a:lnTo>
                  <a:pt x="997" y="216"/>
                </a:lnTo>
                <a:moveTo>
                  <a:pt x="1351" y="391"/>
                </a:moveTo>
                <a:lnTo>
                  <a:pt x="978" y="18"/>
                </a:lnTo>
                <a:lnTo>
                  <a:pt x="978" y="18"/>
                </a:lnTo>
                <a:cubicBezTo>
                  <a:pt x="965" y="6"/>
                  <a:pt x="949" y="0"/>
                  <a:pt x="934" y="0"/>
                </a:cubicBezTo>
                <a:lnTo>
                  <a:pt x="63" y="0"/>
                </a:lnTo>
                <a:cubicBezTo>
                  <a:pt x="28" y="0"/>
                  <a:pt x="0" y="28"/>
                  <a:pt x="0" y="63"/>
                </a:cubicBezTo>
                <a:lnTo>
                  <a:pt x="0" y="1555"/>
                </a:lnTo>
                <a:cubicBezTo>
                  <a:pt x="0" y="1590"/>
                  <a:pt x="28" y="1618"/>
                  <a:pt x="63" y="1618"/>
                </a:cubicBezTo>
                <a:lnTo>
                  <a:pt x="1306" y="1618"/>
                </a:lnTo>
                <a:cubicBezTo>
                  <a:pt x="1341" y="1618"/>
                  <a:pt x="1370" y="1590"/>
                  <a:pt x="1370" y="1555"/>
                </a:cubicBezTo>
                <a:lnTo>
                  <a:pt x="1370" y="436"/>
                </a:lnTo>
                <a:cubicBezTo>
                  <a:pt x="1370" y="419"/>
                  <a:pt x="1363" y="403"/>
                  <a:pt x="1351" y="3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7" name="Google Shape;537;p43"/>
          <p:cNvSpPr txBox="1">
            <a:spLocks noGrp="1"/>
          </p:cNvSpPr>
          <p:nvPr>
            <p:ph type="subTitle" idx="1"/>
          </p:nvPr>
        </p:nvSpPr>
        <p:spPr>
          <a:xfrm>
            <a:off x="4404250" y="2898325"/>
            <a:ext cx="35136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Managing different screen resolutions to ensure the game and quiz display correctly</a:t>
            </a:r>
          </a:p>
        </p:txBody>
      </p:sp>
      <p:sp>
        <p:nvSpPr>
          <p:cNvPr id="538" name="Google Shape;538;p43"/>
          <p:cNvSpPr/>
          <p:nvPr/>
        </p:nvSpPr>
        <p:spPr>
          <a:xfrm>
            <a:off x="4404252" y="2738725"/>
            <a:ext cx="3513625"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CasetăText 14">
            <a:extLst>
              <a:ext uri="{FF2B5EF4-FFF2-40B4-BE49-F238E27FC236}">
                <a16:creationId xmlns:a16="http://schemas.microsoft.com/office/drawing/2014/main" id="{5FEFE1F5-A995-0629-6077-538F61E86ED6}"/>
              </a:ext>
            </a:extLst>
          </p:cNvPr>
          <p:cNvSpPr txBox="1"/>
          <p:nvPr/>
        </p:nvSpPr>
        <p:spPr>
          <a:xfrm>
            <a:off x="1226113" y="1026790"/>
            <a:ext cx="2297672" cy="523220"/>
          </a:xfrm>
          <a:prstGeom prst="rect">
            <a:avLst/>
          </a:prstGeom>
          <a:noFill/>
        </p:spPr>
        <p:txBody>
          <a:bodyPr wrap="square" rtlCol="0">
            <a:spAutoFit/>
          </a:bodyPr>
          <a:lstStyle/>
          <a:p>
            <a:r>
              <a:rPr lang="en-US" sz="2800" b="1" dirty="0">
                <a:solidFill>
                  <a:schemeClr val="tx1"/>
                </a:solidFill>
                <a:latin typeface="Aldrich" panose="020B0604020202020204" charset="0"/>
              </a:rPr>
              <a:t>Difficulties</a:t>
            </a:r>
            <a:endParaRPr lang="ro-RO" sz="2800" b="1" dirty="0">
              <a:solidFill>
                <a:schemeClr val="tx1"/>
              </a:solidFill>
              <a:latin typeface="Aldrich" panose="020B0604020202020204" charset="0"/>
            </a:endParaRPr>
          </a:p>
        </p:txBody>
      </p:sp>
      <p:pic>
        <p:nvPicPr>
          <p:cNvPr id="17" name="Imagine 16">
            <a:extLst>
              <a:ext uri="{FF2B5EF4-FFF2-40B4-BE49-F238E27FC236}">
                <a16:creationId xmlns:a16="http://schemas.microsoft.com/office/drawing/2014/main" id="{0D850668-0D30-0DFC-3BA0-E5904FBF430F}"/>
              </a:ext>
            </a:extLst>
          </p:cNvPr>
          <p:cNvPicPr>
            <a:picLocks noChangeAspect="1"/>
          </p:cNvPicPr>
          <p:nvPr/>
        </p:nvPicPr>
        <p:blipFill>
          <a:blip r:embed="rId3"/>
          <a:stretch>
            <a:fillRect/>
          </a:stretch>
        </p:blipFill>
        <p:spPr>
          <a:xfrm>
            <a:off x="339333" y="196809"/>
            <a:ext cx="823031" cy="646232"/>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title"/>
          </p:nvPr>
        </p:nvSpPr>
        <p:spPr>
          <a:xfrm>
            <a:off x="654205" y="948229"/>
            <a:ext cx="4228946" cy="48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Code </a:t>
            </a:r>
            <a:r>
              <a:rPr lang="ro-RO" dirty="0" err="1"/>
              <a:t>Breakdown</a:t>
            </a:r>
            <a:endParaRPr lang="ro-RO" dirty="0"/>
          </a:p>
        </p:txBody>
      </p:sp>
      <p:sp>
        <p:nvSpPr>
          <p:cNvPr id="416" name="Google Shape;416;p35"/>
          <p:cNvSpPr txBox="1"/>
          <p:nvPr/>
        </p:nvSpPr>
        <p:spPr>
          <a:xfrm>
            <a:off x="4881424" y="948229"/>
            <a:ext cx="34035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Open Sans"/>
                <a:ea typeface="Open Sans"/>
                <a:cs typeface="Open Sans"/>
                <a:sym typeface="Open Sans"/>
              </a:rPr>
              <a:t>    </a:t>
            </a:r>
            <a:r>
              <a:rPr lang="en" sz="1600" b="1" dirty="0">
                <a:solidFill>
                  <a:schemeClr val="dk1"/>
                </a:solidFill>
                <a:latin typeface="Open Sans"/>
                <a:ea typeface="Open Sans"/>
                <a:cs typeface="Open Sans"/>
                <a:sym typeface="Open Sans"/>
              </a:rPr>
              <a:t>Code Flow</a:t>
            </a:r>
            <a:br>
              <a:rPr lang="en" sz="1600" dirty="0">
                <a:solidFill>
                  <a:schemeClr val="dk1"/>
                </a:solidFill>
                <a:latin typeface="Open Sans"/>
                <a:ea typeface="Open Sans"/>
                <a:cs typeface="Open Sans"/>
                <a:sym typeface="Open Sans"/>
              </a:rPr>
            </a:br>
            <a:r>
              <a:rPr lang="ro-RO" sz="1200" dirty="0">
                <a:solidFill>
                  <a:schemeClr val="dk1"/>
                </a:solidFill>
                <a:latin typeface="Open Sans"/>
                <a:ea typeface="Open Sans"/>
                <a:cs typeface="Open Sans"/>
                <a:sym typeface="Open Sans"/>
              </a:rPr>
              <a:t>Start </a:t>
            </a:r>
            <a:r>
              <a:rPr lang="ro-RO" sz="1200" dirty="0" err="1">
                <a:solidFill>
                  <a:schemeClr val="dk1"/>
                </a:solidFill>
                <a:latin typeface="Open Sans"/>
                <a:ea typeface="Open Sans"/>
                <a:cs typeface="Open Sans"/>
                <a:sym typeface="Open Sans"/>
              </a:rPr>
              <a:t>with</a:t>
            </a:r>
            <a:r>
              <a:rPr lang="ro-RO" sz="1200" dirty="0">
                <a:solidFill>
                  <a:schemeClr val="dk1"/>
                </a:solidFill>
                <a:latin typeface="Open Sans"/>
                <a:ea typeface="Open Sans"/>
                <a:cs typeface="Open Sans"/>
                <a:sym typeface="Open Sans"/>
              </a:rPr>
              <a:t> </a:t>
            </a:r>
            <a:r>
              <a:rPr lang="ro-RO" sz="1200" dirty="0" err="1">
                <a:solidFill>
                  <a:schemeClr val="dk1"/>
                </a:solidFill>
                <a:latin typeface="Open Sans"/>
                <a:ea typeface="Open Sans"/>
                <a:cs typeface="Open Sans"/>
                <a:sym typeface="Open Sans"/>
              </a:rPr>
              <a:t>Quiz</a:t>
            </a:r>
            <a:r>
              <a:rPr lang="en-US" sz="1200" dirty="0">
                <a:solidFill>
                  <a:schemeClr val="dk1"/>
                </a:solidFill>
                <a:latin typeface="Open Sans"/>
                <a:ea typeface="Open Sans"/>
                <a:cs typeface="Open Sans"/>
                <a:sym typeface="Open Sans"/>
              </a:rPr>
              <a:t> -&gt; Transition to Snake Game --&gt; Game Loop -&gt; Game Over and Restart</a:t>
            </a:r>
            <a:endParaRPr sz="1200" dirty="0">
              <a:solidFill>
                <a:schemeClr val="dk1"/>
              </a:solidFill>
              <a:latin typeface="Open Sans"/>
              <a:ea typeface="Open Sans"/>
              <a:cs typeface="Open Sans"/>
              <a:sym typeface="Open Sans"/>
            </a:endParaRPr>
          </a:p>
        </p:txBody>
      </p:sp>
      <p:sp>
        <p:nvSpPr>
          <p:cNvPr id="417" name="Google Shape;417;p35"/>
          <p:cNvSpPr txBox="1"/>
          <p:nvPr/>
        </p:nvSpPr>
        <p:spPr>
          <a:xfrm>
            <a:off x="859076" y="1808279"/>
            <a:ext cx="4023900" cy="41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RO" sz="1600" b="1" dirty="0" err="1">
                <a:solidFill>
                  <a:schemeClr val="dk1"/>
                </a:solidFill>
                <a:latin typeface="Aldrich"/>
                <a:ea typeface="Aldrich"/>
                <a:cs typeface="Aldrich"/>
                <a:sym typeface="Aldrich"/>
              </a:rPr>
              <a:t>Key</a:t>
            </a:r>
            <a:r>
              <a:rPr lang="ro-RO" sz="1600" b="1" dirty="0">
                <a:solidFill>
                  <a:schemeClr val="dk1"/>
                </a:solidFill>
                <a:latin typeface="Aldrich"/>
                <a:ea typeface="Aldrich"/>
                <a:cs typeface="Aldrich"/>
                <a:sym typeface="Aldrich"/>
              </a:rPr>
              <a:t> </a:t>
            </a:r>
            <a:r>
              <a:rPr lang="ro-RO" sz="1600" b="1" dirty="0" err="1">
                <a:solidFill>
                  <a:schemeClr val="dk1"/>
                </a:solidFill>
                <a:latin typeface="Aldrich"/>
                <a:ea typeface="Aldrich"/>
                <a:cs typeface="Aldrich"/>
                <a:sym typeface="Aldrich"/>
              </a:rPr>
              <a:t>Components</a:t>
            </a:r>
            <a:r>
              <a:rPr lang="ro-RO" sz="1600" b="1" dirty="0">
                <a:solidFill>
                  <a:schemeClr val="dk1"/>
                </a:solidFill>
                <a:latin typeface="Aldrich"/>
                <a:ea typeface="Aldrich"/>
                <a:cs typeface="Aldrich"/>
                <a:sym typeface="Aldrich"/>
              </a:rPr>
              <a:t> </a:t>
            </a:r>
            <a:r>
              <a:rPr lang="ro-RO" sz="1600" b="1" dirty="0" err="1">
                <a:solidFill>
                  <a:schemeClr val="dk1"/>
                </a:solidFill>
                <a:latin typeface="Aldrich"/>
                <a:ea typeface="Aldrich"/>
                <a:cs typeface="Aldrich"/>
                <a:sym typeface="Aldrich"/>
              </a:rPr>
              <a:t>and</a:t>
            </a:r>
            <a:r>
              <a:rPr lang="ro-RO" sz="1600" b="1" dirty="0">
                <a:solidFill>
                  <a:schemeClr val="dk1"/>
                </a:solidFill>
                <a:latin typeface="Aldrich"/>
                <a:ea typeface="Aldrich"/>
                <a:cs typeface="Aldrich"/>
                <a:sym typeface="Aldrich"/>
              </a:rPr>
              <a:t> </a:t>
            </a:r>
            <a:r>
              <a:rPr lang="ro-RO" sz="1600" b="1" dirty="0" err="1">
                <a:solidFill>
                  <a:schemeClr val="dk1"/>
                </a:solidFill>
                <a:latin typeface="Aldrich"/>
                <a:ea typeface="Aldrich"/>
                <a:cs typeface="Aldrich"/>
                <a:sym typeface="Aldrich"/>
              </a:rPr>
              <a:t>Functions</a:t>
            </a:r>
            <a:endParaRPr lang="ro-RO" sz="1600" b="1" dirty="0">
              <a:solidFill>
                <a:schemeClr val="dk1"/>
              </a:solidFill>
              <a:latin typeface="Aldrich"/>
              <a:ea typeface="Aldrich"/>
              <a:cs typeface="Aldrich"/>
              <a:sym typeface="Aldrich"/>
            </a:endParaRPr>
          </a:p>
        </p:txBody>
      </p:sp>
      <p:sp>
        <p:nvSpPr>
          <p:cNvPr id="419" name="Google Shape;419;p35"/>
          <p:cNvSpPr txBox="1"/>
          <p:nvPr/>
        </p:nvSpPr>
        <p:spPr>
          <a:xfrm>
            <a:off x="859226" y="2507154"/>
            <a:ext cx="3403375" cy="482700"/>
          </a:xfrm>
          <a:prstGeom prst="rect">
            <a:avLst/>
          </a:prstGeom>
          <a:noFill/>
          <a:ln>
            <a:noFill/>
          </a:ln>
        </p:spPr>
        <p:txBody>
          <a:bodyPr spcFirstLastPara="1" wrap="square" lIns="171450" tIns="91425" rIns="91425" bIns="91425" anchor="t" anchorCtr="0">
            <a:noAutofit/>
          </a:bodyPr>
          <a:lstStyle/>
          <a:p>
            <a:pPr lvl="0" algn="l" rtl="0">
              <a:spcBef>
                <a:spcPts val="0"/>
              </a:spcBef>
              <a:spcAft>
                <a:spcPts val="0"/>
              </a:spcAft>
              <a:buClr>
                <a:schemeClr val="dk1"/>
              </a:buClr>
              <a:buSzPts val="1200"/>
            </a:pPr>
            <a:r>
              <a:rPr lang="en-US" sz="1200" dirty="0">
                <a:solidFill>
                  <a:schemeClr val="dk1"/>
                </a:solidFill>
                <a:latin typeface="Open Sans"/>
                <a:ea typeface="Open Sans"/>
                <a:cs typeface="Open Sans"/>
                <a:sym typeface="Open Sans"/>
              </a:rPr>
              <a:t>Console Colors: define various color codes for text and background.</a:t>
            </a:r>
            <a:endParaRPr sz="1200" dirty="0">
              <a:solidFill>
                <a:schemeClr val="dk1"/>
              </a:solidFill>
              <a:latin typeface="Open Sans"/>
              <a:ea typeface="Open Sans"/>
              <a:cs typeface="Open Sans"/>
              <a:sym typeface="Open Sans"/>
            </a:endParaRPr>
          </a:p>
        </p:txBody>
      </p:sp>
      <p:sp>
        <p:nvSpPr>
          <p:cNvPr id="420" name="Google Shape;420;p35"/>
          <p:cNvSpPr txBox="1"/>
          <p:nvPr/>
        </p:nvSpPr>
        <p:spPr>
          <a:xfrm>
            <a:off x="859075" y="2224353"/>
            <a:ext cx="3403551" cy="28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ro-RO" sz="1200" b="1" dirty="0" err="1">
                <a:solidFill>
                  <a:schemeClr val="dk1"/>
                </a:solidFill>
                <a:latin typeface="Aldrich"/>
                <a:ea typeface="Aldrich"/>
                <a:cs typeface="Aldrich"/>
                <a:sym typeface="Aldrich"/>
              </a:rPr>
              <a:t>Namespace</a:t>
            </a:r>
            <a:r>
              <a:rPr lang="ro-RO" sz="1200" b="1" dirty="0">
                <a:solidFill>
                  <a:schemeClr val="dk1"/>
                </a:solidFill>
                <a:latin typeface="Aldrich"/>
                <a:ea typeface="Aldrich"/>
                <a:cs typeface="Aldrich"/>
                <a:sym typeface="Aldrich"/>
              </a:rPr>
              <a:t> </a:t>
            </a:r>
            <a:r>
              <a:rPr lang="ro-RO" sz="1200" b="1" dirty="0" err="1">
                <a:solidFill>
                  <a:schemeClr val="dk1"/>
                </a:solidFill>
                <a:latin typeface="Aldrich"/>
                <a:ea typeface="Aldrich"/>
                <a:cs typeface="Aldrich"/>
                <a:sym typeface="Aldrich"/>
              </a:rPr>
              <a:t>Definitions</a:t>
            </a:r>
            <a:endParaRPr sz="1200" b="1" dirty="0">
              <a:solidFill>
                <a:schemeClr val="dk1"/>
              </a:solidFill>
              <a:latin typeface="Aldrich"/>
              <a:ea typeface="Aldrich"/>
              <a:cs typeface="Aldrich"/>
              <a:sym typeface="Aldrich"/>
            </a:endParaRPr>
          </a:p>
        </p:txBody>
      </p:sp>
      <p:sp>
        <p:nvSpPr>
          <p:cNvPr id="423" name="Google Shape;423;p35"/>
          <p:cNvSpPr txBox="1"/>
          <p:nvPr/>
        </p:nvSpPr>
        <p:spPr>
          <a:xfrm>
            <a:off x="859226" y="3273554"/>
            <a:ext cx="3403375" cy="482700"/>
          </a:xfrm>
          <a:prstGeom prst="rect">
            <a:avLst/>
          </a:prstGeom>
          <a:noFill/>
          <a:ln>
            <a:noFill/>
          </a:ln>
        </p:spPr>
        <p:txBody>
          <a:bodyPr spcFirstLastPara="1" wrap="square" lIns="171450" tIns="91425" rIns="91425" bIns="91425" anchor="t" anchorCtr="0">
            <a:noAutofit/>
          </a:bodyPr>
          <a:lstStyle/>
          <a:p>
            <a:pPr lvl="0" algn="l" rtl="0">
              <a:spcBef>
                <a:spcPts val="0"/>
              </a:spcBef>
              <a:spcAft>
                <a:spcPts val="0"/>
              </a:spcAft>
              <a:buClr>
                <a:schemeClr val="dk1"/>
              </a:buClr>
              <a:buSzPts val="1200"/>
            </a:pPr>
            <a:r>
              <a:rPr lang="en-US" sz="1200" dirty="0">
                <a:solidFill>
                  <a:schemeClr val="dk1"/>
                </a:solidFill>
                <a:latin typeface="Open Sans"/>
                <a:ea typeface="Open Sans"/>
                <a:cs typeface="Open Sans"/>
                <a:sym typeface="Open Sans"/>
              </a:rPr>
              <a:t>Handles console color settings, cursor positioning, and displays various message</a:t>
            </a:r>
            <a:endParaRPr sz="1200" dirty="0">
              <a:solidFill>
                <a:schemeClr val="dk1"/>
              </a:solidFill>
              <a:latin typeface="Open Sans"/>
              <a:ea typeface="Open Sans"/>
              <a:cs typeface="Open Sans"/>
              <a:sym typeface="Open Sans"/>
            </a:endParaRPr>
          </a:p>
        </p:txBody>
      </p:sp>
      <p:sp>
        <p:nvSpPr>
          <p:cNvPr id="424" name="Google Shape;424;p35"/>
          <p:cNvSpPr txBox="1"/>
          <p:nvPr/>
        </p:nvSpPr>
        <p:spPr>
          <a:xfrm>
            <a:off x="859076" y="2991037"/>
            <a:ext cx="3403526" cy="28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ro-RO" sz="1200" b="1" dirty="0" err="1">
                <a:solidFill>
                  <a:schemeClr val="dk1"/>
                </a:solidFill>
                <a:latin typeface="Aldrich"/>
                <a:ea typeface="Aldrich"/>
                <a:cs typeface="Aldrich"/>
                <a:sym typeface="Aldrich"/>
              </a:rPr>
              <a:t>Classes</a:t>
            </a:r>
            <a:endParaRPr sz="1200" b="1" dirty="0">
              <a:solidFill>
                <a:schemeClr val="dk1"/>
              </a:solidFill>
              <a:latin typeface="Aldrich"/>
              <a:ea typeface="Aldrich"/>
              <a:cs typeface="Aldrich"/>
              <a:sym typeface="Aldrich"/>
            </a:endParaRPr>
          </a:p>
        </p:txBody>
      </p:sp>
      <p:sp>
        <p:nvSpPr>
          <p:cNvPr id="427" name="Google Shape;427;p35"/>
          <p:cNvSpPr txBox="1"/>
          <p:nvPr/>
        </p:nvSpPr>
        <p:spPr>
          <a:xfrm>
            <a:off x="859226" y="4039948"/>
            <a:ext cx="3403375" cy="482700"/>
          </a:xfrm>
          <a:prstGeom prst="rect">
            <a:avLst/>
          </a:prstGeom>
          <a:noFill/>
          <a:ln>
            <a:noFill/>
          </a:ln>
        </p:spPr>
        <p:txBody>
          <a:bodyPr spcFirstLastPara="1" wrap="square" lIns="171450" tIns="91425" rIns="91425" bIns="91425" anchor="t" anchorCtr="0">
            <a:noAutofit/>
          </a:bodyPr>
          <a:lstStyle/>
          <a:p>
            <a:pPr lvl="0" algn="l" rtl="0">
              <a:spcBef>
                <a:spcPts val="0"/>
              </a:spcBef>
              <a:spcAft>
                <a:spcPts val="0"/>
              </a:spcAft>
              <a:buClr>
                <a:schemeClr val="dk1"/>
              </a:buClr>
              <a:buSzPts val="1200"/>
            </a:pPr>
            <a:r>
              <a:rPr lang="en-US" sz="1200" dirty="0">
                <a:solidFill>
                  <a:schemeClr val="dk1"/>
                </a:solidFill>
                <a:latin typeface="Open Sans"/>
                <a:ea typeface="Open Sans"/>
                <a:cs typeface="Open Sans"/>
                <a:sym typeface="Open Sans"/>
              </a:rPr>
              <a:t>Score Management: score tracks the user's score throughout the quiz and game.</a:t>
            </a:r>
            <a:endParaRPr sz="1200" dirty="0">
              <a:solidFill>
                <a:schemeClr val="dk1"/>
              </a:solidFill>
              <a:latin typeface="Open Sans"/>
              <a:ea typeface="Open Sans"/>
              <a:cs typeface="Open Sans"/>
              <a:sym typeface="Open Sans"/>
            </a:endParaRPr>
          </a:p>
        </p:txBody>
      </p:sp>
      <p:sp>
        <p:nvSpPr>
          <p:cNvPr id="428" name="Google Shape;428;p35"/>
          <p:cNvSpPr txBox="1"/>
          <p:nvPr/>
        </p:nvSpPr>
        <p:spPr>
          <a:xfrm>
            <a:off x="859075" y="3757381"/>
            <a:ext cx="3403526" cy="28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ro-RO" sz="1200" b="1" dirty="0">
                <a:solidFill>
                  <a:schemeClr val="dk1"/>
                </a:solidFill>
                <a:latin typeface="Aldrich"/>
                <a:ea typeface="Aldrich"/>
                <a:cs typeface="Aldrich"/>
                <a:sym typeface="Aldrich"/>
              </a:rPr>
              <a:t>Global </a:t>
            </a:r>
            <a:r>
              <a:rPr lang="ro-RO" sz="1200" b="1" dirty="0" err="1">
                <a:solidFill>
                  <a:schemeClr val="dk1"/>
                </a:solidFill>
                <a:latin typeface="Aldrich"/>
                <a:ea typeface="Aldrich"/>
                <a:cs typeface="Aldrich"/>
                <a:sym typeface="Aldrich"/>
              </a:rPr>
              <a:t>Variables</a:t>
            </a:r>
            <a:endParaRPr lang="ro-RO" sz="1200" b="1" dirty="0">
              <a:solidFill>
                <a:schemeClr val="dk1"/>
              </a:solidFill>
              <a:latin typeface="Aldrich"/>
              <a:ea typeface="Aldrich"/>
              <a:cs typeface="Aldrich"/>
              <a:sym typeface="Aldrich"/>
            </a:endParaRPr>
          </a:p>
        </p:txBody>
      </p:sp>
      <p:sp>
        <p:nvSpPr>
          <p:cNvPr id="431" name="Google Shape;431;p35"/>
          <p:cNvSpPr txBox="1"/>
          <p:nvPr/>
        </p:nvSpPr>
        <p:spPr>
          <a:xfrm>
            <a:off x="5631574" y="2402943"/>
            <a:ext cx="2653175" cy="668700"/>
          </a:xfrm>
          <a:prstGeom prst="rect">
            <a:avLst/>
          </a:prstGeom>
          <a:noFill/>
          <a:ln>
            <a:noFill/>
          </a:ln>
        </p:spPr>
        <p:txBody>
          <a:bodyPr spcFirstLastPara="1" wrap="square" lIns="171450" tIns="91425" rIns="91425" bIns="91425" anchor="t" anchorCtr="0">
            <a:noAutofit/>
          </a:bodyPr>
          <a:lstStyle/>
          <a:p>
            <a:pPr marL="57150" lvl="0" indent="-133350" algn="l" rtl="0">
              <a:spcBef>
                <a:spcPts val="0"/>
              </a:spcBef>
              <a:spcAft>
                <a:spcPts val="0"/>
              </a:spcAft>
              <a:buClr>
                <a:schemeClr val="dk1"/>
              </a:buClr>
              <a:buSzPts val="1200"/>
              <a:buFont typeface="Open Sans"/>
              <a:buChar char="●"/>
            </a:pPr>
            <a:r>
              <a:rPr lang="en-US" sz="1200" dirty="0" err="1">
                <a:solidFill>
                  <a:schemeClr val="dk1"/>
                </a:solidFill>
                <a:latin typeface="Open Sans"/>
                <a:ea typeface="Open Sans"/>
                <a:cs typeface="Open Sans"/>
                <a:sym typeface="Open Sans"/>
              </a:rPr>
              <a:t>setcursor</a:t>
            </a:r>
            <a:r>
              <a:rPr lang="en-US" sz="1200" dirty="0">
                <a:solidFill>
                  <a:schemeClr val="dk1"/>
                </a:solidFill>
                <a:latin typeface="Open Sans"/>
                <a:ea typeface="Open Sans"/>
                <a:cs typeface="Open Sans"/>
                <a:sym typeface="Open Sans"/>
              </a:rPr>
              <a:t>(): Positions the cursor</a:t>
            </a:r>
            <a:endParaRPr lang="ro-RO" sz="1200" dirty="0">
              <a:solidFill>
                <a:schemeClr val="dk1"/>
              </a:solidFill>
              <a:latin typeface="Open Sans"/>
              <a:ea typeface="Open Sans"/>
              <a:cs typeface="Open Sans"/>
              <a:sym typeface="Open Sans"/>
            </a:endParaRPr>
          </a:p>
          <a:p>
            <a:pPr marL="57150" lvl="0" indent="-133350" algn="l" rtl="0">
              <a:spcBef>
                <a:spcPts val="0"/>
              </a:spcBef>
              <a:spcAft>
                <a:spcPts val="0"/>
              </a:spcAft>
              <a:buClr>
                <a:schemeClr val="dk1"/>
              </a:buClr>
              <a:buSzPts val="1200"/>
              <a:buFont typeface="Open Sans"/>
              <a:buChar char="●"/>
            </a:pPr>
            <a:r>
              <a:rPr lang="en-US" sz="1200" dirty="0" err="1">
                <a:solidFill>
                  <a:schemeClr val="dk1"/>
                </a:solidFill>
                <a:latin typeface="Open Sans"/>
                <a:ea typeface="Open Sans"/>
                <a:cs typeface="Open Sans"/>
                <a:sym typeface="Open Sans"/>
              </a:rPr>
              <a:t>print_title</a:t>
            </a:r>
            <a:r>
              <a:rPr lang="en-US" sz="1200" dirty="0">
                <a:solidFill>
                  <a:schemeClr val="dk1"/>
                </a:solidFill>
                <a:latin typeface="Open Sans"/>
                <a:ea typeface="Open Sans"/>
                <a:cs typeface="Open Sans"/>
                <a:sym typeface="Open Sans"/>
              </a:rPr>
              <a:t>(): Displays the game</a:t>
            </a:r>
          </a:p>
          <a:p>
            <a:pPr marL="57150" lvl="0" indent="-133350" algn="l" rtl="0">
              <a:spcBef>
                <a:spcPts val="0"/>
              </a:spcBef>
              <a:spcAft>
                <a:spcPts val="0"/>
              </a:spcAft>
              <a:buClr>
                <a:schemeClr val="dk1"/>
              </a:buClr>
              <a:buSzPts val="1200"/>
              <a:buFont typeface="Open Sans"/>
              <a:buChar char="●"/>
            </a:pPr>
            <a:r>
              <a:rPr lang="en-US" sz="1200" dirty="0" err="1">
                <a:solidFill>
                  <a:schemeClr val="dk1"/>
                </a:solidFill>
                <a:latin typeface="Open Sans"/>
                <a:ea typeface="Open Sans"/>
                <a:cs typeface="Open Sans"/>
                <a:sym typeface="Open Sans"/>
              </a:rPr>
              <a:t>print_highscore</a:t>
            </a:r>
            <a:r>
              <a:rPr lang="en-US" sz="1200" dirty="0">
                <a:solidFill>
                  <a:schemeClr val="dk1"/>
                </a:solidFill>
                <a:latin typeface="Open Sans"/>
                <a:ea typeface="Open Sans"/>
                <a:cs typeface="Open Sans"/>
                <a:sym typeface="Open Sans"/>
              </a:rPr>
              <a:t>()</a:t>
            </a:r>
          </a:p>
        </p:txBody>
      </p:sp>
      <p:sp>
        <p:nvSpPr>
          <p:cNvPr id="432" name="Google Shape;432;p35"/>
          <p:cNvSpPr txBox="1"/>
          <p:nvPr/>
        </p:nvSpPr>
        <p:spPr>
          <a:xfrm>
            <a:off x="4698305" y="2402943"/>
            <a:ext cx="933294" cy="66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ro-RO" sz="1200" b="1" dirty="0">
                <a:solidFill>
                  <a:schemeClr val="dk1"/>
                </a:solidFill>
                <a:latin typeface="Aldrich"/>
                <a:ea typeface="Aldrich"/>
                <a:cs typeface="Aldrich"/>
                <a:sym typeface="Aldrich"/>
              </a:rPr>
              <a:t>Board </a:t>
            </a:r>
            <a:r>
              <a:rPr lang="ro-RO" sz="1200" b="1" dirty="0" err="1">
                <a:solidFill>
                  <a:schemeClr val="dk1"/>
                </a:solidFill>
                <a:latin typeface="Aldrich"/>
                <a:ea typeface="Aldrich"/>
                <a:cs typeface="Aldrich"/>
                <a:sym typeface="Aldrich"/>
              </a:rPr>
              <a:t>Class</a:t>
            </a:r>
            <a:endParaRPr lang="ro-RO" sz="1200" b="1" dirty="0">
              <a:solidFill>
                <a:schemeClr val="dk1"/>
              </a:solidFill>
              <a:latin typeface="Aldrich"/>
              <a:ea typeface="Aldrich"/>
              <a:cs typeface="Aldrich"/>
              <a:sym typeface="Aldrich"/>
            </a:endParaRPr>
          </a:p>
        </p:txBody>
      </p:sp>
      <p:sp>
        <p:nvSpPr>
          <p:cNvPr id="434" name="Google Shape;434;p35"/>
          <p:cNvSpPr txBox="1"/>
          <p:nvPr/>
        </p:nvSpPr>
        <p:spPr>
          <a:xfrm>
            <a:off x="5631599" y="3220126"/>
            <a:ext cx="2653175" cy="668700"/>
          </a:xfrm>
          <a:prstGeom prst="rect">
            <a:avLst/>
          </a:prstGeom>
          <a:noFill/>
          <a:ln>
            <a:noFill/>
          </a:ln>
        </p:spPr>
        <p:txBody>
          <a:bodyPr spcFirstLastPara="1" wrap="square" lIns="171450" tIns="91425" rIns="91425" bIns="91425" anchor="t" anchorCtr="0">
            <a:noAutofit/>
          </a:bodyPr>
          <a:lstStyle/>
          <a:p>
            <a:pPr marL="57150" lvl="0" indent="-133350" algn="l" rtl="0">
              <a:spcBef>
                <a:spcPts val="0"/>
              </a:spcBef>
              <a:spcAft>
                <a:spcPts val="0"/>
              </a:spcAft>
              <a:buClr>
                <a:schemeClr val="dk1"/>
              </a:buClr>
              <a:buSzPts val="1200"/>
              <a:buFont typeface="Open Sans"/>
              <a:buChar char="●"/>
            </a:pPr>
            <a:r>
              <a:rPr lang="ro-RO" sz="1200" dirty="0" err="1">
                <a:solidFill>
                  <a:schemeClr val="dk1"/>
                </a:solidFill>
                <a:latin typeface="Open Sans"/>
                <a:ea typeface="Open Sans"/>
                <a:cs typeface="Open Sans"/>
                <a:sym typeface="Open Sans"/>
              </a:rPr>
              <a:t>initialise_snake</a:t>
            </a:r>
            <a:r>
              <a:rPr lang="ro-RO" sz="1200" dirty="0">
                <a:solidFill>
                  <a:schemeClr val="dk1"/>
                </a:solidFill>
                <a:latin typeface="Open Sans"/>
                <a:ea typeface="Open Sans"/>
                <a:cs typeface="Open Sans"/>
                <a:sym typeface="Open Sans"/>
              </a:rPr>
              <a:t>()</a:t>
            </a:r>
            <a:endParaRPr sz="1200" dirty="0">
              <a:solidFill>
                <a:schemeClr val="dk1"/>
              </a:solidFill>
              <a:latin typeface="Open Sans"/>
              <a:ea typeface="Open Sans"/>
              <a:cs typeface="Open Sans"/>
              <a:sym typeface="Open Sans"/>
            </a:endParaRPr>
          </a:p>
          <a:p>
            <a:pPr marL="57150" lvl="0" indent="-133350" algn="l" rtl="0">
              <a:spcBef>
                <a:spcPts val="0"/>
              </a:spcBef>
              <a:spcAft>
                <a:spcPts val="0"/>
              </a:spcAft>
              <a:buClr>
                <a:schemeClr val="dk1"/>
              </a:buClr>
              <a:buSzPts val="1200"/>
              <a:buFont typeface="Open Sans"/>
              <a:buChar char="●"/>
            </a:pPr>
            <a:r>
              <a:rPr lang="ro-RO" sz="1200" dirty="0" err="1">
                <a:solidFill>
                  <a:schemeClr val="dk1"/>
                </a:solidFill>
                <a:latin typeface="Open Sans"/>
                <a:ea typeface="Open Sans"/>
                <a:cs typeface="Open Sans"/>
                <a:sym typeface="Open Sans"/>
              </a:rPr>
              <a:t>move_snake</a:t>
            </a:r>
            <a:r>
              <a:rPr lang="ro-RO" sz="1200" dirty="0">
                <a:solidFill>
                  <a:schemeClr val="dk1"/>
                </a:solidFill>
                <a:latin typeface="Open Sans"/>
                <a:ea typeface="Open Sans"/>
                <a:cs typeface="Open Sans"/>
                <a:sym typeface="Open Sans"/>
              </a:rPr>
              <a:t>()</a:t>
            </a:r>
            <a:endParaRPr lang="en-US" sz="1200" dirty="0">
              <a:solidFill>
                <a:schemeClr val="dk1"/>
              </a:solidFill>
              <a:latin typeface="Open Sans"/>
              <a:ea typeface="Open Sans"/>
              <a:cs typeface="Open Sans"/>
              <a:sym typeface="Open Sans"/>
            </a:endParaRPr>
          </a:p>
          <a:p>
            <a:pPr marL="57150" lvl="0" indent="-133350" algn="l" rtl="0">
              <a:spcBef>
                <a:spcPts val="0"/>
              </a:spcBef>
              <a:spcAft>
                <a:spcPts val="0"/>
              </a:spcAft>
              <a:buClr>
                <a:schemeClr val="dk1"/>
              </a:buClr>
              <a:buSzPts val="1200"/>
              <a:buFont typeface="Open Sans"/>
              <a:buChar char="●"/>
            </a:pPr>
            <a:r>
              <a:rPr lang="ro-RO" sz="1200" dirty="0" err="1">
                <a:solidFill>
                  <a:schemeClr val="dk1"/>
                </a:solidFill>
                <a:latin typeface="Open Sans"/>
                <a:ea typeface="Open Sans"/>
                <a:cs typeface="Open Sans"/>
                <a:sym typeface="Open Sans"/>
              </a:rPr>
              <a:t>eat_food</a:t>
            </a:r>
            <a:r>
              <a:rPr lang="ro-RO" sz="1200" dirty="0">
                <a:solidFill>
                  <a:schemeClr val="dk1"/>
                </a:solidFill>
                <a:latin typeface="Open Sans"/>
                <a:ea typeface="Open Sans"/>
                <a:cs typeface="Open Sans"/>
                <a:sym typeface="Open Sans"/>
              </a:rPr>
              <a:t>()</a:t>
            </a:r>
          </a:p>
        </p:txBody>
      </p:sp>
      <p:sp>
        <p:nvSpPr>
          <p:cNvPr id="435" name="Google Shape;435;p35"/>
          <p:cNvSpPr txBox="1"/>
          <p:nvPr/>
        </p:nvSpPr>
        <p:spPr>
          <a:xfrm>
            <a:off x="4698305" y="3220126"/>
            <a:ext cx="933319" cy="668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ro-RO" sz="1200" b="1" dirty="0" err="1">
                <a:solidFill>
                  <a:schemeClr val="dk1"/>
                </a:solidFill>
                <a:latin typeface="Aldrich"/>
                <a:ea typeface="Aldrich"/>
                <a:cs typeface="Aldrich"/>
                <a:sym typeface="Aldrich"/>
              </a:rPr>
              <a:t>Snake</a:t>
            </a:r>
            <a:r>
              <a:rPr lang="ro-RO" sz="1200" b="1" dirty="0">
                <a:solidFill>
                  <a:schemeClr val="dk1"/>
                </a:solidFill>
                <a:latin typeface="Aldrich"/>
                <a:ea typeface="Aldrich"/>
                <a:cs typeface="Aldrich"/>
                <a:sym typeface="Aldrich"/>
              </a:rPr>
              <a:t> </a:t>
            </a:r>
            <a:r>
              <a:rPr lang="ro-RO" sz="1200" b="1" dirty="0" err="1">
                <a:solidFill>
                  <a:schemeClr val="dk1"/>
                </a:solidFill>
                <a:latin typeface="Aldrich"/>
                <a:ea typeface="Aldrich"/>
                <a:cs typeface="Aldrich"/>
                <a:sym typeface="Aldrich"/>
              </a:rPr>
              <a:t>Class</a:t>
            </a:r>
            <a:endParaRPr lang="ro-RO" sz="1200" b="1" dirty="0">
              <a:solidFill>
                <a:schemeClr val="dk1"/>
              </a:solidFill>
              <a:latin typeface="Aldrich"/>
              <a:ea typeface="Aldrich"/>
              <a:cs typeface="Aldrich"/>
              <a:sym typeface="Aldrich"/>
            </a:endParaRPr>
          </a:p>
        </p:txBody>
      </p:sp>
      <p:pic>
        <p:nvPicPr>
          <p:cNvPr id="3" name="Imagine 2">
            <a:extLst>
              <a:ext uri="{FF2B5EF4-FFF2-40B4-BE49-F238E27FC236}">
                <a16:creationId xmlns:a16="http://schemas.microsoft.com/office/drawing/2014/main" id="{596F72CC-0242-EE0B-ADB3-DA28611B1A0D}"/>
              </a:ext>
            </a:extLst>
          </p:cNvPr>
          <p:cNvPicPr>
            <a:picLocks noChangeAspect="1"/>
          </p:cNvPicPr>
          <p:nvPr/>
        </p:nvPicPr>
        <p:blipFill>
          <a:blip r:embed="rId3"/>
          <a:stretch>
            <a:fillRect/>
          </a:stretch>
        </p:blipFill>
        <p:spPr>
          <a:xfrm>
            <a:off x="358587" y="191038"/>
            <a:ext cx="829128" cy="646232"/>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38"/>
          <p:cNvSpPr txBox="1">
            <a:spLocks noGrp="1"/>
          </p:cNvSpPr>
          <p:nvPr>
            <p:ph type="title"/>
          </p:nvPr>
        </p:nvSpPr>
        <p:spPr>
          <a:xfrm>
            <a:off x="500515" y="749696"/>
            <a:ext cx="2539298" cy="53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a:t>
            </a:r>
            <a:endParaRPr dirty="0"/>
          </a:p>
        </p:txBody>
      </p:sp>
      <p:sp>
        <p:nvSpPr>
          <p:cNvPr id="470" name="Google Shape;470;p38"/>
          <p:cNvSpPr txBox="1">
            <a:spLocks noGrp="1"/>
          </p:cNvSpPr>
          <p:nvPr>
            <p:ph type="subTitle" idx="1"/>
          </p:nvPr>
        </p:nvSpPr>
        <p:spPr>
          <a:xfrm>
            <a:off x="872974" y="3414836"/>
            <a:ext cx="4531649"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Through the innovative adaptation of the classic Snake Game, our project successfully increased awareness and understanding of climate change. By incorporating gamification, we motivated users to adopt sustainable practices, fostered collaboration, and promoted community engagement. </a:t>
            </a:r>
          </a:p>
        </p:txBody>
      </p:sp>
      <p:pic>
        <p:nvPicPr>
          <p:cNvPr id="471" name="Google Shape;471;p38"/>
          <p:cNvPicPr preferRelativeResize="0">
            <a:picLocks noGrp="1"/>
          </p:cNvPicPr>
          <p:nvPr>
            <p:ph type="pic" idx="2"/>
          </p:nvPr>
        </p:nvPicPr>
        <p:blipFill rotWithShape="1">
          <a:blip r:embed="rId3">
            <a:alphaModFix/>
          </a:blip>
          <a:srcRect t="9003" b="8995"/>
          <a:stretch/>
        </p:blipFill>
        <p:spPr>
          <a:xfrm>
            <a:off x="2192375" y="1405364"/>
            <a:ext cx="3432561" cy="1875974"/>
          </a:xfrm>
          <a:prstGeom prst="rect">
            <a:avLst/>
          </a:prstGeom>
        </p:spPr>
      </p:pic>
      <p:sp>
        <p:nvSpPr>
          <p:cNvPr id="472" name="Google Shape;472;p38"/>
          <p:cNvSpPr/>
          <p:nvPr/>
        </p:nvSpPr>
        <p:spPr>
          <a:xfrm>
            <a:off x="2192375" y="1225543"/>
            <a:ext cx="34326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6" name="Google Shape;476;p38"/>
          <p:cNvSpPr/>
          <p:nvPr/>
        </p:nvSpPr>
        <p:spPr>
          <a:xfrm>
            <a:off x="5769220" y="2761735"/>
            <a:ext cx="24405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Imagine 2">
            <a:extLst>
              <a:ext uri="{FF2B5EF4-FFF2-40B4-BE49-F238E27FC236}">
                <a16:creationId xmlns:a16="http://schemas.microsoft.com/office/drawing/2014/main" id="{D9E0FBFE-CB0A-DE49-B3C9-767CA95F4805}"/>
              </a:ext>
            </a:extLst>
          </p:cNvPr>
          <p:cNvPicPr>
            <a:picLocks noChangeAspect="1"/>
          </p:cNvPicPr>
          <p:nvPr/>
        </p:nvPicPr>
        <p:blipFill>
          <a:blip r:embed="rId4"/>
          <a:stretch>
            <a:fillRect/>
          </a:stretch>
        </p:blipFill>
        <p:spPr>
          <a:xfrm>
            <a:off x="339333" y="196810"/>
            <a:ext cx="823031" cy="646232"/>
          </a:xfrm>
          <a:prstGeom prst="rect">
            <a:avLst/>
          </a:prstGeom>
        </p:spPr>
      </p:pic>
      <p:pic>
        <p:nvPicPr>
          <p:cNvPr id="5" name="Imagine 4">
            <a:extLst>
              <a:ext uri="{FF2B5EF4-FFF2-40B4-BE49-F238E27FC236}">
                <a16:creationId xmlns:a16="http://schemas.microsoft.com/office/drawing/2014/main" id="{633415E1-E6AD-0107-98BA-81609D1762AF}"/>
              </a:ext>
            </a:extLst>
          </p:cNvPr>
          <p:cNvPicPr>
            <a:picLocks noChangeAspect="1"/>
          </p:cNvPicPr>
          <p:nvPr/>
        </p:nvPicPr>
        <p:blipFill>
          <a:blip r:embed="rId5"/>
          <a:stretch>
            <a:fillRect/>
          </a:stretch>
        </p:blipFill>
        <p:spPr>
          <a:xfrm>
            <a:off x="2173695" y="1405365"/>
            <a:ext cx="3451241" cy="1875974"/>
          </a:xfrm>
          <a:prstGeom prst="rect">
            <a:avLst/>
          </a:prstGeom>
        </p:spPr>
      </p:pic>
      <p:grpSp>
        <p:nvGrpSpPr>
          <p:cNvPr id="473" name="Google Shape;473;p38"/>
          <p:cNvGrpSpPr/>
          <p:nvPr/>
        </p:nvGrpSpPr>
        <p:grpSpPr>
          <a:xfrm>
            <a:off x="1347963" y="1517912"/>
            <a:ext cx="1243823" cy="1243823"/>
            <a:chOff x="4653650" y="1256600"/>
            <a:chExt cx="1625700" cy="1625700"/>
          </a:xfrm>
        </p:grpSpPr>
        <p:sp>
          <p:nvSpPr>
            <p:cNvPr id="474" name="Google Shape;474;p38"/>
            <p:cNvSpPr/>
            <p:nvPr/>
          </p:nvSpPr>
          <p:spPr>
            <a:xfrm>
              <a:off x="4653650" y="1256600"/>
              <a:ext cx="1625700" cy="1625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5" name="Google Shape;475;p38"/>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77" name="Google Shape;477;p38"/>
          <p:cNvSpPr/>
          <p:nvPr/>
        </p:nvSpPr>
        <p:spPr>
          <a:xfrm>
            <a:off x="1643801" y="1814126"/>
            <a:ext cx="652149" cy="651400"/>
          </a:xfrm>
          <a:custGeom>
            <a:avLst/>
            <a:gdLst/>
            <a:ahLst/>
            <a:cxnLst/>
            <a:rect l="l" t="t" r="r" b="b"/>
            <a:pathLst>
              <a:path w="1619" h="1617" extrusionOk="0">
                <a:moveTo>
                  <a:pt x="1587" y="754"/>
                </a:moveTo>
                <a:cubicBezTo>
                  <a:pt x="1453" y="677"/>
                  <a:pt x="1370" y="533"/>
                  <a:pt x="1370" y="378"/>
                </a:cubicBezTo>
                <a:lnTo>
                  <a:pt x="1370" y="312"/>
                </a:lnTo>
                <a:cubicBezTo>
                  <a:pt x="1370" y="140"/>
                  <a:pt x="1230" y="0"/>
                  <a:pt x="1058" y="0"/>
                </a:cubicBezTo>
                <a:cubicBezTo>
                  <a:pt x="1023" y="0"/>
                  <a:pt x="994" y="28"/>
                  <a:pt x="994" y="63"/>
                </a:cubicBezTo>
                <a:cubicBezTo>
                  <a:pt x="994" y="98"/>
                  <a:pt x="1023" y="126"/>
                  <a:pt x="1058" y="126"/>
                </a:cubicBezTo>
                <a:cubicBezTo>
                  <a:pt x="1160" y="126"/>
                  <a:pt x="1243" y="210"/>
                  <a:pt x="1243" y="312"/>
                </a:cubicBezTo>
                <a:lnTo>
                  <a:pt x="1243" y="378"/>
                </a:lnTo>
                <a:cubicBezTo>
                  <a:pt x="1243" y="546"/>
                  <a:pt x="1319" y="704"/>
                  <a:pt x="1445" y="809"/>
                </a:cubicBezTo>
                <a:cubicBezTo>
                  <a:pt x="1319" y="915"/>
                  <a:pt x="1243" y="1072"/>
                  <a:pt x="1243" y="1240"/>
                </a:cubicBezTo>
                <a:lnTo>
                  <a:pt x="1243" y="1306"/>
                </a:lnTo>
                <a:cubicBezTo>
                  <a:pt x="1243" y="1408"/>
                  <a:pt x="1160" y="1491"/>
                  <a:pt x="1058" y="1491"/>
                </a:cubicBezTo>
                <a:cubicBezTo>
                  <a:pt x="1023" y="1491"/>
                  <a:pt x="994" y="1519"/>
                  <a:pt x="994" y="1554"/>
                </a:cubicBezTo>
                <a:cubicBezTo>
                  <a:pt x="994" y="1589"/>
                  <a:pt x="1023" y="1617"/>
                  <a:pt x="1058" y="1617"/>
                </a:cubicBezTo>
                <a:cubicBezTo>
                  <a:pt x="1230" y="1617"/>
                  <a:pt x="1370" y="1477"/>
                  <a:pt x="1370" y="1306"/>
                </a:cubicBezTo>
                <a:lnTo>
                  <a:pt x="1370" y="1240"/>
                </a:lnTo>
                <a:cubicBezTo>
                  <a:pt x="1370" y="1085"/>
                  <a:pt x="1453" y="941"/>
                  <a:pt x="1587" y="864"/>
                </a:cubicBezTo>
                <a:cubicBezTo>
                  <a:pt x="1629" y="840"/>
                  <a:pt x="1629" y="779"/>
                  <a:pt x="1587" y="754"/>
                </a:cubicBezTo>
                <a:moveTo>
                  <a:pt x="173" y="809"/>
                </a:moveTo>
                <a:cubicBezTo>
                  <a:pt x="299" y="915"/>
                  <a:pt x="375" y="1072"/>
                  <a:pt x="375" y="1240"/>
                </a:cubicBezTo>
                <a:lnTo>
                  <a:pt x="375" y="1306"/>
                </a:lnTo>
                <a:cubicBezTo>
                  <a:pt x="375" y="1408"/>
                  <a:pt x="458" y="1491"/>
                  <a:pt x="560" y="1491"/>
                </a:cubicBezTo>
                <a:cubicBezTo>
                  <a:pt x="595" y="1491"/>
                  <a:pt x="624" y="1519"/>
                  <a:pt x="624" y="1554"/>
                </a:cubicBezTo>
                <a:cubicBezTo>
                  <a:pt x="624" y="1589"/>
                  <a:pt x="595" y="1617"/>
                  <a:pt x="560" y="1617"/>
                </a:cubicBezTo>
                <a:cubicBezTo>
                  <a:pt x="388" y="1617"/>
                  <a:pt x="249" y="1477"/>
                  <a:pt x="249" y="1306"/>
                </a:cubicBezTo>
                <a:lnTo>
                  <a:pt x="249" y="1240"/>
                </a:lnTo>
                <a:cubicBezTo>
                  <a:pt x="249" y="1085"/>
                  <a:pt x="165" y="941"/>
                  <a:pt x="32" y="864"/>
                </a:cubicBezTo>
                <a:cubicBezTo>
                  <a:pt x="-11" y="840"/>
                  <a:pt x="-11" y="779"/>
                  <a:pt x="32" y="754"/>
                </a:cubicBezTo>
                <a:cubicBezTo>
                  <a:pt x="165" y="677"/>
                  <a:pt x="249" y="533"/>
                  <a:pt x="249" y="378"/>
                </a:cubicBezTo>
                <a:lnTo>
                  <a:pt x="249" y="312"/>
                </a:lnTo>
                <a:cubicBezTo>
                  <a:pt x="249" y="140"/>
                  <a:pt x="388" y="0"/>
                  <a:pt x="560" y="0"/>
                </a:cubicBezTo>
                <a:cubicBezTo>
                  <a:pt x="595" y="0"/>
                  <a:pt x="624" y="28"/>
                  <a:pt x="624" y="63"/>
                </a:cubicBezTo>
                <a:cubicBezTo>
                  <a:pt x="624" y="98"/>
                  <a:pt x="595" y="126"/>
                  <a:pt x="560" y="126"/>
                </a:cubicBezTo>
                <a:cubicBezTo>
                  <a:pt x="458" y="126"/>
                  <a:pt x="375" y="210"/>
                  <a:pt x="375" y="312"/>
                </a:cubicBezTo>
                <a:lnTo>
                  <a:pt x="375" y="378"/>
                </a:lnTo>
                <a:cubicBezTo>
                  <a:pt x="375" y="546"/>
                  <a:pt x="299" y="704"/>
                  <a:pt x="173" y="8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 name="CasetăText 7">
            <a:extLst>
              <a:ext uri="{FF2B5EF4-FFF2-40B4-BE49-F238E27FC236}">
                <a16:creationId xmlns:a16="http://schemas.microsoft.com/office/drawing/2014/main" id="{63BD5725-AE9D-E9BE-A396-796646A94E79}"/>
              </a:ext>
            </a:extLst>
          </p:cNvPr>
          <p:cNvSpPr txBox="1"/>
          <p:nvPr/>
        </p:nvSpPr>
        <p:spPr>
          <a:xfrm>
            <a:off x="5769220" y="2921335"/>
            <a:ext cx="2364810" cy="1708160"/>
          </a:xfrm>
          <a:prstGeom prst="rect">
            <a:avLst/>
          </a:prstGeom>
          <a:noFill/>
        </p:spPr>
        <p:txBody>
          <a:bodyPr wrap="square" rtlCol="0">
            <a:spAutoFit/>
          </a:bodyPr>
          <a:lstStyle/>
          <a:p>
            <a:endParaRPr lang="en-US" dirty="0"/>
          </a:p>
          <a:p>
            <a:endPar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ro-RO"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MIRCU Daniel-Ioan</a:t>
            </a:r>
          </a:p>
          <a:p>
            <a:r>
              <a:rPr lang="ro-RO"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BALU Adrian-David </a:t>
            </a:r>
          </a:p>
          <a:p>
            <a:r>
              <a:rPr lang="ro-RO"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PETRE Horia-Ioan</a:t>
            </a:r>
          </a:p>
          <a:p>
            <a:r>
              <a:rPr lang="ro-RO"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NICOLAE Tudor-Ștefan</a:t>
            </a:r>
          </a:p>
          <a:p>
            <a:r>
              <a:rPr lang="ro-RO"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PETRUȚIU Darius-Simion</a:t>
            </a:r>
          </a:p>
          <a:p>
            <a:r>
              <a:rPr lang="ro-RO"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IORDACHE Robert-Georgian</a:t>
            </a:r>
          </a:p>
          <a:p>
            <a:endParaRPr lang="ro-RO" dirty="0"/>
          </a:p>
        </p:txBody>
      </p:sp>
      <p:grpSp>
        <p:nvGrpSpPr>
          <p:cNvPr id="9" name="Google Shape;700;p50">
            <a:extLst>
              <a:ext uri="{FF2B5EF4-FFF2-40B4-BE49-F238E27FC236}">
                <a16:creationId xmlns:a16="http://schemas.microsoft.com/office/drawing/2014/main" id="{F1CD7DFC-6B4D-53E7-C169-D7AF99D6A787}"/>
              </a:ext>
            </a:extLst>
          </p:cNvPr>
          <p:cNvGrpSpPr/>
          <p:nvPr/>
        </p:nvGrpSpPr>
        <p:grpSpPr>
          <a:xfrm>
            <a:off x="5769181" y="2761735"/>
            <a:ext cx="2539298" cy="1875974"/>
            <a:chOff x="1214700" y="2515150"/>
            <a:chExt cx="1625700" cy="849000"/>
          </a:xfrm>
        </p:grpSpPr>
        <p:grpSp>
          <p:nvGrpSpPr>
            <p:cNvPr id="10" name="Google Shape;701;p50">
              <a:extLst>
                <a:ext uri="{FF2B5EF4-FFF2-40B4-BE49-F238E27FC236}">
                  <a16:creationId xmlns:a16="http://schemas.microsoft.com/office/drawing/2014/main" id="{D87A9B36-D1E8-FE86-3F4F-F4FF5A67D49F}"/>
                </a:ext>
              </a:extLst>
            </p:cNvPr>
            <p:cNvGrpSpPr/>
            <p:nvPr/>
          </p:nvGrpSpPr>
          <p:grpSpPr>
            <a:xfrm>
              <a:off x="1214700" y="2515150"/>
              <a:ext cx="1625700" cy="849000"/>
              <a:chOff x="4653650" y="1256600"/>
              <a:chExt cx="1625700" cy="849000"/>
            </a:xfrm>
          </p:grpSpPr>
          <p:sp>
            <p:nvSpPr>
              <p:cNvPr id="12" name="Google Shape;702;p50">
                <a:extLst>
                  <a:ext uri="{FF2B5EF4-FFF2-40B4-BE49-F238E27FC236}">
                    <a16:creationId xmlns:a16="http://schemas.microsoft.com/office/drawing/2014/main" id="{13CEC119-49B2-7A8A-B1F2-C3C8D93192AD}"/>
                  </a:ext>
                </a:extLst>
              </p:cNvPr>
              <p:cNvSpPr/>
              <p:nvPr/>
            </p:nvSpPr>
            <p:spPr>
              <a:xfrm>
                <a:off x="4653650" y="1256600"/>
                <a:ext cx="1625700" cy="84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703;p50">
                <a:extLst>
                  <a:ext uri="{FF2B5EF4-FFF2-40B4-BE49-F238E27FC236}">
                    <a16:creationId xmlns:a16="http://schemas.microsoft.com/office/drawing/2014/main" id="{2958049B-28AA-64D4-9B8E-8A94899449E8}"/>
                  </a:ext>
                </a:extLst>
              </p:cNvPr>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grpSp>
        <p:sp>
          <p:nvSpPr>
            <p:cNvPr id="11" name="Google Shape;704;p50">
              <a:extLst>
                <a:ext uri="{FF2B5EF4-FFF2-40B4-BE49-F238E27FC236}">
                  <a16:creationId xmlns:a16="http://schemas.microsoft.com/office/drawing/2014/main" id="{FD0BF111-BB62-FC24-CEF6-5B79E8782E81}"/>
                </a:ext>
              </a:extLst>
            </p:cNvPr>
            <p:cNvSpPr/>
            <p:nvPr/>
          </p:nvSpPr>
          <p:spPr>
            <a:xfrm>
              <a:off x="2677400" y="2531900"/>
              <a:ext cx="128100" cy="128100"/>
            </a:xfrm>
            <a:prstGeom prst="mathMultiply">
              <a:avLst>
                <a:gd name="adj1" fmla="val 10831"/>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 name="CasetăText 13">
            <a:extLst>
              <a:ext uri="{FF2B5EF4-FFF2-40B4-BE49-F238E27FC236}">
                <a16:creationId xmlns:a16="http://schemas.microsoft.com/office/drawing/2014/main" id="{144EE637-01B2-61CD-BEBF-66EF745C266F}"/>
              </a:ext>
            </a:extLst>
          </p:cNvPr>
          <p:cNvSpPr txBox="1"/>
          <p:nvPr/>
        </p:nvSpPr>
        <p:spPr>
          <a:xfrm>
            <a:off x="5811119" y="2773158"/>
            <a:ext cx="1063083" cy="307777"/>
          </a:xfrm>
          <a:prstGeom prst="rect">
            <a:avLst/>
          </a:prstGeom>
          <a:noFill/>
        </p:spPr>
        <p:txBody>
          <a:bodyPr wrap="square" rtlCol="0">
            <a:spAutoFit/>
          </a:bodyPr>
          <a:lstStyle/>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Students</a:t>
            </a:r>
            <a:endParaRPr lang="ro-RO"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Bibliography</a:t>
            </a:r>
            <a:endParaRPr dirty="0"/>
          </a:p>
        </p:txBody>
      </p:sp>
      <p:sp>
        <p:nvSpPr>
          <p:cNvPr id="16" name="CasetăText 15">
            <a:extLst>
              <a:ext uri="{FF2B5EF4-FFF2-40B4-BE49-F238E27FC236}">
                <a16:creationId xmlns:a16="http://schemas.microsoft.com/office/drawing/2014/main" id="{BC32A4DA-132C-B7DA-4762-9C12DA09BD08}"/>
              </a:ext>
            </a:extLst>
          </p:cNvPr>
          <p:cNvSpPr txBox="1"/>
          <p:nvPr/>
        </p:nvSpPr>
        <p:spPr>
          <a:xfrm>
            <a:off x="1033346" y="1338146"/>
            <a:ext cx="7270595" cy="954107"/>
          </a:xfrm>
          <a:prstGeom prst="rect">
            <a:avLst/>
          </a:prstGeom>
          <a:noFill/>
        </p:spPr>
        <p:txBody>
          <a:bodyPr wrap="square" rtlCol="0">
            <a:spAutoFit/>
          </a:bodyPr>
          <a:lstStyle/>
          <a:p>
            <a:pPr marL="342900" indent="-342900">
              <a:buClr>
                <a:schemeClr val="tx1"/>
              </a:buClr>
              <a:buFont typeface="+mj-lt"/>
              <a:buAutoNum type="arabicPeriod"/>
            </a:pPr>
            <a:r>
              <a:rPr lang="ro-RO" dirty="0">
                <a:solidFill>
                  <a:schemeClr val="tx1"/>
                </a:solidFill>
                <a:latin typeface="Open Sans" panose="020B0606030504020204" pitchFamily="34" charset="0"/>
                <a:ea typeface="Open Sans" panose="020B0606030504020204" pitchFamily="34" charset="0"/>
                <a:cs typeface="Open Sans" panose="020B0606030504020204" pitchFamily="34" charset="0"/>
                <a:hlinkClick r:id="rId3"/>
              </a:rPr>
              <a:t>https://www.gadgets360.com/apps/news/popular-mobile-game-snake-is-coming-back-689482</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Clr>
                <a:schemeClr val="tx1"/>
              </a:buClr>
              <a:buFont typeface="+mj-lt"/>
              <a:buAutoNum type="arabicPeriod"/>
            </a:pPr>
            <a:r>
              <a:rPr lang="ro-RO" dirty="0">
                <a:solidFill>
                  <a:schemeClr val="tx1"/>
                </a:solidFill>
                <a:latin typeface="Open Sans" panose="020B0606030504020204" pitchFamily="34" charset="0"/>
                <a:ea typeface="Open Sans" panose="020B0606030504020204" pitchFamily="34" charset="0"/>
                <a:cs typeface="Open Sans" panose="020B0606030504020204" pitchFamily="34" charset="0"/>
              </a:rPr>
              <a:t>https://letstalkscience.ca/educational-resources/backgrounders/introduction-climate-change</a:t>
            </a:r>
          </a:p>
        </p:txBody>
      </p:sp>
    </p:spTree>
  </p:cSld>
  <p:clrMapOvr>
    <a:masterClrMapping/>
  </p:clrMapOvr>
  <p:transition spd="slow">
    <p:wipe/>
  </p:transition>
</p:sld>
</file>

<file path=ppt/theme/theme1.xml><?xml version="1.0" encoding="utf-8"?>
<a:theme xmlns:a="http://schemas.openxmlformats.org/drawingml/2006/main" name="Senior Frontend Developer Portfolio by Slidesgo">
  <a:themeElements>
    <a:clrScheme name="Simple Light">
      <a:dk1>
        <a:srgbClr val="FFFFFF"/>
      </a:dk1>
      <a:lt1>
        <a:srgbClr val="292828"/>
      </a:lt1>
      <a:dk2>
        <a:srgbClr val="A67FF1"/>
      </a:dk2>
      <a:lt2>
        <a:srgbClr val="F5B150"/>
      </a:lt2>
      <a:accent1>
        <a:srgbClr val="C0E67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403</Words>
  <Application>Microsoft Office PowerPoint</Application>
  <PresentationFormat>Expunere pe ecran (16:9)</PresentationFormat>
  <Paragraphs>67</Paragraphs>
  <Slides>9</Slides>
  <Notes>9</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9</vt:i4>
      </vt:variant>
    </vt:vector>
  </HeadingPairs>
  <TitlesOfParts>
    <vt:vector size="14" baseType="lpstr">
      <vt:lpstr>Anaheim</vt:lpstr>
      <vt:lpstr>Open Sans</vt:lpstr>
      <vt:lpstr>Arial</vt:lpstr>
      <vt:lpstr>Aldrich</vt:lpstr>
      <vt:lpstr>Senior Frontend Developer Portfolio by Slidesgo</vt:lpstr>
      <vt:lpstr>It’s a ’climate changed’ snake</vt:lpstr>
      <vt:lpstr>Table of contents</vt:lpstr>
      <vt:lpstr>Introduction</vt:lpstr>
      <vt:lpstr>Implementation</vt:lpstr>
      <vt:lpstr>Development Stages</vt:lpstr>
      <vt:lpstr>Clear Screen Mechanisms  -system("cls") function-</vt:lpstr>
      <vt:lpstr>Code Breakdown</vt:lpstr>
      <vt:lpstr>Conclusions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a ’climate changed’ snake</dc:title>
  <dc:creator>Darius Petrutiu</dc:creator>
  <cp:lastModifiedBy>Darius-Simion PETRUŢIU (140658)</cp:lastModifiedBy>
  <cp:revision>2</cp:revision>
  <dcterms:modified xsi:type="dcterms:W3CDTF">2024-05-15T16:47:11Z</dcterms:modified>
</cp:coreProperties>
</file>