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d2db1282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d2db1282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d2db1282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d2db1282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d2db1282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d2db1282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d2db1282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d2db1282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d2db128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d2db128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d2db1282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d2db1282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Waterfall SDLC</a:t>
            </a:r>
            <a:endParaRPr/>
          </a:p>
        </p:txBody>
      </p:sp>
      <p:sp>
        <p:nvSpPr>
          <p:cNvPr id="86" name="Google Shape;86;p13"/>
          <p:cNvSpPr txBox="1"/>
          <p:nvPr>
            <p:ph idx="1" type="subTitle"/>
          </p:nvPr>
        </p:nvSpPr>
        <p:spPr>
          <a:xfrm>
            <a:off x="598100" y="2715924"/>
            <a:ext cx="8222100" cy="729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UI Design and Development</a:t>
            </a:r>
            <a:endParaRPr/>
          </a:p>
          <a:p>
            <a:pPr indent="0" lvl="0" marL="0" rtl="0" algn="l">
              <a:spcBef>
                <a:spcPts val="0"/>
              </a:spcBef>
              <a:spcAft>
                <a:spcPts val="0"/>
              </a:spcAft>
              <a:buNone/>
            </a:pPr>
            <a:r>
              <a:rPr lang="en"/>
              <a:t>By Jason Palmeri</a:t>
            </a:r>
            <a:endParaRPr/>
          </a:p>
          <a:p>
            <a:pPr indent="0" lvl="0" marL="0" rtl="0" algn="l">
              <a:spcBef>
                <a:spcPts val="0"/>
              </a:spcBef>
              <a:spcAft>
                <a:spcPts val="0"/>
              </a:spcAft>
              <a:buNone/>
            </a:pPr>
            <a:r>
              <a:rPr lang="en"/>
              <a:t>CSD200</a:t>
            </a:r>
            <a:endParaRPr/>
          </a:p>
        </p:txBody>
      </p:sp>
      <p:pic>
        <p:nvPicPr>
          <p:cNvPr id="87" name="Google Shape;87;p13"/>
          <p:cNvPicPr preferRelativeResize="0"/>
          <p:nvPr/>
        </p:nvPicPr>
        <p:blipFill>
          <a:blip r:embed="rId3">
            <a:alphaModFix/>
          </a:blip>
          <a:stretch>
            <a:fillRect/>
          </a:stretch>
        </p:blipFill>
        <p:spPr>
          <a:xfrm>
            <a:off x="4844350" y="1583399"/>
            <a:ext cx="3505174" cy="234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a:t>
            </a:r>
            <a:endParaRPr/>
          </a:p>
        </p:txBody>
      </p:sp>
      <p:sp>
        <p:nvSpPr>
          <p:cNvPr id="93" name="Google Shape;93;p1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this phase the team behind the project comes together to make a list of all the possible requirements of the system that is to be developed. They are documented in a requirement specification document.</a:t>
            </a:r>
            <a:endParaRPr/>
          </a:p>
        </p:txBody>
      </p:sp>
      <p:sp>
        <p:nvSpPr>
          <p:cNvPr id="94" name="Google Shape;94;p14"/>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this phase the User Interface </a:t>
            </a:r>
            <a:r>
              <a:rPr lang="en"/>
              <a:t>designer is tasked with creating a user interface for the product using the requirement specification document.</a:t>
            </a:r>
            <a:endParaRPr/>
          </a:p>
        </p:txBody>
      </p:sp>
      <p:sp>
        <p:nvSpPr>
          <p:cNvPr id="95" name="Google Shape;95;p14"/>
          <p:cNvSpPr txBox="1"/>
          <p:nvPr/>
        </p:nvSpPr>
        <p:spPr>
          <a:xfrm>
            <a:off x="311700" y="3471738"/>
            <a:ext cx="32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Key Deliverables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Requirement Specification Document</a:t>
            </a:r>
            <a:endParaRPr>
              <a:latin typeface="Roboto"/>
              <a:ea typeface="Roboto"/>
              <a:cs typeface="Roboto"/>
              <a:sym typeface="Roboto"/>
            </a:endParaRPr>
          </a:p>
        </p:txBody>
      </p:sp>
      <p:pic>
        <p:nvPicPr>
          <p:cNvPr id="96" name="Google Shape;96;p14"/>
          <p:cNvPicPr preferRelativeResize="0"/>
          <p:nvPr/>
        </p:nvPicPr>
        <p:blipFill>
          <a:blip r:embed="rId3">
            <a:alphaModFix/>
          </a:blip>
          <a:stretch>
            <a:fillRect/>
          </a:stretch>
        </p:blipFill>
        <p:spPr>
          <a:xfrm>
            <a:off x="4832400" y="2935395"/>
            <a:ext cx="3395693" cy="1903975"/>
          </a:xfrm>
          <a:prstGeom prst="rect">
            <a:avLst/>
          </a:prstGeom>
          <a:noFill/>
          <a:ln>
            <a:noFill/>
          </a:ln>
        </p:spPr>
      </p:pic>
      <p:sp>
        <p:nvSpPr>
          <p:cNvPr id="97" name="Google Shape;97;p14"/>
          <p:cNvSpPr txBox="1"/>
          <p:nvPr/>
        </p:nvSpPr>
        <p:spPr>
          <a:xfrm>
            <a:off x="4832400" y="829775"/>
            <a:ext cx="35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User Interface Designer</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3" name="Google Shape;103;p1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this phase the team behind the project decides what type of language the program is to be written in, like PHP, Java, .NET</a:t>
            </a:r>
            <a:endParaRPr/>
          </a:p>
          <a:p>
            <a:pPr indent="0" lvl="0" marL="0" rtl="0" algn="l">
              <a:spcBef>
                <a:spcPts val="1200"/>
              </a:spcBef>
              <a:spcAft>
                <a:spcPts val="1200"/>
              </a:spcAft>
              <a:buNone/>
            </a:pPr>
            <a:r>
              <a:rPr lang="en"/>
              <a:t>They also decide on which software they will be using , and if a database is needed they choose one like MySQL or Oracle.</a:t>
            </a:r>
            <a:endParaRPr/>
          </a:p>
        </p:txBody>
      </p:sp>
      <p:sp>
        <p:nvSpPr>
          <p:cNvPr id="104" name="Google Shape;104;p1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this phase the User Interface designer is tasked with creating prototypes of the look of the user interface, and creating wireframes for the developers to follow</a:t>
            </a:r>
            <a:endParaRPr/>
          </a:p>
        </p:txBody>
      </p:sp>
      <p:sp>
        <p:nvSpPr>
          <p:cNvPr id="105" name="Google Shape;105;p15"/>
          <p:cNvSpPr txBox="1"/>
          <p:nvPr/>
        </p:nvSpPr>
        <p:spPr>
          <a:xfrm>
            <a:off x="5189850" y="3647525"/>
            <a:ext cx="328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Key Deliverables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List of required programs and applications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Appropriate Software Aquired</a:t>
            </a:r>
            <a:endParaRPr>
              <a:latin typeface="Roboto"/>
              <a:ea typeface="Roboto"/>
              <a:cs typeface="Roboto"/>
              <a:sym typeface="Roboto"/>
            </a:endParaRPr>
          </a:p>
        </p:txBody>
      </p:sp>
      <p:pic>
        <p:nvPicPr>
          <p:cNvPr id="106" name="Google Shape;106;p15"/>
          <p:cNvPicPr preferRelativeResize="0"/>
          <p:nvPr/>
        </p:nvPicPr>
        <p:blipFill>
          <a:blip r:embed="rId3">
            <a:alphaModFix/>
          </a:blip>
          <a:stretch>
            <a:fillRect/>
          </a:stretch>
        </p:blipFill>
        <p:spPr>
          <a:xfrm>
            <a:off x="539425" y="2974550"/>
            <a:ext cx="3544450" cy="2102300"/>
          </a:xfrm>
          <a:prstGeom prst="rect">
            <a:avLst/>
          </a:prstGeom>
          <a:noFill/>
          <a:ln>
            <a:noFill/>
          </a:ln>
        </p:spPr>
      </p:pic>
      <p:sp>
        <p:nvSpPr>
          <p:cNvPr id="107" name="Google Shape;107;p15"/>
          <p:cNvSpPr txBox="1"/>
          <p:nvPr/>
        </p:nvSpPr>
        <p:spPr>
          <a:xfrm>
            <a:off x="4832400" y="829775"/>
            <a:ext cx="35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User Interface Designer</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3" name="Google Shape;113;p16"/>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this stage of the Waterfall SDLC the team starts to put together the program, first by building small programs called units. Each unit is developed and tested for it functionality, called Unit Testing</a:t>
            </a:r>
            <a:endParaRPr/>
          </a:p>
        </p:txBody>
      </p:sp>
      <p:sp>
        <p:nvSpPr>
          <p:cNvPr id="114" name="Google Shape;114;p16"/>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this stage the User Interface designer can take feedback on their designs and make any </a:t>
            </a:r>
            <a:r>
              <a:rPr lang="en"/>
              <a:t>necessary</a:t>
            </a:r>
            <a:r>
              <a:rPr lang="en"/>
              <a:t> changes to them so that everything works for the client.</a:t>
            </a:r>
            <a:endParaRPr/>
          </a:p>
        </p:txBody>
      </p:sp>
      <p:sp>
        <p:nvSpPr>
          <p:cNvPr id="115" name="Google Shape;115;p16"/>
          <p:cNvSpPr txBox="1"/>
          <p:nvPr/>
        </p:nvSpPr>
        <p:spPr>
          <a:xfrm>
            <a:off x="2929500" y="3737675"/>
            <a:ext cx="32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Key Deliverables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whole program written out into small units</a:t>
            </a:r>
            <a:endParaRPr>
              <a:latin typeface="Roboto"/>
              <a:ea typeface="Roboto"/>
              <a:cs typeface="Roboto"/>
              <a:sym typeface="Roboto"/>
            </a:endParaRPr>
          </a:p>
        </p:txBody>
      </p:sp>
      <p:sp>
        <p:nvSpPr>
          <p:cNvPr id="116" name="Google Shape;116;p16"/>
          <p:cNvSpPr txBox="1"/>
          <p:nvPr/>
        </p:nvSpPr>
        <p:spPr>
          <a:xfrm>
            <a:off x="4832400" y="829775"/>
            <a:ext cx="35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User Interface Designer</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and Testing</a:t>
            </a:r>
            <a:endParaRPr/>
          </a:p>
        </p:txBody>
      </p:sp>
      <p:sp>
        <p:nvSpPr>
          <p:cNvPr id="122" name="Google Shape;122;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this stage all the units from the previous stage are brought together and integrated into a system. Now with all the units together the program can be run and tested for any faults and failures.</a:t>
            </a:r>
            <a:endParaRPr/>
          </a:p>
        </p:txBody>
      </p:sp>
      <p:sp>
        <p:nvSpPr>
          <p:cNvPr id="123" name="Google Shape;123;p1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with the last stage, during this stage the User Interface Designer is again looking to see if their design is good enough for the client, and see if everything fits together and makes sense.</a:t>
            </a:r>
            <a:endParaRPr/>
          </a:p>
        </p:txBody>
      </p:sp>
      <p:sp>
        <p:nvSpPr>
          <p:cNvPr id="124" name="Google Shape;124;p17"/>
          <p:cNvSpPr txBox="1"/>
          <p:nvPr/>
        </p:nvSpPr>
        <p:spPr>
          <a:xfrm>
            <a:off x="2929500" y="3737675"/>
            <a:ext cx="328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Key Deliverables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Prototype of the program</a:t>
            </a:r>
            <a:endParaRPr>
              <a:latin typeface="Roboto"/>
              <a:ea typeface="Roboto"/>
              <a:cs typeface="Roboto"/>
              <a:sym typeface="Roboto"/>
            </a:endParaRPr>
          </a:p>
        </p:txBody>
      </p:sp>
      <p:sp>
        <p:nvSpPr>
          <p:cNvPr id="125" name="Google Shape;125;p17"/>
          <p:cNvSpPr txBox="1"/>
          <p:nvPr/>
        </p:nvSpPr>
        <p:spPr>
          <a:xfrm>
            <a:off x="4832400" y="829775"/>
            <a:ext cx="35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User Interface Designer</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Important Stage?</a:t>
            </a:r>
            <a:endParaRPr/>
          </a:p>
        </p:txBody>
      </p:sp>
      <p:sp>
        <p:nvSpPr>
          <p:cNvPr id="131" name="Google Shape;13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Personally, I think that the testing stage is the most important, because nobody writes perfect code, and without a prototype, the client doesn't really know what they want. With testing you can fix and bugs that occurred during production, and you can also show the client the prototype, and they can suggest any changes that they want.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Cite</a:t>
            </a:r>
            <a:endParaRPr/>
          </a:p>
        </p:txBody>
      </p:sp>
      <p:sp>
        <p:nvSpPr>
          <p:cNvPr id="137" name="Google Shape;13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a:t>Point, T. (n.d.). SDLC - Waterfall Model. Retrieved November 1, 2021, from https://www.tutorialspoint.com/sdlc/sdlc_waterfall_model.htm. </a:t>
            </a:r>
            <a:endParaRPr/>
          </a:p>
          <a:p>
            <a:pPr indent="0" lvl="0" marL="0" rtl="0" algn="l">
              <a:spcBef>
                <a:spcPts val="1200"/>
              </a:spcBef>
              <a:spcAft>
                <a:spcPts val="0"/>
              </a:spcAft>
              <a:buNone/>
            </a:pPr>
            <a:r>
              <a:t/>
            </a:r>
            <a:endParaRPr/>
          </a:p>
          <a:p>
            <a:pPr indent="0" lvl="0" marL="355600" rtl="0" algn="l">
              <a:spcBef>
                <a:spcPts val="1200"/>
              </a:spcBef>
              <a:spcAft>
                <a:spcPts val="0"/>
              </a:spcAft>
              <a:buNone/>
            </a:pPr>
            <a:r>
              <a:rPr lang="en">
                <a:solidFill>
                  <a:srgbClr val="000000"/>
                </a:solidFill>
              </a:rPr>
              <a:t>Martin, M. (2021, October 7). </a:t>
            </a:r>
            <a:r>
              <a:rPr i="1" lang="en">
                <a:solidFill>
                  <a:srgbClr val="000000"/>
                </a:solidFill>
              </a:rPr>
              <a:t>What is waterfall model in SDLC? advantages and disadvantages</a:t>
            </a:r>
            <a:r>
              <a:rPr lang="en">
                <a:solidFill>
                  <a:srgbClr val="000000"/>
                </a:solidFill>
              </a:rPr>
              <a:t>. Guru99. Retrieved November 1, 2021, from https://www.guru99.com/what-is-sdlc-or-waterfall-model.html. </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