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E7B-9040-4FB6-87EB-DB3ACFBDFF81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761F-EC29-4615-B84F-A525C3868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36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E7B-9040-4FB6-87EB-DB3ACFBDFF81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761F-EC29-4615-B84F-A525C3868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93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E7B-9040-4FB6-87EB-DB3ACFBDFF81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761F-EC29-4615-B84F-A525C3868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39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E7B-9040-4FB6-87EB-DB3ACFBDFF81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761F-EC29-4615-B84F-A525C3868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E7B-9040-4FB6-87EB-DB3ACFBDFF81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761F-EC29-4615-B84F-A525C3868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38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E7B-9040-4FB6-87EB-DB3ACFBDFF81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761F-EC29-4615-B84F-A525C3868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28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E7B-9040-4FB6-87EB-DB3ACFBDFF81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761F-EC29-4615-B84F-A525C3868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37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E7B-9040-4FB6-87EB-DB3ACFBDFF81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761F-EC29-4615-B84F-A525C3868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46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E7B-9040-4FB6-87EB-DB3ACFBDFF81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761F-EC29-4615-B84F-A525C3868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79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E7B-9040-4FB6-87EB-DB3ACFBDFF81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761F-EC29-4615-B84F-A525C3868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80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E7B-9040-4FB6-87EB-DB3ACFBDFF81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761F-EC29-4615-B84F-A525C3868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1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8CE7B-9040-4FB6-87EB-DB3ACFBDFF81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B761F-EC29-4615-B84F-A525C3868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03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76164" cy="1006475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/>
              <a:t>Обзор проекта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4708381"/>
          </a:xfrm>
        </p:spPr>
        <p:txBody>
          <a:bodyPr>
            <a:normAutofit/>
          </a:bodyPr>
          <a:lstStyle/>
          <a:p>
            <a:pPr algn="just"/>
            <a:r>
              <a:rPr lang="ru-RU" sz="2500" dirty="0" smtClean="0"/>
              <a:t>Мой </a:t>
            </a:r>
            <a:r>
              <a:rPr lang="ru-RU" sz="2500" dirty="0"/>
              <a:t>проект будет полнофункциональным веб-сайтом </a:t>
            </a:r>
            <a:r>
              <a:rPr lang="ru-RU" sz="2500" dirty="0" smtClean="0"/>
              <a:t>интернет-магазина от начала до момента оформления заказа, с возможностью </a:t>
            </a:r>
            <a:r>
              <a:rPr lang="ru-RU" sz="2500" dirty="0"/>
              <a:t>оплаты для пользователей и гостей. Сначала я</a:t>
            </a:r>
            <a:r>
              <a:rPr lang="ru-RU" sz="2500" dirty="0" smtClean="0"/>
              <a:t> начну </a:t>
            </a:r>
            <a:r>
              <a:rPr lang="ru-RU" sz="2500" dirty="0"/>
              <a:t>с настройки </a:t>
            </a:r>
            <a:r>
              <a:rPr lang="ru-RU" sz="2500" dirty="0" smtClean="0"/>
              <a:t>шаблонов </a:t>
            </a:r>
            <a:r>
              <a:rPr lang="ru-RU" sz="2500" dirty="0"/>
              <a:t>и структуры </a:t>
            </a:r>
            <a:r>
              <a:rPr lang="ru-RU" sz="2500" dirty="0" smtClean="0"/>
              <a:t>данных, </a:t>
            </a:r>
            <a:r>
              <a:rPr lang="ru-RU" sz="2500" dirty="0"/>
              <a:t>а затем </a:t>
            </a:r>
            <a:r>
              <a:rPr lang="ru-RU" sz="2500" dirty="0" smtClean="0"/>
              <a:t>перейду к </a:t>
            </a:r>
            <a:r>
              <a:rPr lang="ru-RU" sz="2500" dirty="0"/>
              <a:t>добавлению пользовательского процесса оформления заказа с интеграцией платежей</a:t>
            </a:r>
            <a:r>
              <a:rPr lang="ru-RU" sz="2500" dirty="0" smtClean="0"/>
              <a:t>.</a:t>
            </a:r>
          </a:p>
          <a:p>
            <a:pPr algn="just"/>
            <a:endParaRPr lang="ru-RU" sz="2500" dirty="0" smtClean="0"/>
          </a:p>
          <a:p>
            <a:pPr algn="just"/>
            <a:r>
              <a:rPr lang="ru-RU" sz="2500" dirty="0" smtClean="0"/>
              <a:t>После завершения базовой проверки </a:t>
            </a:r>
            <a:r>
              <a:rPr lang="ru-RU" sz="2500" dirty="0"/>
              <a:t>с зарегистрированным пользователем, я</a:t>
            </a:r>
            <a:r>
              <a:rPr lang="ru-RU" sz="2500" dirty="0" smtClean="0"/>
              <a:t> добавлю </a:t>
            </a:r>
            <a:r>
              <a:rPr lang="ru-RU" sz="2500" dirty="0"/>
              <a:t>возможность пользователям оформлять заказ в качестве гостя с помощью файлов </a:t>
            </a:r>
            <a:r>
              <a:rPr lang="ru-RU" sz="2500" dirty="0" err="1"/>
              <a:t>cookie</a:t>
            </a:r>
            <a:r>
              <a:rPr lang="ru-RU" sz="2500" dirty="0" smtClean="0"/>
              <a:t>. Думаю, пользователи будут довольны </a:t>
            </a:r>
            <a:r>
              <a:rPr lang="ru-RU" sz="2500" dirty="0"/>
              <a:t>такой </a:t>
            </a:r>
            <a:r>
              <a:rPr lang="ru-RU" sz="2500" dirty="0" smtClean="0"/>
              <a:t>функциональностью, т.к. </a:t>
            </a:r>
            <a:r>
              <a:rPr lang="ru-RU" sz="2500" dirty="0"/>
              <a:t>принуждение их к созданию учетной записи может значительно повлиять на </a:t>
            </a:r>
            <a:r>
              <a:rPr lang="ru-RU" sz="2500" dirty="0" smtClean="0"/>
              <a:t>продажи.</a:t>
            </a:r>
          </a:p>
          <a:p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234743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Платежная интеграция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81044"/>
            <a:ext cx="10515600" cy="4351338"/>
          </a:xfrm>
        </p:spPr>
        <p:txBody>
          <a:bodyPr/>
          <a:lstStyle/>
          <a:p>
            <a:pPr algn="just"/>
            <a:endParaRPr lang="ru-RU" dirty="0" smtClean="0"/>
          </a:p>
          <a:p>
            <a:pPr algn="just"/>
            <a:r>
              <a:rPr lang="ru-RU" dirty="0" smtClean="0"/>
              <a:t>Для обеспечения международной доступности и безопасности для международных транзакций, </a:t>
            </a:r>
            <a:r>
              <a:rPr lang="ru-RU" dirty="0"/>
              <a:t>и</a:t>
            </a:r>
            <a:r>
              <a:rPr lang="ru-RU" dirty="0" smtClean="0"/>
              <a:t>нтеграция </a:t>
            </a:r>
            <a:r>
              <a:rPr lang="ru-RU" dirty="0"/>
              <a:t>платежей будет осуществляться с помощью </a:t>
            </a:r>
            <a:r>
              <a:rPr lang="ru-RU" dirty="0" err="1"/>
              <a:t>PayPal</a:t>
            </a:r>
            <a:r>
              <a:rPr lang="ru-RU" dirty="0"/>
              <a:t>, предлагая возможность оплаты с помощью учетной записи </a:t>
            </a:r>
            <a:r>
              <a:rPr lang="ru-RU" dirty="0" err="1"/>
              <a:t>PayPal</a:t>
            </a:r>
            <a:r>
              <a:rPr lang="ru-RU" dirty="0"/>
              <a:t> и оплаты с помощью дебетовой / кредитной карты </a:t>
            </a:r>
            <a:r>
              <a:rPr lang="ru-RU" dirty="0" err="1"/>
              <a:t>PayPal</a:t>
            </a:r>
            <a:r>
              <a:rPr lang="ru-RU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62411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Проверка подлинности пользователя и гостя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/>
          </a:bodyPr>
          <a:lstStyle/>
          <a:p>
            <a:pPr algn="just"/>
            <a:r>
              <a:rPr lang="ru-RU" dirty="0" smtClean="0"/>
              <a:t>Пользователи </a:t>
            </a:r>
            <a:r>
              <a:rPr lang="ru-RU" dirty="0"/>
              <a:t>с учетными записями будут иметь возможность просматривать ожидающие и предыдущие заказы, в то время как у гостей будут элементы, хранящиеся в файлах </a:t>
            </a:r>
            <a:r>
              <a:rPr lang="ru-RU" dirty="0" err="1"/>
              <a:t>cookie</a:t>
            </a:r>
            <a:r>
              <a:rPr lang="ru-RU" dirty="0"/>
              <a:t>, и будет возможность создать учетную запись после успешной покупки.</a:t>
            </a:r>
          </a:p>
          <a:p>
            <a:r>
              <a:rPr lang="ru-RU" u="sng" dirty="0"/>
              <a:t>Аутентифицированный пользовательский процесс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   Добавить </a:t>
            </a:r>
            <a:r>
              <a:rPr lang="ru-RU" dirty="0"/>
              <a:t>товар в корзину → Редактировать заказ → Оформить заказ</a:t>
            </a:r>
          </a:p>
          <a:p>
            <a:pPr marL="0" indent="0">
              <a:buNone/>
            </a:pPr>
            <a:r>
              <a:rPr lang="ru-RU" dirty="0" smtClean="0"/>
              <a:t>   Просмотр </a:t>
            </a:r>
            <a:r>
              <a:rPr lang="ru-RU" dirty="0"/>
              <a:t>отложенных и предыдущих заказов + Детали заказа </a:t>
            </a:r>
          </a:p>
          <a:p>
            <a:r>
              <a:rPr lang="ru-RU" u="sng" dirty="0"/>
              <a:t>Процесс оформления заказа гостя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   Добавить </a:t>
            </a:r>
            <a:r>
              <a:rPr lang="ru-RU" dirty="0"/>
              <a:t>товар в корзину → Редактировать заказ → Оформить заказ</a:t>
            </a:r>
          </a:p>
          <a:p>
            <a:pPr marL="0" indent="0">
              <a:buNone/>
            </a:pPr>
            <a:r>
              <a:rPr lang="ru-RU" dirty="0" smtClean="0"/>
              <a:t>   Создать </a:t>
            </a:r>
            <a:r>
              <a:rPr lang="ru-RU" dirty="0"/>
              <a:t>учетную запись для просмотра заказа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450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9796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900" b="1" dirty="0" smtClean="0"/>
              <a:t/>
            </a:r>
            <a:br>
              <a:rPr lang="ru-RU" sz="4900" b="1" dirty="0" smtClean="0"/>
            </a:br>
            <a:r>
              <a:rPr lang="ru-RU" sz="4900" b="1" dirty="0" smtClean="0"/>
              <a:t>Структура проекта</a:t>
            </a:r>
            <a:r>
              <a:rPr lang="ru-RU" sz="2200" b="1" dirty="0" smtClean="0"/>
              <a:t/>
            </a:r>
            <a:br>
              <a:rPr lang="ru-RU" sz="2200" b="1" dirty="0" smtClean="0"/>
            </a:br>
            <a:r>
              <a:rPr lang="ru-RU" sz="2200" b="1" dirty="0" smtClean="0"/>
              <a:t/>
            </a:r>
            <a:br>
              <a:rPr lang="ru-RU" sz="2200" b="1" dirty="0" smtClean="0"/>
            </a:br>
            <a:r>
              <a:rPr lang="ru-RU" sz="3100" b="1" dirty="0" smtClean="0"/>
              <a:t>Шаблоны</a:t>
            </a:r>
            <a:r>
              <a:rPr lang="ru-RU" sz="2200" b="1" dirty="0"/>
              <a:t/>
            </a:r>
            <a:br>
              <a:rPr lang="ru-RU" sz="2200" b="1" dirty="0"/>
            </a:br>
            <a:r>
              <a:rPr lang="ru-RU" sz="2700" dirty="0"/>
              <a:t>Этот проект будет сфокусирован на трех основных шаблонах: </a:t>
            </a:r>
            <a:r>
              <a:rPr lang="ru-RU" sz="2700" dirty="0" smtClean="0"/>
              <a:t/>
            </a:r>
            <a:br>
              <a:rPr lang="ru-RU" sz="2700" dirty="0" smtClean="0"/>
            </a:br>
            <a:r>
              <a:rPr lang="ru-RU" sz="2700" dirty="0" smtClean="0"/>
              <a:t>store.html</a:t>
            </a:r>
            <a:r>
              <a:rPr lang="ru-RU" sz="2700" dirty="0"/>
              <a:t>, cart.html и checkout.html.</a:t>
            </a:r>
            <a:br>
              <a:rPr lang="ru-RU" sz="2700" dirty="0"/>
            </a:br>
            <a:endParaRPr lang="ru-RU" sz="2700" dirty="0"/>
          </a:p>
        </p:txBody>
      </p:sp>
      <p:pic>
        <p:nvPicPr>
          <p:cNvPr id="2054" name="Picture 6" descr="https://stepswithcode.s3-us-west-2.amazonaws.com/introduction/5%2Btemplate%2Bdiagra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565" y="2826327"/>
            <a:ext cx="8825344" cy="300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11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5527"/>
            <a:ext cx="10515600" cy="1302327"/>
          </a:xfrm>
        </p:spPr>
        <p:txBody>
          <a:bodyPr/>
          <a:lstStyle/>
          <a:p>
            <a:pPr algn="ctr"/>
            <a:r>
              <a:rPr lang="ru-RU" b="1" dirty="0" smtClean="0"/>
              <a:t>Модели</a:t>
            </a:r>
            <a:endParaRPr lang="ru-RU" b="1" dirty="0"/>
          </a:p>
        </p:txBody>
      </p:sp>
      <p:pic>
        <p:nvPicPr>
          <p:cNvPr id="3074" name="Picture 2" descr="https://stepswithcode.s3.us-west-2.amazonaws.com/introduction/model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073" y="1537854"/>
            <a:ext cx="8340436" cy="504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18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95745" y="457200"/>
            <a:ext cx="1122218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i="0" dirty="0" smtClean="0">
                <a:solidFill>
                  <a:srgbClr val="000000"/>
                </a:solidFill>
                <a:effectLst/>
                <a:latin typeface="Nunito"/>
              </a:rPr>
              <a:t>1. ПОЛЬЗОВАТЕЛЬ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Nunito"/>
              </a:rPr>
              <a:t> - Встроенная модель пользователя </a:t>
            </a:r>
            <a:r>
              <a:rPr lang="ru-RU" b="0" i="0" dirty="0" err="1" smtClean="0">
                <a:solidFill>
                  <a:srgbClr val="000000"/>
                </a:solidFill>
                <a:effectLst/>
                <a:latin typeface="Nunito"/>
              </a:rPr>
              <a:t>Django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Nunito"/>
              </a:rPr>
              <a:t>, экземпляр создается для каждого зарегистрированного клиента.</a:t>
            </a:r>
          </a:p>
          <a:p>
            <a:pPr algn="just"/>
            <a:endParaRPr lang="ru-RU" b="0" i="0" dirty="0" smtClean="0">
              <a:solidFill>
                <a:srgbClr val="212529"/>
              </a:solidFill>
              <a:effectLst/>
              <a:latin typeface="Nunito"/>
            </a:endParaRPr>
          </a:p>
          <a:p>
            <a:pPr algn="just"/>
            <a:r>
              <a:rPr lang="ru-RU" b="1" i="0" dirty="0" smtClean="0">
                <a:solidFill>
                  <a:srgbClr val="000000"/>
                </a:solidFill>
                <a:effectLst/>
                <a:latin typeface="Nunito"/>
              </a:rPr>
              <a:t>2. ЗАКАЗЧИК.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Nunito"/>
              </a:rPr>
              <a:t> Наряду с моделью «Пользователь», каждый покупатель будет содержать модель «Клиент», которая поддерживает отношения «один к одному» с каждым пользователем. (</a:t>
            </a:r>
            <a:r>
              <a:rPr lang="ru-RU" b="0" i="0" dirty="0" err="1" smtClean="0">
                <a:solidFill>
                  <a:srgbClr val="000000"/>
                </a:solidFill>
                <a:effectLst/>
                <a:latin typeface="Nunito"/>
              </a:rPr>
              <a:t>OneToOneFied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Nunito"/>
              </a:rPr>
              <a:t>)</a:t>
            </a:r>
          </a:p>
          <a:p>
            <a:pPr algn="just"/>
            <a:endParaRPr lang="ru-RU" b="0" i="0" dirty="0" smtClean="0">
              <a:solidFill>
                <a:srgbClr val="212529"/>
              </a:solidFill>
              <a:effectLst/>
              <a:latin typeface="Nunito"/>
            </a:endParaRPr>
          </a:p>
          <a:p>
            <a:pPr algn="just"/>
            <a:r>
              <a:rPr lang="ru-RU" b="1" i="0" dirty="0" smtClean="0">
                <a:solidFill>
                  <a:srgbClr val="000000"/>
                </a:solidFill>
                <a:effectLst/>
                <a:latin typeface="Nunito"/>
              </a:rPr>
              <a:t>3. ПРОДУКТ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Nunito"/>
              </a:rPr>
              <a:t> - Модель продукта представляет типы продуктов, которые мы имеем в магазине.</a:t>
            </a:r>
          </a:p>
          <a:p>
            <a:pPr algn="just"/>
            <a:endParaRPr lang="ru-RU" b="0" i="0" dirty="0" smtClean="0">
              <a:solidFill>
                <a:srgbClr val="212529"/>
              </a:solidFill>
              <a:effectLst/>
              <a:latin typeface="Nunito"/>
            </a:endParaRPr>
          </a:p>
          <a:p>
            <a:pPr algn="just"/>
            <a:r>
              <a:rPr lang="ru-RU" b="1" i="0" dirty="0" smtClean="0">
                <a:solidFill>
                  <a:srgbClr val="000000"/>
                </a:solidFill>
                <a:effectLst/>
                <a:latin typeface="Nunito"/>
              </a:rPr>
              <a:t>4. ЗАКАЗ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Nunito"/>
              </a:rPr>
              <a:t> - Модель ордера будет представлять размещенную или ожидающую транзакцию. Модель будет содержать такую ​​информацию, как идентификатор транзакции, завершенные данные и статус заказа. Эта модель будет дочерней моделью или моделью клиента, но родительской для элементов заказа.</a:t>
            </a:r>
          </a:p>
          <a:p>
            <a:pPr algn="just"/>
            <a:endParaRPr lang="ru-RU" b="0" i="0" dirty="0" smtClean="0">
              <a:solidFill>
                <a:srgbClr val="212529"/>
              </a:solidFill>
              <a:effectLst/>
              <a:latin typeface="Nunito"/>
            </a:endParaRPr>
          </a:p>
          <a:p>
            <a:pPr algn="just"/>
            <a:r>
              <a:rPr lang="ru-RU" b="1" i="0" dirty="0" smtClean="0">
                <a:solidFill>
                  <a:srgbClr val="000000"/>
                </a:solidFill>
                <a:effectLst/>
                <a:latin typeface="Nunito"/>
              </a:rPr>
              <a:t>5. ORDERITEM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Nunito"/>
              </a:rPr>
              <a:t> - </a:t>
            </a:r>
            <a:r>
              <a:rPr lang="ru-RU" i="0" dirty="0" smtClean="0">
                <a:solidFill>
                  <a:srgbClr val="000000"/>
                </a:solidFill>
                <a:effectLst/>
                <a:latin typeface="Nunito"/>
              </a:rPr>
              <a:t>Позиция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Nunito"/>
              </a:rPr>
              <a:t> заказа - это одна позиция в заказе. Например, корзина для покупок может состоять из множества товаров, но все они являются частью одного заказа. Таким образом, модель </a:t>
            </a:r>
            <a:r>
              <a:rPr lang="ru-RU" b="0" i="0" dirty="0" err="1" smtClean="0">
                <a:solidFill>
                  <a:srgbClr val="000000"/>
                </a:solidFill>
                <a:effectLst/>
                <a:latin typeface="Nunito"/>
              </a:rPr>
              <a:t>OrderItem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Nunito"/>
              </a:rPr>
              <a:t> будет дочерней по отношению к модели PRODUCT и модели ORDER.</a:t>
            </a:r>
          </a:p>
          <a:p>
            <a:pPr algn="just"/>
            <a:endParaRPr lang="ru-RU" b="0" i="0" dirty="0" smtClean="0">
              <a:solidFill>
                <a:srgbClr val="212529"/>
              </a:solidFill>
              <a:effectLst/>
              <a:latin typeface="Nunito"/>
            </a:endParaRPr>
          </a:p>
          <a:p>
            <a:pPr algn="just"/>
            <a:r>
              <a:rPr lang="ru-RU" b="1" i="0" dirty="0" smtClean="0">
                <a:solidFill>
                  <a:srgbClr val="000000"/>
                </a:solidFill>
                <a:effectLst/>
                <a:latin typeface="Nunito"/>
              </a:rPr>
              <a:t>6. ДОСТАВКА.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Nunito"/>
              </a:rPr>
              <a:t> Не для каждого заказа потребуется информация о доставке. Для заказов, содержащих физические продукты, которые необходимо отправить, нам нужно будет создать экземпляр модели доставки, чтобы знать, куда отправить заказ. При необходимости доставка будет просто дочерней по отношению к модели заказа.</a:t>
            </a:r>
            <a:endParaRPr lang="ru-RU" b="0" i="0" dirty="0">
              <a:solidFill>
                <a:srgbClr val="212529"/>
              </a:solidFill>
              <a:effectLst/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95928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Всем спасибо за внимание!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030290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134</Words>
  <Application>Microsoft Office PowerPoint</Application>
  <PresentationFormat>Широкоэкранный</PresentationFormat>
  <Paragraphs>29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Nunito</vt:lpstr>
      <vt:lpstr>Тема Office</vt:lpstr>
      <vt:lpstr>Обзор проекта</vt:lpstr>
      <vt:lpstr>Платежная интеграция</vt:lpstr>
      <vt:lpstr>Проверка подлинности пользователя и гостя</vt:lpstr>
      <vt:lpstr> Структура проекта  Шаблоны Этот проект будет сфокусирован на трех основных шаблонах:  store.html, cart.html и checkout.html. </vt:lpstr>
      <vt:lpstr>Модели</vt:lpstr>
      <vt:lpstr>Презентация PowerPoint</vt:lpstr>
      <vt:lpstr>Всем спасибо за внимание!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проекта</dc:title>
  <dc:creator>RePack by Diakov</dc:creator>
  <cp:lastModifiedBy>RePack by Diakov</cp:lastModifiedBy>
  <cp:revision>5</cp:revision>
  <dcterms:created xsi:type="dcterms:W3CDTF">2021-06-22T09:11:25Z</dcterms:created>
  <dcterms:modified xsi:type="dcterms:W3CDTF">2021-06-22T09:56:23Z</dcterms:modified>
</cp:coreProperties>
</file>