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7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0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CE7B-9040-4FB6-87EB-DB3ACFBDFF81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6164" cy="100647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Обзор </a:t>
            </a:r>
            <a:r>
              <a:rPr lang="ru-RU" b="1" dirty="0" smtClean="0"/>
              <a:t>проекта </a:t>
            </a:r>
            <a:r>
              <a:rPr lang="en-US" b="1" dirty="0" smtClean="0"/>
              <a:t>Ecommerce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/>
          </a:bodyPr>
          <a:lstStyle/>
          <a:p>
            <a:pPr algn="just"/>
            <a:r>
              <a:rPr lang="ru-RU" sz="2500" dirty="0" smtClean="0"/>
              <a:t>Мой </a:t>
            </a:r>
            <a:r>
              <a:rPr lang="ru-RU" sz="2500" dirty="0"/>
              <a:t>проект будет полнофункциональным веб-сайтом </a:t>
            </a:r>
            <a:r>
              <a:rPr lang="ru-RU" sz="2500" dirty="0" smtClean="0"/>
              <a:t>интернет-магазина от начала до момента оформления заказа, с возможностью </a:t>
            </a:r>
            <a:r>
              <a:rPr lang="ru-RU" sz="2500" dirty="0"/>
              <a:t>оплаты для </a:t>
            </a:r>
            <a:r>
              <a:rPr lang="ru-RU" sz="2500" dirty="0" smtClean="0"/>
              <a:t>автор</a:t>
            </a:r>
            <a:r>
              <a:rPr lang="ru-RU" sz="2500" dirty="0" smtClean="0"/>
              <a:t>изированных и не авторизированных </a:t>
            </a:r>
            <a:r>
              <a:rPr lang="ru-RU" sz="2500" dirty="0" smtClean="0"/>
              <a:t>пользователей.</a:t>
            </a:r>
            <a:r>
              <a:rPr lang="ru-RU" sz="2500" dirty="0"/>
              <a:t> Сначала я</a:t>
            </a:r>
            <a:r>
              <a:rPr lang="ru-RU" sz="2500" dirty="0" smtClean="0"/>
              <a:t> начну </a:t>
            </a:r>
            <a:r>
              <a:rPr lang="ru-RU" sz="2500" dirty="0"/>
              <a:t>с настройки </a:t>
            </a:r>
            <a:r>
              <a:rPr lang="ru-RU" sz="2500" dirty="0" smtClean="0"/>
              <a:t>шаблонов </a:t>
            </a:r>
            <a:r>
              <a:rPr lang="ru-RU" sz="2500" dirty="0"/>
              <a:t>и структуры </a:t>
            </a:r>
            <a:r>
              <a:rPr lang="ru-RU" sz="2500" dirty="0" smtClean="0"/>
              <a:t>данных, </a:t>
            </a:r>
            <a:r>
              <a:rPr lang="ru-RU" sz="2500" dirty="0"/>
              <a:t>а затем </a:t>
            </a:r>
            <a:r>
              <a:rPr lang="ru-RU" sz="2500" dirty="0" smtClean="0"/>
              <a:t>перейду к </a:t>
            </a:r>
            <a:r>
              <a:rPr lang="ru-RU" sz="2500" dirty="0"/>
              <a:t>добавлению пользовательского процесса оформления заказа с интеграцией платежей</a:t>
            </a:r>
            <a:r>
              <a:rPr lang="ru-RU" sz="2500" dirty="0" smtClean="0"/>
              <a:t>.</a:t>
            </a:r>
          </a:p>
          <a:p>
            <a:pPr algn="just"/>
            <a:r>
              <a:rPr lang="ru-RU" sz="2500" dirty="0" smtClean="0"/>
              <a:t>После </a:t>
            </a:r>
            <a:r>
              <a:rPr lang="ru-RU" sz="2500" dirty="0" smtClean="0"/>
              <a:t>завершения базовой проверки </a:t>
            </a:r>
            <a:r>
              <a:rPr lang="ru-RU" sz="2500" dirty="0"/>
              <a:t>с зарегистрированным пользователем, я</a:t>
            </a:r>
            <a:r>
              <a:rPr lang="ru-RU" sz="2500" dirty="0" smtClean="0"/>
              <a:t> добавлю </a:t>
            </a:r>
            <a:r>
              <a:rPr lang="ru-RU" sz="2500" dirty="0"/>
              <a:t>возможность пользователям оформлять заказ в качестве гостя с помощью файлов </a:t>
            </a:r>
            <a:r>
              <a:rPr lang="ru-RU" sz="2500" dirty="0" err="1"/>
              <a:t>cookie</a:t>
            </a:r>
            <a:r>
              <a:rPr lang="ru-RU" sz="2500" dirty="0" smtClean="0"/>
              <a:t>. Думаю, пользователи будут довольны </a:t>
            </a:r>
            <a:r>
              <a:rPr lang="ru-RU" sz="2500" dirty="0"/>
              <a:t>такой </a:t>
            </a:r>
            <a:r>
              <a:rPr lang="ru-RU" sz="2500" dirty="0" smtClean="0"/>
              <a:t>функциональностью, т.к. </a:t>
            </a:r>
            <a:r>
              <a:rPr lang="ru-RU" sz="2500" dirty="0"/>
              <a:t>принуждение их к созданию учетной записи может значительно повлиять на </a:t>
            </a:r>
            <a:r>
              <a:rPr lang="ru-RU" sz="2500" dirty="0" smtClean="0"/>
              <a:t>продажи.</a:t>
            </a: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3474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Платежная интеграция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1044"/>
            <a:ext cx="10515600" cy="4351338"/>
          </a:xfrm>
        </p:spPr>
        <p:txBody>
          <a:bodyPr/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Для обеспечения международной доступности и безопасности для международных транзакций, </a:t>
            </a:r>
            <a:r>
              <a:rPr lang="ru-RU" dirty="0"/>
              <a:t>и</a:t>
            </a:r>
            <a:r>
              <a:rPr lang="ru-RU" dirty="0" smtClean="0"/>
              <a:t>нтеграция </a:t>
            </a:r>
            <a:r>
              <a:rPr lang="ru-RU" dirty="0"/>
              <a:t>платежей будет осуществляться с помощью </a:t>
            </a:r>
            <a:r>
              <a:rPr lang="ru-RU" dirty="0" err="1"/>
              <a:t>PayPal</a:t>
            </a:r>
            <a:r>
              <a:rPr lang="ru-RU" dirty="0"/>
              <a:t>, предлагая возможность оплаты с помощью учетной записи </a:t>
            </a:r>
            <a:r>
              <a:rPr lang="ru-RU" dirty="0" err="1" smtClean="0"/>
              <a:t>PayPal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41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Проверка подлинности пользователя и гостя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Пользователи </a:t>
            </a:r>
            <a:r>
              <a:rPr lang="ru-RU" dirty="0"/>
              <a:t>с учетными записями будут иметь возможность просматривать ожидающие и предыдущие заказы, в то время как у гостей будут элементы, хранящиеся в файлах </a:t>
            </a:r>
            <a:r>
              <a:rPr lang="ru-RU" dirty="0" err="1"/>
              <a:t>cookie</a:t>
            </a:r>
            <a:r>
              <a:rPr lang="ru-RU" dirty="0"/>
              <a:t>, и будет возможность создать учетную запись после успешной покупки.</a:t>
            </a:r>
          </a:p>
          <a:p>
            <a:r>
              <a:rPr lang="ru-RU" u="sng" dirty="0"/>
              <a:t>Аутентифицированный пользовательский процесс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Добавить </a:t>
            </a:r>
            <a:r>
              <a:rPr lang="ru-RU" dirty="0"/>
              <a:t>товар в корзину → Редактировать заказ → Оформить заказ</a:t>
            </a:r>
          </a:p>
          <a:p>
            <a:pPr marL="0" indent="0">
              <a:buNone/>
            </a:pPr>
            <a:r>
              <a:rPr lang="ru-RU" dirty="0" smtClean="0"/>
              <a:t>   Просмотр </a:t>
            </a:r>
            <a:r>
              <a:rPr lang="ru-RU" dirty="0"/>
              <a:t>отложенных и предыдущих заказов + Детали заказа </a:t>
            </a:r>
          </a:p>
          <a:p>
            <a:r>
              <a:rPr lang="ru-RU" u="sng" dirty="0"/>
              <a:t>Процесс оформления заказа гостя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Добавить </a:t>
            </a:r>
            <a:r>
              <a:rPr lang="ru-RU" dirty="0"/>
              <a:t>товар в корзину → Редактировать заказ → Оформить заказ</a:t>
            </a:r>
          </a:p>
          <a:p>
            <a:pPr marL="0" indent="0">
              <a:buNone/>
            </a:pPr>
            <a:r>
              <a:rPr lang="ru-RU" dirty="0" smtClean="0"/>
              <a:t>   Создать </a:t>
            </a:r>
            <a:r>
              <a:rPr lang="ru-RU" dirty="0"/>
              <a:t>учетную запись для просмотра заказа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5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79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 smtClean="0"/>
              <a:t/>
            </a:r>
            <a:br>
              <a:rPr lang="ru-RU" sz="4900" b="1" dirty="0" smtClean="0"/>
            </a:br>
            <a:r>
              <a:rPr lang="ru-RU" sz="4900" b="1" dirty="0" smtClean="0"/>
              <a:t>Структура проекта</a:t>
            </a:r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ru-RU" sz="3100" b="1" dirty="0" smtClean="0"/>
              <a:t>Шаблоны</a:t>
            </a: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700" dirty="0"/>
              <a:t>Этот проект будет сфокусирован на трех основных шаблонах: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store.html</a:t>
            </a:r>
            <a:r>
              <a:rPr lang="ru-RU" sz="2700" dirty="0"/>
              <a:t>, cart.html и checkout.html.</a:t>
            </a:r>
            <a:br>
              <a:rPr lang="ru-RU" sz="2700" dirty="0"/>
            </a:br>
            <a:endParaRPr lang="ru-RU" sz="2700" dirty="0"/>
          </a:p>
        </p:txBody>
      </p:sp>
      <p:pic>
        <p:nvPicPr>
          <p:cNvPr id="2054" name="Picture 6" descr="https://stepswithcode.s3-us-west-2.amazonaws.com/introduction/5%2Btemplate%2B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5" y="2826327"/>
            <a:ext cx="8825344" cy="30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527"/>
            <a:ext cx="10515600" cy="1302327"/>
          </a:xfrm>
        </p:spPr>
        <p:txBody>
          <a:bodyPr/>
          <a:lstStyle/>
          <a:p>
            <a:pPr algn="ctr"/>
            <a:r>
              <a:rPr lang="ru-RU" b="1" dirty="0" smtClean="0"/>
              <a:t>Модели</a:t>
            </a:r>
            <a:endParaRPr lang="ru-RU" b="1" dirty="0"/>
          </a:p>
        </p:txBody>
      </p:sp>
      <p:pic>
        <p:nvPicPr>
          <p:cNvPr id="3074" name="Picture 2" descr="https://stepswithcode.s3.us-west-2.amazonaws.com/introduction/model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73" y="1537854"/>
            <a:ext cx="8340436" cy="50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5745" y="457200"/>
            <a:ext cx="112221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1. ПОЛЬЗОВАТЕЛЬ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 Встроенная модель пользователя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Nunito"/>
              </a:rPr>
              <a:t>Django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, экземпляр создается для каждого зарегистрированного клиента.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2. ЗАКАЗЧИК.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Наряду с моделью «Пользователь», каждый покупатель будет содержать модель «Клиент», которая поддерживает отношения «один к одному» с каждым пользователем. (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Nunito"/>
              </a:rPr>
              <a:t>OneToOneFied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3. ПРОДУКТ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 Модель продукта представляет типы продуктов, которые мы имеем в магазине.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4. ЗАКАЗ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 Модель ордера будет представлять размещенную или ожидающую транзакцию. Модель будет содержать такую ​​информацию, как идентификатор транзакции, завершенные данные и статус заказа. Эта модель будет дочерней моделью или моделью клиента, но родительской для элементов заказа.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5. ORDERITEM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 </a:t>
            </a:r>
            <a:r>
              <a:rPr lang="ru-RU" i="0" dirty="0" smtClean="0">
                <a:solidFill>
                  <a:srgbClr val="000000"/>
                </a:solidFill>
                <a:effectLst/>
                <a:latin typeface="Nunito"/>
              </a:rPr>
              <a:t>Позиция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заказа - это одна позиция в заказе. Например, корзина для покупок может состоять из множества товаров, но все они являются частью одного заказа. Таким образом, модель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Nunito"/>
              </a:rPr>
              <a:t>OrderItem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 будет дочерней по отношению к модели PRODUCT и модели ORDER.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6. ДОСТАВКА.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Не для каждого заказа потребуется информация о доставке. Для заказов, содержащих физические продукты, которые необходимо отправить, нам нужно будет создать экземпляр модели доставки, чтобы знать, куда отправить заказ. При необходимости доставка будет просто дочерней по отношению к модели заказа.</a:t>
            </a:r>
            <a:endParaRPr lang="ru-RU" b="0" i="0" dirty="0">
              <a:solidFill>
                <a:srgbClr val="21252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59284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123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</vt:lpstr>
      <vt:lpstr>Тема Office</vt:lpstr>
      <vt:lpstr>Обзор проекта Ecommerce</vt:lpstr>
      <vt:lpstr>Платежная интеграция</vt:lpstr>
      <vt:lpstr>Проверка подлинности пользователя и гостя</vt:lpstr>
      <vt:lpstr> Структура проекта  Шаблоны Этот проект будет сфокусирован на трех основных шаблонах:  store.html, cart.html и checkout.html. </vt:lpstr>
      <vt:lpstr>Модели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RePack by Diakov</dc:creator>
  <cp:lastModifiedBy>RePack by Diakov</cp:lastModifiedBy>
  <cp:revision>6</cp:revision>
  <dcterms:created xsi:type="dcterms:W3CDTF">2021-06-22T09:11:25Z</dcterms:created>
  <dcterms:modified xsi:type="dcterms:W3CDTF">2021-07-06T12:03:58Z</dcterms:modified>
</cp:coreProperties>
</file>