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5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4" r:id="rId1"/>
  </p:sldMasterIdLst>
  <p:notesMasterIdLst>
    <p:notesMasterId r:id="rId15"/>
  </p:notesMasterIdLst>
  <p:sldIdLst>
    <p:sldId id="256" r:id="rId2"/>
    <p:sldId id="257" r:id="rId3"/>
    <p:sldId id="258" r:id="rId4"/>
    <p:sldId id="261" r:id="rId5"/>
    <p:sldId id="262" r:id="rId6"/>
    <p:sldId id="263" r:id="rId7"/>
    <p:sldId id="265" r:id="rId8"/>
    <p:sldId id="267" r:id="rId9"/>
    <p:sldId id="260" r:id="rId10"/>
    <p:sldId id="268" r:id="rId11"/>
    <p:sldId id="266" r:id="rId12"/>
    <p:sldId id="269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81569" autoAdjust="0"/>
  </p:normalViewPr>
  <p:slideViewPr>
    <p:cSldViewPr snapToGrid="0">
      <p:cViewPr varScale="1">
        <p:scale>
          <a:sx n="67" d="100"/>
          <a:sy n="67" d="100"/>
        </p:scale>
        <p:origin x="129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32.sv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32.sv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F1F64A-EBC0-4010-AB0E-C5CA6A51781B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418019B-A43E-45D3-8793-9F95652D9CF8}">
      <dgm:prSet/>
      <dgm:spPr/>
      <dgm:t>
        <a:bodyPr/>
        <a:lstStyle/>
        <a:p>
          <a:r>
            <a:rPr lang="pl-PL" b="1"/>
            <a:t>Patryk Pawliński: Project manager, DevOps</a:t>
          </a:r>
          <a:endParaRPr lang="en-US"/>
        </a:p>
      </dgm:t>
    </dgm:pt>
    <dgm:pt modelId="{5D840F2A-152B-4930-B8EB-44D53CE4AF31}" type="parTrans" cxnId="{FCACF93A-ACE9-430B-A3D1-0D5F67394A34}">
      <dgm:prSet/>
      <dgm:spPr/>
      <dgm:t>
        <a:bodyPr/>
        <a:lstStyle/>
        <a:p>
          <a:endParaRPr lang="en-US"/>
        </a:p>
      </dgm:t>
    </dgm:pt>
    <dgm:pt modelId="{2430B6AF-F26C-40AB-8FD0-42DCF9F6AFEE}" type="sibTrans" cxnId="{FCACF93A-ACE9-430B-A3D1-0D5F67394A34}">
      <dgm:prSet/>
      <dgm:spPr/>
      <dgm:t>
        <a:bodyPr/>
        <a:lstStyle/>
        <a:p>
          <a:endParaRPr lang="en-US"/>
        </a:p>
      </dgm:t>
    </dgm:pt>
    <dgm:pt modelId="{54C14386-AE1C-42A3-879B-7D62B18420FA}">
      <dgm:prSet/>
      <dgm:spPr/>
      <dgm:t>
        <a:bodyPr/>
        <a:lstStyle/>
        <a:p>
          <a:r>
            <a:rPr lang="pl-PL" b="1"/>
            <a:t>Maciej Myśków: Backend developer</a:t>
          </a:r>
          <a:endParaRPr lang="en-US"/>
        </a:p>
      </dgm:t>
    </dgm:pt>
    <dgm:pt modelId="{53235077-B510-43E1-9B9E-E2EAC2AA2D1A}" type="parTrans" cxnId="{F1398064-363E-4785-A01B-8022358D2D29}">
      <dgm:prSet/>
      <dgm:spPr/>
      <dgm:t>
        <a:bodyPr/>
        <a:lstStyle/>
        <a:p>
          <a:endParaRPr lang="en-US"/>
        </a:p>
      </dgm:t>
    </dgm:pt>
    <dgm:pt modelId="{C0681482-4B19-42C6-A041-48711D670B2A}" type="sibTrans" cxnId="{F1398064-363E-4785-A01B-8022358D2D29}">
      <dgm:prSet/>
      <dgm:spPr/>
      <dgm:t>
        <a:bodyPr/>
        <a:lstStyle/>
        <a:p>
          <a:endParaRPr lang="en-US"/>
        </a:p>
      </dgm:t>
    </dgm:pt>
    <dgm:pt modelId="{BF6131B1-BE2C-4273-9146-FC3618B47274}">
      <dgm:prSet/>
      <dgm:spPr/>
      <dgm:t>
        <a:bodyPr/>
        <a:lstStyle/>
        <a:p>
          <a:r>
            <a:rPr lang="pl-PL" b="1"/>
            <a:t>Karol Bober: UI/UI designer</a:t>
          </a:r>
          <a:endParaRPr lang="en-US"/>
        </a:p>
      </dgm:t>
    </dgm:pt>
    <dgm:pt modelId="{E251E3AA-DA99-4FA3-8CDC-A395E47BC8FC}" type="parTrans" cxnId="{52FF50F2-A37B-4AAB-996A-A31461EA8171}">
      <dgm:prSet/>
      <dgm:spPr/>
      <dgm:t>
        <a:bodyPr/>
        <a:lstStyle/>
        <a:p>
          <a:endParaRPr lang="en-US"/>
        </a:p>
      </dgm:t>
    </dgm:pt>
    <dgm:pt modelId="{B3A334A0-091C-41C4-ABB2-97F8A53373B1}" type="sibTrans" cxnId="{52FF50F2-A37B-4AAB-996A-A31461EA8171}">
      <dgm:prSet/>
      <dgm:spPr/>
      <dgm:t>
        <a:bodyPr/>
        <a:lstStyle/>
        <a:p>
          <a:endParaRPr lang="en-US"/>
        </a:p>
      </dgm:t>
    </dgm:pt>
    <dgm:pt modelId="{73FDD5CF-556E-404E-8B96-446540E87484}">
      <dgm:prSet/>
      <dgm:spPr/>
      <dgm:t>
        <a:bodyPr/>
        <a:lstStyle/>
        <a:p>
          <a:r>
            <a:rPr lang="pl-PL" b="1"/>
            <a:t>Bartosz Gancarek: Frontend developer</a:t>
          </a:r>
          <a:endParaRPr lang="en-US"/>
        </a:p>
      </dgm:t>
    </dgm:pt>
    <dgm:pt modelId="{750E0FF5-27B3-429B-BD5C-5C6D5DE6217A}" type="parTrans" cxnId="{CFFE11B2-17A7-4773-BB6D-A4634373555B}">
      <dgm:prSet/>
      <dgm:spPr/>
      <dgm:t>
        <a:bodyPr/>
        <a:lstStyle/>
        <a:p>
          <a:endParaRPr lang="en-US"/>
        </a:p>
      </dgm:t>
    </dgm:pt>
    <dgm:pt modelId="{6F745641-759D-4336-A266-401F0EFC2B5B}" type="sibTrans" cxnId="{CFFE11B2-17A7-4773-BB6D-A4634373555B}">
      <dgm:prSet/>
      <dgm:spPr/>
      <dgm:t>
        <a:bodyPr/>
        <a:lstStyle/>
        <a:p>
          <a:endParaRPr lang="en-US"/>
        </a:p>
      </dgm:t>
    </dgm:pt>
    <dgm:pt modelId="{FE8A94D9-DE77-4A22-8533-2BB10F67559F}">
      <dgm:prSet/>
      <dgm:spPr/>
      <dgm:t>
        <a:bodyPr/>
        <a:lstStyle/>
        <a:p>
          <a:r>
            <a:rPr lang="pl-PL" b="1"/>
            <a:t>Dominik Filipiak: Database manager</a:t>
          </a:r>
          <a:endParaRPr lang="en-US"/>
        </a:p>
      </dgm:t>
    </dgm:pt>
    <dgm:pt modelId="{0512ED52-E5D8-4C8F-9A0A-253AC4C50ABA}" type="parTrans" cxnId="{EECDDB19-566D-41F6-9E6A-0E901BD9AAB2}">
      <dgm:prSet/>
      <dgm:spPr/>
      <dgm:t>
        <a:bodyPr/>
        <a:lstStyle/>
        <a:p>
          <a:endParaRPr lang="en-US"/>
        </a:p>
      </dgm:t>
    </dgm:pt>
    <dgm:pt modelId="{990EEE28-0BE3-40A3-BCB5-45C6E09A1211}" type="sibTrans" cxnId="{EECDDB19-566D-41F6-9E6A-0E901BD9AAB2}">
      <dgm:prSet/>
      <dgm:spPr/>
      <dgm:t>
        <a:bodyPr/>
        <a:lstStyle/>
        <a:p>
          <a:endParaRPr lang="en-US"/>
        </a:p>
      </dgm:t>
    </dgm:pt>
    <dgm:pt modelId="{2D4E05F1-A18B-4BCA-BC47-68C00CC32633}">
      <dgm:prSet/>
      <dgm:spPr/>
      <dgm:t>
        <a:bodyPr/>
        <a:lstStyle/>
        <a:p>
          <a:r>
            <a:rPr lang="pl-PL" b="1"/>
            <a:t>Adrian Nurkowski: Tester oprogramowania</a:t>
          </a:r>
          <a:endParaRPr lang="en-US"/>
        </a:p>
      </dgm:t>
    </dgm:pt>
    <dgm:pt modelId="{595369DA-DE8E-4EA1-AF4F-F8C134895D3E}" type="parTrans" cxnId="{736B2061-88C8-4B4D-8313-862F285522CA}">
      <dgm:prSet/>
      <dgm:spPr/>
      <dgm:t>
        <a:bodyPr/>
        <a:lstStyle/>
        <a:p>
          <a:endParaRPr lang="en-US"/>
        </a:p>
      </dgm:t>
    </dgm:pt>
    <dgm:pt modelId="{0F80D7DC-01F1-4D30-B215-73F358D3CF3E}" type="sibTrans" cxnId="{736B2061-88C8-4B4D-8313-862F285522CA}">
      <dgm:prSet/>
      <dgm:spPr/>
      <dgm:t>
        <a:bodyPr/>
        <a:lstStyle/>
        <a:p>
          <a:endParaRPr lang="en-US"/>
        </a:p>
      </dgm:t>
    </dgm:pt>
    <dgm:pt modelId="{5D9D7D12-5C7F-40FA-AE0F-206F9F0BAB56}" type="pres">
      <dgm:prSet presAssocID="{8BF1F64A-EBC0-4010-AB0E-C5CA6A51781B}" presName="vert0" presStyleCnt="0">
        <dgm:presLayoutVars>
          <dgm:dir/>
          <dgm:animOne val="branch"/>
          <dgm:animLvl val="lvl"/>
        </dgm:presLayoutVars>
      </dgm:prSet>
      <dgm:spPr/>
    </dgm:pt>
    <dgm:pt modelId="{F85F9952-ACC8-4D42-8ECC-9C9D14A432EE}" type="pres">
      <dgm:prSet presAssocID="{3418019B-A43E-45D3-8793-9F95652D9CF8}" presName="thickLine" presStyleLbl="alignNode1" presStyleIdx="0" presStyleCnt="6"/>
      <dgm:spPr/>
    </dgm:pt>
    <dgm:pt modelId="{FA9963D7-879C-46CD-B450-95B2743AFA33}" type="pres">
      <dgm:prSet presAssocID="{3418019B-A43E-45D3-8793-9F95652D9CF8}" presName="horz1" presStyleCnt="0"/>
      <dgm:spPr/>
    </dgm:pt>
    <dgm:pt modelId="{E1E0C90B-F382-4959-AB55-8BC35292B4F5}" type="pres">
      <dgm:prSet presAssocID="{3418019B-A43E-45D3-8793-9F95652D9CF8}" presName="tx1" presStyleLbl="revTx" presStyleIdx="0" presStyleCnt="6"/>
      <dgm:spPr/>
    </dgm:pt>
    <dgm:pt modelId="{3104270E-E652-4A48-BD3A-0A9C06FAF9D5}" type="pres">
      <dgm:prSet presAssocID="{3418019B-A43E-45D3-8793-9F95652D9CF8}" presName="vert1" presStyleCnt="0"/>
      <dgm:spPr/>
    </dgm:pt>
    <dgm:pt modelId="{5227FFFA-A4F3-4637-88BE-FDA0C51CF26B}" type="pres">
      <dgm:prSet presAssocID="{54C14386-AE1C-42A3-879B-7D62B18420FA}" presName="thickLine" presStyleLbl="alignNode1" presStyleIdx="1" presStyleCnt="6"/>
      <dgm:spPr/>
    </dgm:pt>
    <dgm:pt modelId="{64704FE6-6267-4B30-ACEC-7F5829B84BEB}" type="pres">
      <dgm:prSet presAssocID="{54C14386-AE1C-42A3-879B-7D62B18420FA}" presName="horz1" presStyleCnt="0"/>
      <dgm:spPr/>
    </dgm:pt>
    <dgm:pt modelId="{25C9F4E9-4FFC-4914-81E2-AAC62EC61499}" type="pres">
      <dgm:prSet presAssocID="{54C14386-AE1C-42A3-879B-7D62B18420FA}" presName="tx1" presStyleLbl="revTx" presStyleIdx="1" presStyleCnt="6"/>
      <dgm:spPr/>
    </dgm:pt>
    <dgm:pt modelId="{0BF6D143-1E33-4684-A430-66CB79A53A08}" type="pres">
      <dgm:prSet presAssocID="{54C14386-AE1C-42A3-879B-7D62B18420FA}" presName="vert1" presStyleCnt="0"/>
      <dgm:spPr/>
    </dgm:pt>
    <dgm:pt modelId="{B9310F6F-8D30-46A7-8BEA-D995DB95C40B}" type="pres">
      <dgm:prSet presAssocID="{BF6131B1-BE2C-4273-9146-FC3618B47274}" presName="thickLine" presStyleLbl="alignNode1" presStyleIdx="2" presStyleCnt="6"/>
      <dgm:spPr/>
    </dgm:pt>
    <dgm:pt modelId="{64CA769E-72F8-4EAD-8E41-D9B440C30BEE}" type="pres">
      <dgm:prSet presAssocID="{BF6131B1-BE2C-4273-9146-FC3618B47274}" presName="horz1" presStyleCnt="0"/>
      <dgm:spPr/>
    </dgm:pt>
    <dgm:pt modelId="{277F10BD-A88D-4D48-A064-0AFE443D45FA}" type="pres">
      <dgm:prSet presAssocID="{BF6131B1-BE2C-4273-9146-FC3618B47274}" presName="tx1" presStyleLbl="revTx" presStyleIdx="2" presStyleCnt="6"/>
      <dgm:spPr/>
    </dgm:pt>
    <dgm:pt modelId="{FDB1DC5C-EFD5-4611-9449-951E8B05C867}" type="pres">
      <dgm:prSet presAssocID="{BF6131B1-BE2C-4273-9146-FC3618B47274}" presName="vert1" presStyleCnt="0"/>
      <dgm:spPr/>
    </dgm:pt>
    <dgm:pt modelId="{141B1BB6-053F-4936-988A-DE1D49C16B92}" type="pres">
      <dgm:prSet presAssocID="{73FDD5CF-556E-404E-8B96-446540E87484}" presName="thickLine" presStyleLbl="alignNode1" presStyleIdx="3" presStyleCnt="6"/>
      <dgm:spPr/>
    </dgm:pt>
    <dgm:pt modelId="{A06CFCC6-0B41-4C60-9117-2CF3ABB8C9AD}" type="pres">
      <dgm:prSet presAssocID="{73FDD5CF-556E-404E-8B96-446540E87484}" presName="horz1" presStyleCnt="0"/>
      <dgm:spPr/>
    </dgm:pt>
    <dgm:pt modelId="{1A91DF7C-1604-4491-B81F-E516B95B5FFC}" type="pres">
      <dgm:prSet presAssocID="{73FDD5CF-556E-404E-8B96-446540E87484}" presName="tx1" presStyleLbl="revTx" presStyleIdx="3" presStyleCnt="6"/>
      <dgm:spPr/>
    </dgm:pt>
    <dgm:pt modelId="{DADB9F66-FB60-4A5D-8C44-DB5DDF4F6DF0}" type="pres">
      <dgm:prSet presAssocID="{73FDD5CF-556E-404E-8B96-446540E87484}" presName="vert1" presStyleCnt="0"/>
      <dgm:spPr/>
    </dgm:pt>
    <dgm:pt modelId="{9B898BE7-BD38-45DF-9F80-959112869912}" type="pres">
      <dgm:prSet presAssocID="{FE8A94D9-DE77-4A22-8533-2BB10F67559F}" presName="thickLine" presStyleLbl="alignNode1" presStyleIdx="4" presStyleCnt="6"/>
      <dgm:spPr/>
    </dgm:pt>
    <dgm:pt modelId="{0D6FD436-4D6A-4C3A-9CCE-13D2B8CA7B4D}" type="pres">
      <dgm:prSet presAssocID="{FE8A94D9-DE77-4A22-8533-2BB10F67559F}" presName="horz1" presStyleCnt="0"/>
      <dgm:spPr/>
    </dgm:pt>
    <dgm:pt modelId="{7C0DF3F6-2606-4201-9BA0-BA656EEF9B5B}" type="pres">
      <dgm:prSet presAssocID="{FE8A94D9-DE77-4A22-8533-2BB10F67559F}" presName="tx1" presStyleLbl="revTx" presStyleIdx="4" presStyleCnt="6"/>
      <dgm:spPr/>
    </dgm:pt>
    <dgm:pt modelId="{1AB54483-724A-418C-B0A6-601767CD6DED}" type="pres">
      <dgm:prSet presAssocID="{FE8A94D9-DE77-4A22-8533-2BB10F67559F}" presName="vert1" presStyleCnt="0"/>
      <dgm:spPr/>
    </dgm:pt>
    <dgm:pt modelId="{4372D4F4-1AA0-4DBB-B90D-02BC5654925A}" type="pres">
      <dgm:prSet presAssocID="{2D4E05F1-A18B-4BCA-BC47-68C00CC32633}" presName="thickLine" presStyleLbl="alignNode1" presStyleIdx="5" presStyleCnt="6"/>
      <dgm:spPr/>
    </dgm:pt>
    <dgm:pt modelId="{01D2D1D4-3A77-4ADE-B839-CF012B15FA34}" type="pres">
      <dgm:prSet presAssocID="{2D4E05F1-A18B-4BCA-BC47-68C00CC32633}" presName="horz1" presStyleCnt="0"/>
      <dgm:spPr/>
    </dgm:pt>
    <dgm:pt modelId="{787B4E97-4A18-4EC2-9EFC-AB6095CA7D7A}" type="pres">
      <dgm:prSet presAssocID="{2D4E05F1-A18B-4BCA-BC47-68C00CC32633}" presName="tx1" presStyleLbl="revTx" presStyleIdx="5" presStyleCnt="6"/>
      <dgm:spPr/>
    </dgm:pt>
    <dgm:pt modelId="{EFDE9BA9-660A-428B-A20D-D7614E5D383C}" type="pres">
      <dgm:prSet presAssocID="{2D4E05F1-A18B-4BCA-BC47-68C00CC32633}" presName="vert1" presStyleCnt="0"/>
      <dgm:spPr/>
    </dgm:pt>
  </dgm:ptLst>
  <dgm:cxnLst>
    <dgm:cxn modelId="{1BEE2100-0B63-4A2F-9C92-8511F2A845C7}" type="presOf" srcId="{FE8A94D9-DE77-4A22-8533-2BB10F67559F}" destId="{7C0DF3F6-2606-4201-9BA0-BA656EEF9B5B}" srcOrd="0" destOrd="0" presId="urn:microsoft.com/office/officeart/2008/layout/LinedList"/>
    <dgm:cxn modelId="{A3DAF404-EA21-463E-AB2E-138E68A1E85D}" type="presOf" srcId="{8BF1F64A-EBC0-4010-AB0E-C5CA6A51781B}" destId="{5D9D7D12-5C7F-40FA-AE0F-206F9F0BAB56}" srcOrd="0" destOrd="0" presId="urn:microsoft.com/office/officeart/2008/layout/LinedList"/>
    <dgm:cxn modelId="{EECDDB19-566D-41F6-9E6A-0E901BD9AAB2}" srcId="{8BF1F64A-EBC0-4010-AB0E-C5CA6A51781B}" destId="{FE8A94D9-DE77-4A22-8533-2BB10F67559F}" srcOrd="4" destOrd="0" parTransId="{0512ED52-E5D8-4C8F-9A0A-253AC4C50ABA}" sibTransId="{990EEE28-0BE3-40A3-BCB5-45C6E09A1211}"/>
    <dgm:cxn modelId="{70872D22-CBE9-485A-8C47-F868A4FE4C3D}" type="presOf" srcId="{2D4E05F1-A18B-4BCA-BC47-68C00CC32633}" destId="{787B4E97-4A18-4EC2-9EFC-AB6095CA7D7A}" srcOrd="0" destOrd="0" presId="urn:microsoft.com/office/officeart/2008/layout/LinedList"/>
    <dgm:cxn modelId="{B113793A-328F-4E83-BA6A-DA2859E07E05}" type="presOf" srcId="{3418019B-A43E-45D3-8793-9F95652D9CF8}" destId="{E1E0C90B-F382-4959-AB55-8BC35292B4F5}" srcOrd="0" destOrd="0" presId="urn:microsoft.com/office/officeart/2008/layout/LinedList"/>
    <dgm:cxn modelId="{FCACF93A-ACE9-430B-A3D1-0D5F67394A34}" srcId="{8BF1F64A-EBC0-4010-AB0E-C5CA6A51781B}" destId="{3418019B-A43E-45D3-8793-9F95652D9CF8}" srcOrd="0" destOrd="0" parTransId="{5D840F2A-152B-4930-B8EB-44D53CE4AF31}" sibTransId="{2430B6AF-F26C-40AB-8FD0-42DCF9F6AFEE}"/>
    <dgm:cxn modelId="{736B2061-88C8-4B4D-8313-862F285522CA}" srcId="{8BF1F64A-EBC0-4010-AB0E-C5CA6A51781B}" destId="{2D4E05F1-A18B-4BCA-BC47-68C00CC32633}" srcOrd="5" destOrd="0" parTransId="{595369DA-DE8E-4EA1-AF4F-F8C134895D3E}" sibTransId="{0F80D7DC-01F1-4D30-B215-73F358D3CF3E}"/>
    <dgm:cxn modelId="{F1398064-363E-4785-A01B-8022358D2D29}" srcId="{8BF1F64A-EBC0-4010-AB0E-C5CA6A51781B}" destId="{54C14386-AE1C-42A3-879B-7D62B18420FA}" srcOrd="1" destOrd="0" parTransId="{53235077-B510-43E1-9B9E-E2EAC2AA2D1A}" sibTransId="{C0681482-4B19-42C6-A041-48711D670B2A}"/>
    <dgm:cxn modelId="{90223B4F-28B7-4552-96CD-B96D808B211C}" type="presOf" srcId="{54C14386-AE1C-42A3-879B-7D62B18420FA}" destId="{25C9F4E9-4FFC-4914-81E2-AAC62EC61499}" srcOrd="0" destOrd="0" presId="urn:microsoft.com/office/officeart/2008/layout/LinedList"/>
    <dgm:cxn modelId="{FE297C71-36F3-4A38-8CC9-66F9687C4F22}" type="presOf" srcId="{73FDD5CF-556E-404E-8B96-446540E87484}" destId="{1A91DF7C-1604-4491-B81F-E516B95B5FFC}" srcOrd="0" destOrd="0" presId="urn:microsoft.com/office/officeart/2008/layout/LinedList"/>
    <dgm:cxn modelId="{CFFE11B2-17A7-4773-BB6D-A4634373555B}" srcId="{8BF1F64A-EBC0-4010-AB0E-C5CA6A51781B}" destId="{73FDD5CF-556E-404E-8B96-446540E87484}" srcOrd="3" destOrd="0" parTransId="{750E0FF5-27B3-429B-BD5C-5C6D5DE6217A}" sibTransId="{6F745641-759D-4336-A266-401F0EFC2B5B}"/>
    <dgm:cxn modelId="{45309CD0-5149-4C79-80C9-B6D552DBEE3B}" type="presOf" srcId="{BF6131B1-BE2C-4273-9146-FC3618B47274}" destId="{277F10BD-A88D-4D48-A064-0AFE443D45FA}" srcOrd="0" destOrd="0" presId="urn:microsoft.com/office/officeart/2008/layout/LinedList"/>
    <dgm:cxn modelId="{52FF50F2-A37B-4AAB-996A-A31461EA8171}" srcId="{8BF1F64A-EBC0-4010-AB0E-C5CA6A51781B}" destId="{BF6131B1-BE2C-4273-9146-FC3618B47274}" srcOrd="2" destOrd="0" parTransId="{E251E3AA-DA99-4FA3-8CDC-A395E47BC8FC}" sibTransId="{B3A334A0-091C-41C4-ABB2-97F8A53373B1}"/>
    <dgm:cxn modelId="{23A34AC3-24B1-4C0F-8047-C479D8C2E480}" type="presParOf" srcId="{5D9D7D12-5C7F-40FA-AE0F-206F9F0BAB56}" destId="{F85F9952-ACC8-4D42-8ECC-9C9D14A432EE}" srcOrd="0" destOrd="0" presId="urn:microsoft.com/office/officeart/2008/layout/LinedList"/>
    <dgm:cxn modelId="{852E4784-6C20-4A5F-AB6B-800E56DD707A}" type="presParOf" srcId="{5D9D7D12-5C7F-40FA-AE0F-206F9F0BAB56}" destId="{FA9963D7-879C-46CD-B450-95B2743AFA33}" srcOrd="1" destOrd="0" presId="urn:microsoft.com/office/officeart/2008/layout/LinedList"/>
    <dgm:cxn modelId="{BDBA3079-890B-4BA4-9831-A978F99FDE1D}" type="presParOf" srcId="{FA9963D7-879C-46CD-B450-95B2743AFA33}" destId="{E1E0C90B-F382-4959-AB55-8BC35292B4F5}" srcOrd="0" destOrd="0" presId="urn:microsoft.com/office/officeart/2008/layout/LinedList"/>
    <dgm:cxn modelId="{8B75D104-0731-4433-8C95-0B9A7AB616B1}" type="presParOf" srcId="{FA9963D7-879C-46CD-B450-95B2743AFA33}" destId="{3104270E-E652-4A48-BD3A-0A9C06FAF9D5}" srcOrd="1" destOrd="0" presId="urn:microsoft.com/office/officeart/2008/layout/LinedList"/>
    <dgm:cxn modelId="{57F082D7-420D-4944-A6C5-050AEC43E06A}" type="presParOf" srcId="{5D9D7D12-5C7F-40FA-AE0F-206F9F0BAB56}" destId="{5227FFFA-A4F3-4637-88BE-FDA0C51CF26B}" srcOrd="2" destOrd="0" presId="urn:microsoft.com/office/officeart/2008/layout/LinedList"/>
    <dgm:cxn modelId="{5269C6C7-930E-4277-B1A7-D76088E0FFAD}" type="presParOf" srcId="{5D9D7D12-5C7F-40FA-AE0F-206F9F0BAB56}" destId="{64704FE6-6267-4B30-ACEC-7F5829B84BEB}" srcOrd="3" destOrd="0" presId="urn:microsoft.com/office/officeart/2008/layout/LinedList"/>
    <dgm:cxn modelId="{82088E0B-7404-4BF7-984F-4E6801B4BE93}" type="presParOf" srcId="{64704FE6-6267-4B30-ACEC-7F5829B84BEB}" destId="{25C9F4E9-4FFC-4914-81E2-AAC62EC61499}" srcOrd="0" destOrd="0" presId="urn:microsoft.com/office/officeart/2008/layout/LinedList"/>
    <dgm:cxn modelId="{07FD51FE-227E-4745-AE66-7A6E3DEF20DB}" type="presParOf" srcId="{64704FE6-6267-4B30-ACEC-7F5829B84BEB}" destId="{0BF6D143-1E33-4684-A430-66CB79A53A08}" srcOrd="1" destOrd="0" presId="urn:microsoft.com/office/officeart/2008/layout/LinedList"/>
    <dgm:cxn modelId="{43AA19BA-96DA-4FFB-B7AF-E552AC483895}" type="presParOf" srcId="{5D9D7D12-5C7F-40FA-AE0F-206F9F0BAB56}" destId="{B9310F6F-8D30-46A7-8BEA-D995DB95C40B}" srcOrd="4" destOrd="0" presId="urn:microsoft.com/office/officeart/2008/layout/LinedList"/>
    <dgm:cxn modelId="{B26E2D53-53A6-4054-BE43-CDFDE5DB8D39}" type="presParOf" srcId="{5D9D7D12-5C7F-40FA-AE0F-206F9F0BAB56}" destId="{64CA769E-72F8-4EAD-8E41-D9B440C30BEE}" srcOrd="5" destOrd="0" presId="urn:microsoft.com/office/officeart/2008/layout/LinedList"/>
    <dgm:cxn modelId="{EBA8A839-D8D7-4E6D-8875-12EFDB7DEBF9}" type="presParOf" srcId="{64CA769E-72F8-4EAD-8E41-D9B440C30BEE}" destId="{277F10BD-A88D-4D48-A064-0AFE443D45FA}" srcOrd="0" destOrd="0" presId="urn:microsoft.com/office/officeart/2008/layout/LinedList"/>
    <dgm:cxn modelId="{A31B5AB0-0DE4-417E-A386-010A7FA41E00}" type="presParOf" srcId="{64CA769E-72F8-4EAD-8E41-D9B440C30BEE}" destId="{FDB1DC5C-EFD5-4611-9449-951E8B05C867}" srcOrd="1" destOrd="0" presId="urn:microsoft.com/office/officeart/2008/layout/LinedList"/>
    <dgm:cxn modelId="{FA8D40FB-65A3-4863-98E4-144E9AC928E0}" type="presParOf" srcId="{5D9D7D12-5C7F-40FA-AE0F-206F9F0BAB56}" destId="{141B1BB6-053F-4936-988A-DE1D49C16B92}" srcOrd="6" destOrd="0" presId="urn:microsoft.com/office/officeart/2008/layout/LinedList"/>
    <dgm:cxn modelId="{8B75E216-300F-4C47-918B-6CA9098AC4E1}" type="presParOf" srcId="{5D9D7D12-5C7F-40FA-AE0F-206F9F0BAB56}" destId="{A06CFCC6-0B41-4C60-9117-2CF3ABB8C9AD}" srcOrd="7" destOrd="0" presId="urn:microsoft.com/office/officeart/2008/layout/LinedList"/>
    <dgm:cxn modelId="{7508E57C-A93D-4E69-BA02-C1A498BBA088}" type="presParOf" srcId="{A06CFCC6-0B41-4C60-9117-2CF3ABB8C9AD}" destId="{1A91DF7C-1604-4491-B81F-E516B95B5FFC}" srcOrd="0" destOrd="0" presId="urn:microsoft.com/office/officeart/2008/layout/LinedList"/>
    <dgm:cxn modelId="{BA89F4AD-13EE-4313-BDAC-194C2122A677}" type="presParOf" srcId="{A06CFCC6-0B41-4C60-9117-2CF3ABB8C9AD}" destId="{DADB9F66-FB60-4A5D-8C44-DB5DDF4F6DF0}" srcOrd="1" destOrd="0" presId="urn:microsoft.com/office/officeart/2008/layout/LinedList"/>
    <dgm:cxn modelId="{B3E5396F-65B8-487F-AB54-95A8AF277D40}" type="presParOf" srcId="{5D9D7D12-5C7F-40FA-AE0F-206F9F0BAB56}" destId="{9B898BE7-BD38-45DF-9F80-959112869912}" srcOrd="8" destOrd="0" presId="urn:microsoft.com/office/officeart/2008/layout/LinedList"/>
    <dgm:cxn modelId="{6E238329-0C5C-49A3-BB78-1A3FF4040253}" type="presParOf" srcId="{5D9D7D12-5C7F-40FA-AE0F-206F9F0BAB56}" destId="{0D6FD436-4D6A-4C3A-9CCE-13D2B8CA7B4D}" srcOrd="9" destOrd="0" presId="urn:microsoft.com/office/officeart/2008/layout/LinedList"/>
    <dgm:cxn modelId="{E6F2CF32-E065-4CA9-A44E-7C96F039FA98}" type="presParOf" srcId="{0D6FD436-4D6A-4C3A-9CCE-13D2B8CA7B4D}" destId="{7C0DF3F6-2606-4201-9BA0-BA656EEF9B5B}" srcOrd="0" destOrd="0" presId="urn:microsoft.com/office/officeart/2008/layout/LinedList"/>
    <dgm:cxn modelId="{39CACAC8-1581-4177-B5E2-3D27544FE96A}" type="presParOf" srcId="{0D6FD436-4D6A-4C3A-9CCE-13D2B8CA7B4D}" destId="{1AB54483-724A-418C-B0A6-601767CD6DED}" srcOrd="1" destOrd="0" presId="urn:microsoft.com/office/officeart/2008/layout/LinedList"/>
    <dgm:cxn modelId="{F407F815-B219-416C-94B3-75DB40B5C61D}" type="presParOf" srcId="{5D9D7D12-5C7F-40FA-AE0F-206F9F0BAB56}" destId="{4372D4F4-1AA0-4DBB-B90D-02BC5654925A}" srcOrd="10" destOrd="0" presId="urn:microsoft.com/office/officeart/2008/layout/LinedList"/>
    <dgm:cxn modelId="{565A7B8B-704C-406C-9071-59954D0B57DB}" type="presParOf" srcId="{5D9D7D12-5C7F-40FA-AE0F-206F9F0BAB56}" destId="{01D2D1D4-3A77-4ADE-B839-CF012B15FA34}" srcOrd="11" destOrd="0" presId="urn:microsoft.com/office/officeart/2008/layout/LinedList"/>
    <dgm:cxn modelId="{2BB854ED-0174-4CC5-B36D-35C5FECD8D09}" type="presParOf" srcId="{01D2D1D4-3A77-4ADE-B839-CF012B15FA34}" destId="{787B4E97-4A18-4EC2-9EFC-AB6095CA7D7A}" srcOrd="0" destOrd="0" presId="urn:microsoft.com/office/officeart/2008/layout/LinedList"/>
    <dgm:cxn modelId="{7C84114E-0848-4F12-AB27-AB2817F7E004}" type="presParOf" srcId="{01D2D1D4-3A77-4ADE-B839-CF012B15FA34}" destId="{EFDE9BA9-660A-428B-A20D-D7614E5D383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6102A76-0D5D-47E8-BE05-BCE82B53EAE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0F1301DC-5DF2-4B6D-97D8-0712789AA19C}">
      <dgm:prSet/>
      <dgm:spPr/>
      <dgm:t>
        <a:bodyPr/>
        <a:lstStyle/>
        <a:p>
          <a:pPr>
            <a:defRPr cap="all"/>
          </a:pPr>
          <a:r>
            <a:rPr lang="pl-PL"/>
            <a:t>Aplikacja Webowa</a:t>
          </a:r>
          <a:endParaRPr lang="en-US"/>
        </a:p>
      </dgm:t>
    </dgm:pt>
    <dgm:pt modelId="{563EB9AD-DA16-45E2-83D0-03F29DAB1B1A}" type="parTrans" cxnId="{00841A06-C967-4911-97DB-E06D43CFDF6B}">
      <dgm:prSet/>
      <dgm:spPr/>
      <dgm:t>
        <a:bodyPr/>
        <a:lstStyle/>
        <a:p>
          <a:endParaRPr lang="en-US"/>
        </a:p>
      </dgm:t>
    </dgm:pt>
    <dgm:pt modelId="{3AE1D8EC-F2BC-4451-9BDE-BC0A8B7AC69C}" type="sibTrans" cxnId="{00841A06-C967-4911-97DB-E06D43CFDF6B}">
      <dgm:prSet/>
      <dgm:spPr/>
      <dgm:t>
        <a:bodyPr/>
        <a:lstStyle/>
        <a:p>
          <a:endParaRPr lang="en-US"/>
        </a:p>
      </dgm:t>
    </dgm:pt>
    <dgm:pt modelId="{07F85722-295C-4E1E-8050-E92F91BC3EE2}">
      <dgm:prSet/>
      <dgm:spPr/>
      <dgm:t>
        <a:bodyPr/>
        <a:lstStyle/>
        <a:p>
          <a:pPr>
            <a:defRPr cap="all"/>
          </a:pPr>
          <a:r>
            <a:rPr lang="pl-PL"/>
            <a:t>Zarządzanie stanem magazynowym sprzętu sieciowego  </a:t>
          </a:r>
          <a:endParaRPr lang="en-US"/>
        </a:p>
      </dgm:t>
    </dgm:pt>
    <dgm:pt modelId="{3D2691F2-A06B-49AA-BC02-8E93F624439F}" type="parTrans" cxnId="{A4AEB193-FE3B-43AA-802C-C9AB4D847C9B}">
      <dgm:prSet/>
      <dgm:spPr/>
      <dgm:t>
        <a:bodyPr/>
        <a:lstStyle/>
        <a:p>
          <a:endParaRPr lang="en-US"/>
        </a:p>
      </dgm:t>
    </dgm:pt>
    <dgm:pt modelId="{3C31889E-81EA-4375-A1E1-3D9E51E79DB8}" type="sibTrans" cxnId="{A4AEB193-FE3B-43AA-802C-C9AB4D847C9B}">
      <dgm:prSet/>
      <dgm:spPr/>
      <dgm:t>
        <a:bodyPr/>
        <a:lstStyle/>
        <a:p>
          <a:endParaRPr lang="en-US"/>
        </a:p>
      </dgm:t>
    </dgm:pt>
    <dgm:pt modelId="{1A5FAE29-3BB8-414B-B3DB-4E5E01C0CDC4}" type="pres">
      <dgm:prSet presAssocID="{06102A76-0D5D-47E8-BE05-BCE82B53EAE9}" presName="root" presStyleCnt="0">
        <dgm:presLayoutVars>
          <dgm:dir/>
          <dgm:resizeHandles val="exact"/>
        </dgm:presLayoutVars>
      </dgm:prSet>
      <dgm:spPr/>
    </dgm:pt>
    <dgm:pt modelId="{8210DD5D-82BD-4A14-8361-7579C7C6B1A3}" type="pres">
      <dgm:prSet presAssocID="{0F1301DC-5DF2-4B6D-97D8-0712789AA19C}" presName="compNode" presStyleCnt="0"/>
      <dgm:spPr/>
    </dgm:pt>
    <dgm:pt modelId="{6D995A3F-DE15-4396-B160-72C1F449AEA3}" type="pres">
      <dgm:prSet presAssocID="{0F1301DC-5DF2-4B6D-97D8-0712789AA19C}" presName="iconBgRect" presStyleLbl="bgShp" presStyleIdx="0" presStyleCnt="2"/>
      <dgm:spPr/>
    </dgm:pt>
    <dgm:pt modelId="{7F9A48D9-BE4A-4444-A893-0C29EE8D665D}" type="pres">
      <dgm:prSet presAssocID="{0F1301DC-5DF2-4B6D-97D8-0712789AA19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5AED5D1F-F908-47EB-A359-1147DF8F89FD}" type="pres">
      <dgm:prSet presAssocID="{0F1301DC-5DF2-4B6D-97D8-0712789AA19C}" presName="spaceRect" presStyleCnt="0"/>
      <dgm:spPr/>
    </dgm:pt>
    <dgm:pt modelId="{CCE0573A-0467-4AEF-A618-D65B01020AFD}" type="pres">
      <dgm:prSet presAssocID="{0F1301DC-5DF2-4B6D-97D8-0712789AA19C}" presName="textRect" presStyleLbl="revTx" presStyleIdx="0" presStyleCnt="2">
        <dgm:presLayoutVars>
          <dgm:chMax val="1"/>
          <dgm:chPref val="1"/>
        </dgm:presLayoutVars>
      </dgm:prSet>
      <dgm:spPr/>
    </dgm:pt>
    <dgm:pt modelId="{9CCE519F-DF6D-42E1-A384-0A30DA278B45}" type="pres">
      <dgm:prSet presAssocID="{3AE1D8EC-F2BC-4451-9BDE-BC0A8B7AC69C}" presName="sibTrans" presStyleCnt="0"/>
      <dgm:spPr/>
    </dgm:pt>
    <dgm:pt modelId="{F32B6E25-212C-4035-8355-C2CAC672E760}" type="pres">
      <dgm:prSet presAssocID="{07F85722-295C-4E1E-8050-E92F91BC3EE2}" presName="compNode" presStyleCnt="0"/>
      <dgm:spPr/>
    </dgm:pt>
    <dgm:pt modelId="{DA01546C-7AF9-4706-8A6A-3FE327D14278}" type="pres">
      <dgm:prSet presAssocID="{07F85722-295C-4E1E-8050-E92F91BC3EE2}" presName="iconBgRect" presStyleLbl="bgShp" presStyleIdx="1" presStyleCnt="2"/>
      <dgm:spPr/>
    </dgm:pt>
    <dgm:pt modelId="{CF995D2F-17A5-4CC4-AEB9-8CAD89314A43}" type="pres">
      <dgm:prSet presAssocID="{07F85722-295C-4E1E-8050-E92F91BC3EE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omputer"/>
        </a:ext>
      </dgm:extLst>
    </dgm:pt>
    <dgm:pt modelId="{F04E316E-AC4E-4B9B-8A1B-09BBEAF4FEF0}" type="pres">
      <dgm:prSet presAssocID="{07F85722-295C-4E1E-8050-E92F91BC3EE2}" presName="spaceRect" presStyleCnt="0"/>
      <dgm:spPr/>
    </dgm:pt>
    <dgm:pt modelId="{4D333104-25E4-49BE-B9B8-4235D86DF822}" type="pres">
      <dgm:prSet presAssocID="{07F85722-295C-4E1E-8050-E92F91BC3EE2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00841A06-C967-4911-97DB-E06D43CFDF6B}" srcId="{06102A76-0D5D-47E8-BE05-BCE82B53EAE9}" destId="{0F1301DC-5DF2-4B6D-97D8-0712789AA19C}" srcOrd="0" destOrd="0" parTransId="{563EB9AD-DA16-45E2-83D0-03F29DAB1B1A}" sibTransId="{3AE1D8EC-F2BC-4451-9BDE-BC0A8B7AC69C}"/>
    <dgm:cxn modelId="{92EC0675-93A4-4634-94DE-616451C95D9E}" type="presOf" srcId="{0F1301DC-5DF2-4B6D-97D8-0712789AA19C}" destId="{CCE0573A-0467-4AEF-A618-D65B01020AFD}" srcOrd="0" destOrd="0" presId="urn:microsoft.com/office/officeart/2018/5/layout/IconCircleLabelList"/>
    <dgm:cxn modelId="{95C4A78A-E066-43FF-BA34-A56333D9F12C}" type="presOf" srcId="{06102A76-0D5D-47E8-BE05-BCE82B53EAE9}" destId="{1A5FAE29-3BB8-414B-B3DB-4E5E01C0CDC4}" srcOrd="0" destOrd="0" presId="urn:microsoft.com/office/officeart/2018/5/layout/IconCircleLabelList"/>
    <dgm:cxn modelId="{A4AEB193-FE3B-43AA-802C-C9AB4D847C9B}" srcId="{06102A76-0D5D-47E8-BE05-BCE82B53EAE9}" destId="{07F85722-295C-4E1E-8050-E92F91BC3EE2}" srcOrd="1" destOrd="0" parTransId="{3D2691F2-A06B-49AA-BC02-8E93F624439F}" sibTransId="{3C31889E-81EA-4375-A1E1-3D9E51E79DB8}"/>
    <dgm:cxn modelId="{90799DE0-BCC8-4A20-ACDF-0F11599B8CC9}" type="presOf" srcId="{07F85722-295C-4E1E-8050-E92F91BC3EE2}" destId="{4D333104-25E4-49BE-B9B8-4235D86DF822}" srcOrd="0" destOrd="0" presId="urn:microsoft.com/office/officeart/2018/5/layout/IconCircleLabelList"/>
    <dgm:cxn modelId="{43F1599C-51E7-42AF-BD7F-70E62CA524C9}" type="presParOf" srcId="{1A5FAE29-3BB8-414B-B3DB-4E5E01C0CDC4}" destId="{8210DD5D-82BD-4A14-8361-7579C7C6B1A3}" srcOrd="0" destOrd="0" presId="urn:microsoft.com/office/officeart/2018/5/layout/IconCircleLabelList"/>
    <dgm:cxn modelId="{AE2A4FF8-61E9-4050-A482-157EE70AA604}" type="presParOf" srcId="{8210DD5D-82BD-4A14-8361-7579C7C6B1A3}" destId="{6D995A3F-DE15-4396-B160-72C1F449AEA3}" srcOrd="0" destOrd="0" presId="urn:microsoft.com/office/officeart/2018/5/layout/IconCircleLabelList"/>
    <dgm:cxn modelId="{D7816F49-3C3D-4784-97A0-5941D884B1ED}" type="presParOf" srcId="{8210DD5D-82BD-4A14-8361-7579C7C6B1A3}" destId="{7F9A48D9-BE4A-4444-A893-0C29EE8D665D}" srcOrd="1" destOrd="0" presId="urn:microsoft.com/office/officeart/2018/5/layout/IconCircleLabelList"/>
    <dgm:cxn modelId="{FA87F366-8BF1-402C-A13F-0739679B645F}" type="presParOf" srcId="{8210DD5D-82BD-4A14-8361-7579C7C6B1A3}" destId="{5AED5D1F-F908-47EB-A359-1147DF8F89FD}" srcOrd="2" destOrd="0" presId="urn:microsoft.com/office/officeart/2018/5/layout/IconCircleLabelList"/>
    <dgm:cxn modelId="{6A27C8AF-3895-4675-9C35-3BC6EB55465F}" type="presParOf" srcId="{8210DD5D-82BD-4A14-8361-7579C7C6B1A3}" destId="{CCE0573A-0467-4AEF-A618-D65B01020AFD}" srcOrd="3" destOrd="0" presId="urn:microsoft.com/office/officeart/2018/5/layout/IconCircleLabelList"/>
    <dgm:cxn modelId="{31CCC287-9FA1-4B66-855A-0BEF8B5634A3}" type="presParOf" srcId="{1A5FAE29-3BB8-414B-B3DB-4E5E01C0CDC4}" destId="{9CCE519F-DF6D-42E1-A384-0A30DA278B45}" srcOrd="1" destOrd="0" presId="urn:microsoft.com/office/officeart/2018/5/layout/IconCircleLabelList"/>
    <dgm:cxn modelId="{3F1E66BF-0722-47B4-8226-F1BA236DF5A0}" type="presParOf" srcId="{1A5FAE29-3BB8-414B-B3DB-4E5E01C0CDC4}" destId="{F32B6E25-212C-4035-8355-C2CAC672E760}" srcOrd="2" destOrd="0" presId="urn:microsoft.com/office/officeart/2018/5/layout/IconCircleLabelList"/>
    <dgm:cxn modelId="{0EC0BB11-EF38-4A51-AAC4-9749226154A2}" type="presParOf" srcId="{F32B6E25-212C-4035-8355-C2CAC672E760}" destId="{DA01546C-7AF9-4706-8A6A-3FE327D14278}" srcOrd="0" destOrd="0" presId="urn:microsoft.com/office/officeart/2018/5/layout/IconCircleLabelList"/>
    <dgm:cxn modelId="{7F0C9C6C-657D-4C8B-850E-5C4D3E80381D}" type="presParOf" srcId="{F32B6E25-212C-4035-8355-C2CAC672E760}" destId="{CF995D2F-17A5-4CC4-AEB9-8CAD89314A43}" srcOrd="1" destOrd="0" presId="urn:microsoft.com/office/officeart/2018/5/layout/IconCircleLabelList"/>
    <dgm:cxn modelId="{188D5C21-2A20-4654-AA26-B42F4F4733CA}" type="presParOf" srcId="{F32B6E25-212C-4035-8355-C2CAC672E760}" destId="{F04E316E-AC4E-4B9B-8A1B-09BBEAF4FEF0}" srcOrd="2" destOrd="0" presId="urn:microsoft.com/office/officeart/2018/5/layout/IconCircleLabelList"/>
    <dgm:cxn modelId="{0CB72F57-EED7-4186-B78F-E127313FEECC}" type="presParOf" srcId="{F32B6E25-212C-4035-8355-C2CAC672E760}" destId="{4D333104-25E4-49BE-B9B8-4235D86DF82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803DB7A-D8E9-44F8-8203-9E52702DC986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FF009D2-220C-4FC2-B87A-B395238BB3C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l-PL"/>
            <a:t>Firmy zajmujące się infrastrukturą IT </a:t>
          </a:r>
          <a:endParaRPr lang="en-US"/>
        </a:p>
      </dgm:t>
    </dgm:pt>
    <dgm:pt modelId="{FB84E07A-8276-4079-88A5-9664013A258F}" type="parTrans" cxnId="{CC1422BE-2F2B-4786-A102-BE03ADC74A45}">
      <dgm:prSet/>
      <dgm:spPr/>
      <dgm:t>
        <a:bodyPr/>
        <a:lstStyle/>
        <a:p>
          <a:endParaRPr lang="en-US"/>
        </a:p>
      </dgm:t>
    </dgm:pt>
    <dgm:pt modelId="{81B6954D-4B9C-4ED1-AE21-D1042A8DB301}" type="sibTrans" cxnId="{CC1422BE-2F2B-4786-A102-BE03ADC74A45}">
      <dgm:prSet/>
      <dgm:spPr/>
      <dgm:t>
        <a:bodyPr/>
        <a:lstStyle/>
        <a:p>
          <a:endParaRPr lang="en-US"/>
        </a:p>
      </dgm:t>
    </dgm:pt>
    <dgm:pt modelId="{F7B90BE3-E430-4BC3-B4B5-60D17764CE0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l-PL"/>
            <a:t>Instytucje posiadające własne magazyny sprzętu</a:t>
          </a:r>
          <a:endParaRPr lang="en-US"/>
        </a:p>
      </dgm:t>
    </dgm:pt>
    <dgm:pt modelId="{399FB06B-6F97-4127-9FBC-CBFA98E8FFBF}" type="parTrans" cxnId="{45C74D66-4694-479A-999F-C98567CF72B2}">
      <dgm:prSet/>
      <dgm:spPr/>
      <dgm:t>
        <a:bodyPr/>
        <a:lstStyle/>
        <a:p>
          <a:endParaRPr lang="en-US"/>
        </a:p>
      </dgm:t>
    </dgm:pt>
    <dgm:pt modelId="{698AA835-1181-44EE-8AFD-105DDD69538F}" type="sibTrans" cxnId="{45C74D66-4694-479A-999F-C98567CF72B2}">
      <dgm:prSet/>
      <dgm:spPr/>
      <dgm:t>
        <a:bodyPr/>
        <a:lstStyle/>
        <a:p>
          <a:endParaRPr lang="en-US"/>
        </a:p>
      </dgm:t>
    </dgm:pt>
    <dgm:pt modelId="{0EA458D8-FF99-4D2D-B064-D8F67AADB9E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l-PL"/>
            <a:t>Uczelnie</a:t>
          </a:r>
          <a:endParaRPr lang="en-US"/>
        </a:p>
      </dgm:t>
    </dgm:pt>
    <dgm:pt modelId="{D73B15D0-9683-42CC-BF29-E4566BB3F702}" type="parTrans" cxnId="{163B4519-EE22-477D-BF48-2AF639EE67B9}">
      <dgm:prSet/>
      <dgm:spPr/>
      <dgm:t>
        <a:bodyPr/>
        <a:lstStyle/>
        <a:p>
          <a:endParaRPr lang="en-US"/>
        </a:p>
      </dgm:t>
    </dgm:pt>
    <dgm:pt modelId="{48E54C1F-BB36-41E1-8A63-34A57ED8A69F}" type="sibTrans" cxnId="{163B4519-EE22-477D-BF48-2AF639EE67B9}">
      <dgm:prSet/>
      <dgm:spPr/>
      <dgm:t>
        <a:bodyPr/>
        <a:lstStyle/>
        <a:p>
          <a:endParaRPr lang="en-US"/>
        </a:p>
      </dgm:t>
    </dgm:pt>
    <dgm:pt modelId="{AC2D7AD0-1AD1-4113-89A6-36152F1A76A4}" type="pres">
      <dgm:prSet presAssocID="{3803DB7A-D8E9-44F8-8203-9E52702DC986}" presName="root" presStyleCnt="0">
        <dgm:presLayoutVars>
          <dgm:dir/>
          <dgm:resizeHandles val="exact"/>
        </dgm:presLayoutVars>
      </dgm:prSet>
      <dgm:spPr/>
    </dgm:pt>
    <dgm:pt modelId="{41D8586A-1CF6-4F76-B869-B0112F0DBFC4}" type="pres">
      <dgm:prSet presAssocID="{3FF009D2-220C-4FC2-B87A-B395238BB3C7}" presName="compNode" presStyleCnt="0"/>
      <dgm:spPr/>
    </dgm:pt>
    <dgm:pt modelId="{27535557-1F4F-4EAB-8CEB-2956C82045F4}" type="pres">
      <dgm:prSet presAssocID="{3FF009D2-220C-4FC2-B87A-B395238BB3C7}" presName="iconBgRect" presStyleLbl="bgShp" presStyleIdx="0" presStyleCnt="3"/>
      <dgm:spPr/>
    </dgm:pt>
    <dgm:pt modelId="{A847E9D3-0FAC-4942-8B66-B45B6312D600}" type="pres">
      <dgm:prSet presAssocID="{3FF009D2-220C-4FC2-B87A-B395238BB3C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iasto"/>
        </a:ext>
      </dgm:extLst>
    </dgm:pt>
    <dgm:pt modelId="{1084C3A7-D03D-4978-982E-3DCC3E0D9EBE}" type="pres">
      <dgm:prSet presAssocID="{3FF009D2-220C-4FC2-B87A-B395238BB3C7}" presName="spaceRect" presStyleCnt="0"/>
      <dgm:spPr/>
    </dgm:pt>
    <dgm:pt modelId="{711877D8-AEA2-4F17-A364-3C5AA6FB4412}" type="pres">
      <dgm:prSet presAssocID="{3FF009D2-220C-4FC2-B87A-B395238BB3C7}" presName="textRect" presStyleLbl="revTx" presStyleIdx="0" presStyleCnt="3">
        <dgm:presLayoutVars>
          <dgm:chMax val="1"/>
          <dgm:chPref val="1"/>
        </dgm:presLayoutVars>
      </dgm:prSet>
      <dgm:spPr/>
    </dgm:pt>
    <dgm:pt modelId="{1B0058B5-00D6-4A53-BA5F-1D00C6C06547}" type="pres">
      <dgm:prSet presAssocID="{81B6954D-4B9C-4ED1-AE21-D1042A8DB301}" presName="sibTrans" presStyleCnt="0"/>
      <dgm:spPr/>
    </dgm:pt>
    <dgm:pt modelId="{39CB14F4-2414-4D38-8AC8-8EC5084E75D1}" type="pres">
      <dgm:prSet presAssocID="{F7B90BE3-E430-4BC3-B4B5-60D17764CE07}" presName="compNode" presStyleCnt="0"/>
      <dgm:spPr/>
    </dgm:pt>
    <dgm:pt modelId="{24EDB7AF-FDC5-4916-85EF-74BD6B960629}" type="pres">
      <dgm:prSet presAssocID="{F7B90BE3-E430-4BC3-B4B5-60D17764CE07}" presName="iconBgRect" presStyleLbl="bgShp" presStyleIdx="1" presStyleCnt="3"/>
      <dgm:spPr/>
    </dgm:pt>
    <dgm:pt modelId="{F5068A94-726D-4869-AFA6-7380007FB9DB}" type="pres">
      <dgm:prSet presAssocID="{F7B90BE3-E430-4BC3-B4B5-60D17764CE0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56AEA87E-9A8D-4112-89B8-816F78545E50}" type="pres">
      <dgm:prSet presAssocID="{F7B90BE3-E430-4BC3-B4B5-60D17764CE07}" presName="spaceRect" presStyleCnt="0"/>
      <dgm:spPr/>
    </dgm:pt>
    <dgm:pt modelId="{A8B27E6E-128D-4637-B2A4-C6AC31E9E2D0}" type="pres">
      <dgm:prSet presAssocID="{F7B90BE3-E430-4BC3-B4B5-60D17764CE07}" presName="textRect" presStyleLbl="revTx" presStyleIdx="1" presStyleCnt="3">
        <dgm:presLayoutVars>
          <dgm:chMax val="1"/>
          <dgm:chPref val="1"/>
        </dgm:presLayoutVars>
      </dgm:prSet>
      <dgm:spPr/>
    </dgm:pt>
    <dgm:pt modelId="{F59C8DDD-330A-4BD3-84CF-288BC0DDDFB7}" type="pres">
      <dgm:prSet presAssocID="{698AA835-1181-44EE-8AFD-105DDD69538F}" presName="sibTrans" presStyleCnt="0"/>
      <dgm:spPr/>
    </dgm:pt>
    <dgm:pt modelId="{81F9CC9D-0767-485A-A881-D30C882CDB6B}" type="pres">
      <dgm:prSet presAssocID="{0EA458D8-FF99-4D2D-B064-D8F67AADB9E3}" presName="compNode" presStyleCnt="0"/>
      <dgm:spPr/>
    </dgm:pt>
    <dgm:pt modelId="{C1231F8E-3011-4B77-A875-1CDE87DE5216}" type="pres">
      <dgm:prSet presAssocID="{0EA458D8-FF99-4D2D-B064-D8F67AADB9E3}" presName="iconBgRect" presStyleLbl="bgShp" presStyleIdx="2" presStyleCnt="3"/>
      <dgm:spPr/>
    </dgm:pt>
    <dgm:pt modelId="{B5C38A1E-C7F6-485D-AF69-778067351769}" type="pres">
      <dgm:prSet presAssocID="{0EA458D8-FF99-4D2D-B064-D8F67AADB9E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zkoła"/>
        </a:ext>
      </dgm:extLst>
    </dgm:pt>
    <dgm:pt modelId="{E0A7E1B7-4A82-4EF3-AE8F-6E6FA137B47C}" type="pres">
      <dgm:prSet presAssocID="{0EA458D8-FF99-4D2D-B064-D8F67AADB9E3}" presName="spaceRect" presStyleCnt="0"/>
      <dgm:spPr/>
    </dgm:pt>
    <dgm:pt modelId="{206FD37B-8138-43CE-A281-7F0E3246F008}" type="pres">
      <dgm:prSet presAssocID="{0EA458D8-FF99-4D2D-B064-D8F67AADB9E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63B4519-EE22-477D-BF48-2AF639EE67B9}" srcId="{3803DB7A-D8E9-44F8-8203-9E52702DC986}" destId="{0EA458D8-FF99-4D2D-B064-D8F67AADB9E3}" srcOrd="2" destOrd="0" parTransId="{D73B15D0-9683-42CC-BF29-E4566BB3F702}" sibTransId="{48E54C1F-BB36-41E1-8A63-34A57ED8A69F}"/>
    <dgm:cxn modelId="{4D441324-CEFD-489D-A9EF-95BBD037233B}" type="presOf" srcId="{F7B90BE3-E430-4BC3-B4B5-60D17764CE07}" destId="{A8B27E6E-128D-4637-B2A4-C6AC31E9E2D0}" srcOrd="0" destOrd="0" presId="urn:microsoft.com/office/officeart/2018/5/layout/IconCircleLabelList"/>
    <dgm:cxn modelId="{45C74D66-4694-479A-999F-C98567CF72B2}" srcId="{3803DB7A-D8E9-44F8-8203-9E52702DC986}" destId="{F7B90BE3-E430-4BC3-B4B5-60D17764CE07}" srcOrd="1" destOrd="0" parTransId="{399FB06B-6F97-4127-9FBC-CBFA98E8FFBF}" sibTransId="{698AA835-1181-44EE-8AFD-105DDD69538F}"/>
    <dgm:cxn modelId="{7B9A2AAF-B47C-4403-A1CD-87F4A1D93D81}" type="presOf" srcId="{0EA458D8-FF99-4D2D-B064-D8F67AADB9E3}" destId="{206FD37B-8138-43CE-A281-7F0E3246F008}" srcOrd="0" destOrd="0" presId="urn:microsoft.com/office/officeart/2018/5/layout/IconCircleLabelList"/>
    <dgm:cxn modelId="{CC1422BE-2F2B-4786-A102-BE03ADC74A45}" srcId="{3803DB7A-D8E9-44F8-8203-9E52702DC986}" destId="{3FF009D2-220C-4FC2-B87A-B395238BB3C7}" srcOrd="0" destOrd="0" parTransId="{FB84E07A-8276-4079-88A5-9664013A258F}" sibTransId="{81B6954D-4B9C-4ED1-AE21-D1042A8DB301}"/>
    <dgm:cxn modelId="{1E90F2E2-820D-49C8-AC6E-9F75408C0C40}" type="presOf" srcId="{3803DB7A-D8E9-44F8-8203-9E52702DC986}" destId="{AC2D7AD0-1AD1-4113-89A6-36152F1A76A4}" srcOrd="0" destOrd="0" presId="urn:microsoft.com/office/officeart/2018/5/layout/IconCircleLabelList"/>
    <dgm:cxn modelId="{3DF6CEFB-99D7-4F45-9E0C-FE6EC19AF063}" type="presOf" srcId="{3FF009D2-220C-4FC2-B87A-B395238BB3C7}" destId="{711877D8-AEA2-4F17-A364-3C5AA6FB4412}" srcOrd="0" destOrd="0" presId="urn:microsoft.com/office/officeart/2018/5/layout/IconCircleLabelList"/>
    <dgm:cxn modelId="{075131EB-238F-4571-86B5-91795E8BF5B5}" type="presParOf" srcId="{AC2D7AD0-1AD1-4113-89A6-36152F1A76A4}" destId="{41D8586A-1CF6-4F76-B869-B0112F0DBFC4}" srcOrd="0" destOrd="0" presId="urn:microsoft.com/office/officeart/2018/5/layout/IconCircleLabelList"/>
    <dgm:cxn modelId="{A6650DA8-7348-488D-A3C6-36B537EF9777}" type="presParOf" srcId="{41D8586A-1CF6-4F76-B869-B0112F0DBFC4}" destId="{27535557-1F4F-4EAB-8CEB-2956C82045F4}" srcOrd="0" destOrd="0" presId="urn:microsoft.com/office/officeart/2018/5/layout/IconCircleLabelList"/>
    <dgm:cxn modelId="{A35BCD7E-7FC8-4418-B6F0-CDDE7285F6B1}" type="presParOf" srcId="{41D8586A-1CF6-4F76-B869-B0112F0DBFC4}" destId="{A847E9D3-0FAC-4942-8B66-B45B6312D600}" srcOrd="1" destOrd="0" presId="urn:microsoft.com/office/officeart/2018/5/layout/IconCircleLabelList"/>
    <dgm:cxn modelId="{878A2953-DC41-4562-9D66-638F0253F0D5}" type="presParOf" srcId="{41D8586A-1CF6-4F76-B869-B0112F0DBFC4}" destId="{1084C3A7-D03D-4978-982E-3DCC3E0D9EBE}" srcOrd="2" destOrd="0" presId="urn:microsoft.com/office/officeart/2018/5/layout/IconCircleLabelList"/>
    <dgm:cxn modelId="{C5A93361-6A03-4935-8B02-0A6A29E336F9}" type="presParOf" srcId="{41D8586A-1CF6-4F76-B869-B0112F0DBFC4}" destId="{711877D8-AEA2-4F17-A364-3C5AA6FB4412}" srcOrd="3" destOrd="0" presId="urn:microsoft.com/office/officeart/2018/5/layout/IconCircleLabelList"/>
    <dgm:cxn modelId="{6A3088AC-CD42-4021-80AD-0270E473F36C}" type="presParOf" srcId="{AC2D7AD0-1AD1-4113-89A6-36152F1A76A4}" destId="{1B0058B5-00D6-4A53-BA5F-1D00C6C06547}" srcOrd="1" destOrd="0" presId="urn:microsoft.com/office/officeart/2018/5/layout/IconCircleLabelList"/>
    <dgm:cxn modelId="{E8E4D35B-C4BD-45B9-B637-738D7A55BAFF}" type="presParOf" srcId="{AC2D7AD0-1AD1-4113-89A6-36152F1A76A4}" destId="{39CB14F4-2414-4D38-8AC8-8EC5084E75D1}" srcOrd="2" destOrd="0" presId="urn:microsoft.com/office/officeart/2018/5/layout/IconCircleLabelList"/>
    <dgm:cxn modelId="{F2F796EB-69A2-4B4E-9AD4-1F61A868D207}" type="presParOf" srcId="{39CB14F4-2414-4D38-8AC8-8EC5084E75D1}" destId="{24EDB7AF-FDC5-4916-85EF-74BD6B960629}" srcOrd="0" destOrd="0" presId="urn:microsoft.com/office/officeart/2018/5/layout/IconCircleLabelList"/>
    <dgm:cxn modelId="{36243496-5C80-4DD2-A13A-BB0E09A4B7D4}" type="presParOf" srcId="{39CB14F4-2414-4D38-8AC8-8EC5084E75D1}" destId="{F5068A94-726D-4869-AFA6-7380007FB9DB}" srcOrd="1" destOrd="0" presId="urn:microsoft.com/office/officeart/2018/5/layout/IconCircleLabelList"/>
    <dgm:cxn modelId="{A56A24DE-994D-4345-A406-3C876772B48C}" type="presParOf" srcId="{39CB14F4-2414-4D38-8AC8-8EC5084E75D1}" destId="{56AEA87E-9A8D-4112-89B8-816F78545E50}" srcOrd="2" destOrd="0" presId="urn:microsoft.com/office/officeart/2018/5/layout/IconCircleLabelList"/>
    <dgm:cxn modelId="{B6481B9A-FEB2-44DA-824C-667A276C7EE2}" type="presParOf" srcId="{39CB14F4-2414-4D38-8AC8-8EC5084E75D1}" destId="{A8B27E6E-128D-4637-B2A4-C6AC31E9E2D0}" srcOrd="3" destOrd="0" presId="urn:microsoft.com/office/officeart/2018/5/layout/IconCircleLabelList"/>
    <dgm:cxn modelId="{1230D9A1-840F-4C99-AD02-0769410CDBFC}" type="presParOf" srcId="{AC2D7AD0-1AD1-4113-89A6-36152F1A76A4}" destId="{F59C8DDD-330A-4BD3-84CF-288BC0DDDFB7}" srcOrd="3" destOrd="0" presId="urn:microsoft.com/office/officeart/2018/5/layout/IconCircleLabelList"/>
    <dgm:cxn modelId="{67233CFA-C2DD-4D3F-BE7C-BBFB1AE093C9}" type="presParOf" srcId="{AC2D7AD0-1AD1-4113-89A6-36152F1A76A4}" destId="{81F9CC9D-0767-485A-A881-D30C882CDB6B}" srcOrd="4" destOrd="0" presId="urn:microsoft.com/office/officeart/2018/5/layout/IconCircleLabelList"/>
    <dgm:cxn modelId="{3E3BD20C-1194-4569-A3E1-8A48F006210B}" type="presParOf" srcId="{81F9CC9D-0767-485A-A881-D30C882CDB6B}" destId="{C1231F8E-3011-4B77-A875-1CDE87DE5216}" srcOrd="0" destOrd="0" presId="urn:microsoft.com/office/officeart/2018/5/layout/IconCircleLabelList"/>
    <dgm:cxn modelId="{AE7C268F-2AC1-4D7E-A4E6-9B56E97A8DE2}" type="presParOf" srcId="{81F9CC9D-0767-485A-A881-D30C882CDB6B}" destId="{B5C38A1E-C7F6-485D-AF69-778067351769}" srcOrd="1" destOrd="0" presId="urn:microsoft.com/office/officeart/2018/5/layout/IconCircleLabelList"/>
    <dgm:cxn modelId="{1C924AAB-0BE7-4FDD-86C1-5CE935CECF53}" type="presParOf" srcId="{81F9CC9D-0767-485A-A881-D30C882CDB6B}" destId="{E0A7E1B7-4A82-4EF3-AE8F-6E6FA137B47C}" srcOrd="2" destOrd="0" presId="urn:microsoft.com/office/officeart/2018/5/layout/IconCircleLabelList"/>
    <dgm:cxn modelId="{9D8F4353-9A1A-4675-90CE-9A0487539113}" type="presParOf" srcId="{81F9CC9D-0767-485A-A881-D30C882CDB6B}" destId="{206FD37B-8138-43CE-A281-7F0E3246F00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861E648-8C22-499C-9A24-EF0D99EF63FE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BD86526B-A774-4356-BAEC-667FA673378D}">
      <dgm:prSet/>
      <dgm:spPr/>
      <dgm:t>
        <a:bodyPr/>
        <a:lstStyle/>
        <a:p>
          <a:pPr>
            <a:lnSpc>
              <a:spcPct val="100000"/>
            </a:lnSpc>
          </a:pPr>
          <a:r>
            <a:rPr lang="pl-PL"/>
            <a:t>Baza danych</a:t>
          </a:r>
          <a:endParaRPr lang="en-US"/>
        </a:p>
      </dgm:t>
    </dgm:pt>
    <dgm:pt modelId="{EA8E3D22-81F4-4833-AAE6-2E2386AF3A86}" type="parTrans" cxnId="{DD7434BB-0BE7-4914-9B30-0C4F50EA12C7}">
      <dgm:prSet/>
      <dgm:spPr/>
      <dgm:t>
        <a:bodyPr/>
        <a:lstStyle/>
        <a:p>
          <a:endParaRPr lang="en-US"/>
        </a:p>
      </dgm:t>
    </dgm:pt>
    <dgm:pt modelId="{FDA5CBE8-C5BD-48B9-83EF-A58AD7B24828}" type="sibTrans" cxnId="{DD7434BB-0BE7-4914-9B30-0C4F50EA12C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210A0E7-023E-496F-A5CC-7EC56B70B65B}">
      <dgm:prSet/>
      <dgm:spPr/>
      <dgm:t>
        <a:bodyPr/>
        <a:lstStyle/>
        <a:p>
          <a:pPr>
            <a:lnSpc>
              <a:spcPct val="100000"/>
            </a:lnSpc>
          </a:pPr>
          <a:r>
            <a:rPr lang="pl-PL"/>
            <a:t>System logowania</a:t>
          </a:r>
          <a:endParaRPr lang="en-US"/>
        </a:p>
      </dgm:t>
    </dgm:pt>
    <dgm:pt modelId="{6FB92037-AA12-484E-8D72-50CBF9488FDC}" type="parTrans" cxnId="{B95C4E01-E226-405D-94EB-E94CEEBFAE0E}">
      <dgm:prSet/>
      <dgm:spPr/>
      <dgm:t>
        <a:bodyPr/>
        <a:lstStyle/>
        <a:p>
          <a:endParaRPr lang="en-US"/>
        </a:p>
      </dgm:t>
    </dgm:pt>
    <dgm:pt modelId="{3D27F29E-E1F6-462B-8079-EA49569B9D2C}" type="sibTrans" cxnId="{B95C4E01-E226-405D-94EB-E94CEEBFAE0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F018B69-0159-4D82-B391-503CB7EA386D}">
      <dgm:prSet/>
      <dgm:spPr/>
      <dgm:t>
        <a:bodyPr/>
        <a:lstStyle/>
        <a:p>
          <a:pPr>
            <a:lnSpc>
              <a:spcPct val="100000"/>
            </a:lnSpc>
          </a:pPr>
          <a:r>
            <a:rPr lang="pl-PL"/>
            <a:t>Zarządzanie użytkownikami</a:t>
          </a:r>
          <a:endParaRPr lang="en-US"/>
        </a:p>
      </dgm:t>
    </dgm:pt>
    <dgm:pt modelId="{5B293641-4223-459E-AC0D-0B277A5143D3}" type="parTrans" cxnId="{75C5C3FD-3AA1-46EF-B320-CBC84B42CA73}">
      <dgm:prSet/>
      <dgm:spPr/>
      <dgm:t>
        <a:bodyPr/>
        <a:lstStyle/>
        <a:p>
          <a:endParaRPr lang="en-US"/>
        </a:p>
      </dgm:t>
    </dgm:pt>
    <dgm:pt modelId="{D7AC9F70-EE2D-415F-BFE8-0A82F5E7287B}" type="sibTrans" cxnId="{75C5C3FD-3AA1-46EF-B320-CBC84B42CA7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872263A-E8E0-48C1-AFD5-C811A518C335}">
      <dgm:prSet/>
      <dgm:spPr/>
      <dgm:t>
        <a:bodyPr/>
        <a:lstStyle/>
        <a:p>
          <a:pPr>
            <a:lnSpc>
              <a:spcPct val="100000"/>
            </a:lnSpc>
          </a:pPr>
          <a:r>
            <a:rPr lang="pl-PL"/>
            <a:t>Zarządzaniem sprzętem w magazynie</a:t>
          </a:r>
          <a:endParaRPr lang="en-US"/>
        </a:p>
      </dgm:t>
    </dgm:pt>
    <dgm:pt modelId="{D18B794C-B5E6-45FB-8E00-BA2F2760453A}" type="parTrans" cxnId="{71AF6B36-80FC-4669-A84F-12FF6BC9235E}">
      <dgm:prSet/>
      <dgm:spPr/>
      <dgm:t>
        <a:bodyPr/>
        <a:lstStyle/>
        <a:p>
          <a:endParaRPr lang="en-US"/>
        </a:p>
      </dgm:t>
    </dgm:pt>
    <dgm:pt modelId="{78BC9F7D-8B61-46D0-BBA1-5302F2ED7202}" type="sibTrans" cxnId="{71AF6B36-80FC-4669-A84F-12FF6BC9235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06F0724-415E-4DA8-B1DE-A4E6A3D8D4E5}">
      <dgm:prSet/>
      <dgm:spPr/>
      <dgm:t>
        <a:bodyPr/>
        <a:lstStyle/>
        <a:p>
          <a:pPr>
            <a:lnSpc>
              <a:spcPct val="100000"/>
            </a:lnSpc>
          </a:pPr>
          <a:r>
            <a:rPr lang="pl-PL"/>
            <a:t>System faktur</a:t>
          </a:r>
          <a:endParaRPr lang="en-US"/>
        </a:p>
      </dgm:t>
    </dgm:pt>
    <dgm:pt modelId="{2AC0DCAF-F5E3-47A7-89B5-36AF6E8C04C1}" type="parTrans" cxnId="{757F2826-38A4-4D1D-ADB5-9C72075938A4}">
      <dgm:prSet/>
      <dgm:spPr/>
      <dgm:t>
        <a:bodyPr/>
        <a:lstStyle/>
        <a:p>
          <a:endParaRPr lang="en-US"/>
        </a:p>
      </dgm:t>
    </dgm:pt>
    <dgm:pt modelId="{E40EC09A-2E9F-4531-A1BC-4D85B3CDA81D}" type="sibTrans" cxnId="{757F2826-38A4-4D1D-ADB5-9C72075938A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36DAED5-D576-4447-B661-49987E02464D}">
      <dgm:prSet/>
      <dgm:spPr/>
      <dgm:t>
        <a:bodyPr/>
        <a:lstStyle/>
        <a:p>
          <a:pPr>
            <a:lnSpc>
              <a:spcPct val="100000"/>
            </a:lnSpc>
          </a:pPr>
          <a:r>
            <a:rPr lang="pl-PL"/>
            <a:t>Generowanie raportów</a:t>
          </a:r>
          <a:endParaRPr lang="en-US"/>
        </a:p>
      </dgm:t>
    </dgm:pt>
    <dgm:pt modelId="{476AAC4A-9D44-4C48-83EE-D487A81F7D1F}" type="parTrans" cxnId="{92E248E1-BE44-4CBB-BE06-0BF5F8834EBF}">
      <dgm:prSet/>
      <dgm:spPr/>
      <dgm:t>
        <a:bodyPr/>
        <a:lstStyle/>
        <a:p>
          <a:endParaRPr lang="en-US"/>
        </a:p>
      </dgm:t>
    </dgm:pt>
    <dgm:pt modelId="{B2D9A8D0-5DBF-4079-978B-13F7D88B5122}" type="sibTrans" cxnId="{92E248E1-BE44-4CBB-BE06-0BF5F8834EBF}">
      <dgm:prSet/>
      <dgm:spPr/>
      <dgm:t>
        <a:bodyPr/>
        <a:lstStyle/>
        <a:p>
          <a:endParaRPr lang="en-US"/>
        </a:p>
      </dgm:t>
    </dgm:pt>
    <dgm:pt modelId="{353252A5-2C73-4473-AC1A-4B8124B59926}" type="pres">
      <dgm:prSet presAssocID="{4861E648-8C22-499C-9A24-EF0D99EF63FE}" presName="root" presStyleCnt="0">
        <dgm:presLayoutVars>
          <dgm:dir/>
          <dgm:resizeHandles val="exact"/>
        </dgm:presLayoutVars>
      </dgm:prSet>
      <dgm:spPr/>
    </dgm:pt>
    <dgm:pt modelId="{0FF6B02E-70ED-45C3-AD07-5A6A36DBD675}" type="pres">
      <dgm:prSet presAssocID="{4861E648-8C22-499C-9A24-EF0D99EF63FE}" presName="container" presStyleCnt="0">
        <dgm:presLayoutVars>
          <dgm:dir/>
          <dgm:resizeHandles val="exact"/>
        </dgm:presLayoutVars>
      </dgm:prSet>
      <dgm:spPr/>
    </dgm:pt>
    <dgm:pt modelId="{67F0C64A-F6E8-4E5D-B548-2E739479928F}" type="pres">
      <dgm:prSet presAssocID="{BD86526B-A774-4356-BAEC-667FA673378D}" presName="compNode" presStyleCnt="0"/>
      <dgm:spPr/>
    </dgm:pt>
    <dgm:pt modelId="{4CACB97F-DCE4-4B34-ADBC-AB485727F0EC}" type="pres">
      <dgm:prSet presAssocID="{BD86526B-A774-4356-BAEC-667FA673378D}" presName="iconBgRect" presStyleLbl="bgShp" presStyleIdx="0" presStyleCnt="6"/>
      <dgm:spPr/>
    </dgm:pt>
    <dgm:pt modelId="{7F307631-42D6-4347-9B64-2BBC0F008B9F}" type="pres">
      <dgm:prSet presAssocID="{BD86526B-A774-4356-BAEC-667FA673378D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m"/>
        </a:ext>
      </dgm:extLst>
    </dgm:pt>
    <dgm:pt modelId="{6DAA31FB-538A-4F8C-B8FC-D56A7B45778D}" type="pres">
      <dgm:prSet presAssocID="{BD86526B-A774-4356-BAEC-667FA673378D}" presName="spaceRect" presStyleCnt="0"/>
      <dgm:spPr/>
    </dgm:pt>
    <dgm:pt modelId="{1D775555-1ACD-4F88-A549-54A3C31E85AB}" type="pres">
      <dgm:prSet presAssocID="{BD86526B-A774-4356-BAEC-667FA673378D}" presName="textRect" presStyleLbl="revTx" presStyleIdx="0" presStyleCnt="6">
        <dgm:presLayoutVars>
          <dgm:chMax val="1"/>
          <dgm:chPref val="1"/>
        </dgm:presLayoutVars>
      </dgm:prSet>
      <dgm:spPr/>
    </dgm:pt>
    <dgm:pt modelId="{F909B2D6-7D4F-4122-B2AA-94FD5CCEEED8}" type="pres">
      <dgm:prSet presAssocID="{FDA5CBE8-C5BD-48B9-83EF-A58AD7B24828}" presName="sibTrans" presStyleLbl="sibTrans2D1" presStyleIdx="0" presStyleCnt="0"/>
      <dgm:spPr/>
    </dgm:pt>
    <dgm:pt modelId="{8E552858-1E56-4BF1-A749-3470E22F277C}" type="pres">
      <dgm:prSet presAssocID="{9210A0E7-023E-496F-A5CC-7EC56B70B65B}" presName="compNode" presStyleCnt="0"/>
      <dgm:spPr/>
    </dgm:pt>
    <dgm:pt modelId="{DA8576B5-1349-4293-80FB-0DA85D9C141D}" type="pres">
      <dgm:prSet presAssocID="{9210A0E7-023E-496F-A5CC-7EC56B70B65B}" presName="iconBgRect" presStyleLbl="bgShp" presStyleIdx="1" presStyleCnt="6"/>
      <dgm:spPr/>
    </dgm:pt>
    <dgm:pt modelId="{29B8C72C-CDD3-4876-98B8-659449AF0161}" type="pres">
      <dgm:prSet presAssocID="{9210A0E7-023E-496F-A5CC-7EC56B70B65B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omputer"/>
        </a:ext>
      </dgm:extLst>
    </dgm:pt>
    <dgm:pt modelId="{666B637D-26BC-422E-BAFD-F6B2C311845A}" type="pres">
      <dgm:prSet presAssocID="{9210A0E7-023E-496F-A5CC-7EC56B70B65B}" presName="spaceRect" presStyleCnt="0"/>
      <dgm:spPr/>
    </dgm:pt>
    <dgm:pt modelId="{F27C8733-C6F8-4A58-9BC7-783A84A8DFE5}" type="pres">
      <dgm:prSet presAssocID="{9210A0E7-023E-496F-A5CC-7EC56B70B65B}" presName="textRect" presStyleLbl="revTx" presStyleIdx="1" presStyleCnt="6">
        <dgm:presLayoutVars>
          <dgm:chMax val="1"/>
          <dgm:chPref val="1"/>
        </dgm:presLayoutVars>
      </dgm:prSet>
      <dgm:spPr/>
    </dgm:pt>
    <dgm:pt modelId="{E3FA9803-25FB-47C7-8390-74432742E9AA}" type="pres">
      <dgm:prSet presAssocID="{3D27F29E-E1F6-462B-8079-EA49569B9D2C}" presName="sibTrans" presStyleLbl="sibTrans2D1" presStyleIdx="0" presStyleCnt="0"/>
      <dgm:spPr/>
    </dgm:pt>
    <dgm:pt modelId="{A7CE22E7-252C-47E1-A6CF-0E915FCC0BE2}" type="pres">
      <dgm:prSet presAssocID="{2F018B69-0159-4D82-B391-503CB7EA386D}" presName="compNode" presStyleCnt="0"/>
      <dgm:spPr/>
    </dgm:pt>
    <dgm:pt modelId="{70060E62-5480-4B39-8AE7-06693C542654}" type="pres">
      <dgm:prSet presAssocID="{2F018B69-0159-4D82-B391-503CB7EA386D}" presName="iconBgRect" presStyleLbl="bgShp" presStyleIdx="2" presStyleCnt="6"/>
      <dgm:spPr/>
    </dgm:pt>
    <dgm:pt modelId="{598157C2-9C14-47B7-82A7-353795936730}" type="pres">
      <dgm:prSet presAssocID="{2F018B69-0159-4D82-B391-503CB7EA386D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otkanie"/>
        </a:ext>
      </dgm:extLst>
    </dgm:pt>
    <dgm:pt modelId="{06D921F1-001F-4B61-88BA-C23568CD4C4D}" type="pres">
      <dgm:prSet presAssocID="{2F018B69-0159-4D82-B391-503CB7EA386D}" presName="spaceRect" presStyleCnt="0"/>
      <dgm:spPr/>
    </dgm:pt>
    <dgm:pt modelId="{798664EF-A3FE-4E01-AAC1-156A4DF240B9}" type="pres">
      <dgm:prSet presAssocID="{2F018B69-0159-4D82-B391-503CB7EA386D}" presName="textRect" presStyleLbl="revTx" presStyleIdx="2" presStyleCnt="6">
        <dgm:presLayoutVars>
          <dgm:chMax val="1"/>
          <dgm:chPref val="1"/>
        </dgm:presLayoutVars>
      </dgm:prSet>
      <dgm:spPr/>
    </dgm:pt>
    <dgm:pt modelId="{707944C2-B799-411A-A302-846D84875883}" type="pres">
      <dgm:prSet presAssocID="{D7AC9F70-EE2D-415F-BFE8-0A82F5E7287B}" presName="sibTrans" presStyleLbl="sibTrans2D1" presStyleIdx="0" presStyleCnt="0"/>
      <dgm:spPr/>
    </dgm:pt>
    <dgm:pt modelId="{8DB9665E-73E2-4AF9-A6E9-3D21DBB2BBF6}" type="pres">
      <dgm:prSet presAssocID="{E872263A-E8E0-48C1-AFD5-C811A518C335}" presName="compNode" presStyleCnt="0"/>
      <dgm:spPr/>
    </dgm:pt>
    <dgm:pt modelId="{65A3D41B-DAF2-43F4-AE41-FDC1CB2068C6}" type="pres">
      <dgm:prSet presAssocID="{E872263A-E8E0-48C1-AFD5-C811A518C335}" presName="iconBgRect" presStyleLbl="bgShp" presStyleIdx="3" presStyleCnt="6"/>
      <dgm:spPr/>
    </dgm:pt>
    <dgm:pt modelId="{78F7ADE5-61B0-47DD-9BEA-F858B04446E3}" type="pres">
      <dgm:prSet presAssocID="{E872263A-E8E0-48C1-AFD5-C811A518C335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ężarówka"/>
        </a:ext>
      </dgm:extLst>
    </dgm:pt>
    <dgm:pt modelId="{BC0CB831-8A90-4708-9E73-302DCE45B85B}" type="pres">
      <dgm:prSet presAssocID="{E872263A-E8E0-48C1-AFD5-C811A518C335}" presName="spaceRect" presStyleCnt="0"/>
      <dgm:spPr/>
    </dgm:pt>
    <dgm:pt modelId="{90AAA20A-F902-478D-AA65-77F7886DCD3D}" type="pres">
      <dgm:prSet presAssocID="{E872263A-E8E0-48C1-AFD5-C811A518C335}" presName="textRect" presStyleLbl="revTx" presStyleIdx="3" presStyleCnt="6">
        <dgm:presLayoutVars>
          <dgm:chMax val="1"/>
          <dgm:chPref val="1"/>
        </dgm:presLayoutVars>
      </dgm:prSet>
      <dgm:spPr/>
    </dgm:pt>
    <dgm:pt modelId="{DE0C8231-AB43-4E66-8195-D02330F4B65F}" type="pres">
      <dgm:prSet presAssocID="{78BC9F7D-8B61-46D0-BBA1-5302F2ED7202}" presName="sibTrans" presStyleLbl="sibTrans2D1" presStyleIdx="0" presStyleCnt="0"/>
      <dgm:spPr/>
    </dgm:pt>
    <dgm:pt modelId="{A5109775-EA1F-491C-BF08-185E31282A12}" type="pres">
      <dgm:prSet presAssocID="{A06F0724-415E-4DA8-B1DE-A4E6A3D8D4E5}" presName="compNode" presStyleCnt="0"/>
      <dgm:spPr/>
    </dgm:pt>
    <dgm:pt modelId="{FAB44A16-A7BB-415C-8E28-6624B2D71E36}" type="pres">
      <dgm:prSet presAssocID="{A06F0724-415E-4DA8-B1DE-A4E6A3D8D4E5}" presName="iconBgRect" presStyleLbl="bgShp" presStyleIdx="4" presStyleCnt="6"/>
      <dgm:spPr/>
    </dgm:pt>
    <dgm:pt modelId="{6880116B-D818-4D82-98C4-0E25D8207390}" type="pres">
      <dgm:prSet presAssocID="{A06F0724-415E-4DA8-B1DE-A4E6A3D8D4E5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kument"/>
        </a:ext>
      </dgm:extLst>
    </dgm:pt>
    <dgm:pt modelId="{89AE45D1-BB08-43A6-B504-22A68C6E2D72}" type="pres">
      <dgm:prSet presAssocID="{A06F0724-415E-4DA8-B1DE-A4E6A3D8D4E5}" presName="spaceRect" presStyleCnt="0"/>
      <dgm:spPr/>
    </dgm:pt>
    <dgm:pt modelId="{9D59227C-2314-466E-915D-7D69D484CDD1}" type="pres">
      <dgm:prSet presAssocID="{A06F0724-415E-4DA8-B1DE-A4E6A3D8D4E5}" presName="textRect" presStyleLbl="revTx" presStyleIdx="4" presStyleCnt="6">
        <dgm:presLayoutVars>
          <dgm:chMax val="1"/>
          <dgm:chPref val="1"/>
        </dgm:presLayoutVars>
      </dgm:prSet>
      <dgm:spPr/>
    </dgm:pt>
    <dgm:pt modelId="{42773FFA-0BDF-48C5-942F-5C5F3510D112}" type="pres">
      <dgm:prSet presAssocID="{E40EC09A-2E9F-4531-A1BC-4D85B3CDA81D}" presName="sibTrans" presStyleLbl="sibTrans2D1" presStyleIdx="0" presStyleCnt="0"/>
      <dgm:spPr/>
    </dgm:pt>
    <dgm:pt modelId="{C638FC77-D41A-4229-BFD1-6AE378F0DCBD}" type="pres">
      <dgm:prSet presAssocID="{B36DAED5-D576-4447-B661-49987E02464D}" presName="compNode" presStyleCnt="0"/>
      <dgm:spPr/>
    </dgm:pt>
    <dgm:pt modelId="{E2262D45-C2E7-4554-8225-DE15ADB83F23}" type="pres">
      <dgm:prSet presAssocID="{B36DAED5-D576-4447-B661-49987E02464D}" presName="iconBgRect" presStyleLbl="bgShp" presStyleIdx="5" presStyleCnt="6"/>
      <dgm:spPr/>
    </dgm:pt>
    <dgm:pt modelId="{CC0CF85E-E5F2-459D-BA4A-837E51B09BB0}" type="pres">
      <dgm:prSet presAssocID="{B36DAED5-D576-4447-B661-49987E02464D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96E8B93B-5231-40D9-BA6A-0B3F42515BFE}" type="pres">
      <dgm:prSet presAssocID="{B36DAED5-D576-4447-B661-49987E02464D}" presName="spaceRect" presStyleCnt="0"/>
      <dgm:spPr/>
    </dgm:pt>
    <dgm:pt modelId="{97634496-0743-4C32-AE67-D1D4E784A0DD}" type="pres">
      <dgm:prSet presAssocID="{B36DAED5-D576-4447-B661-49987E02464D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B95C4E01-E226-405D-94EB-E94CEEBFAE0E}" srcId="{4861E648-8C22-499C-9A24-EF0D99EF63FE}" destId="{9210A0E7-023E-496F-A5CC-7EC56B70B65B}" srcOrd="1" destOrd="0" parTransId="{6FB92037-AA12-484E-8D72-50CBF9488FDC}" sibTransId="{3D27F29E-E1F6-462B-8079-EA49569B9D2C}"/>
    <dgm:cxn modelId="{E0F0C707-90FF-4E50-B0BC-A072E891D49C}" type="presOf" srcId="{9210A0E7-023E-496F-A5CC-7EC56B70B65B}" destId="{F27C8733-C6F8-4A58-9BC7-783A84A8DFE5}" srcOrd="0" destOrd="0" presId="urn:microsoft.com/office/officeart/2018/2/layout/IconCircleList"/>
    <dgm:cxn modelId="{F4255618-CDC3-4209-BBC4-AD7A21D9C832}" type="presOf" srcId="{E872263A-E8E0-48C1-AFD5-C811A518C335}" destId="{90AAA20A-F902-478D-AA65-77F7886DCD3D}" srcOrd="0" destOrd="0" presId="urn:microsoft.com/office/officeart/2018/2/layout/IconCircleList"/>
    <dgm:cxn modelId="{59A04A20-E667-44C8-86BB-4C9AA726C659}" type="presOf" srcId="{A06F0724-415E-4DA8-B1DE-A4E6A3D8D4E5}" destId="{9D59227C-2314-466E-915D-7D69D484CDD1}" srcOrd="0" destOrd="0" presId="urn:microsoft.com/office/officeart/2018/2/layout/IconCircleList"/>
    <dgm:cxn modelId="{757F2826-38A4-4D1D-ADB5-9C72075938A4}" srcId="{4861E648-8C22-499C-9A24-EF0D99EF63FE}" destId="{A06F0724-415E-4DA8-B1DE-A4E6A3D8D4E5}" srcOrd="4" destOrd="0" parTransId="{2AC0DCAF-F5E3-47A7-89B5-36AF6E8C04C1}" sibTransId="{E40EC09A-2E9F-4531-A1BC-4D85B3CDA81D}"/>
    <dgm:cxn modelId="{93C3DC27-99B4-4F55-852E-ABC52A8BBDC6}" type="presOf" srcId="{BD86526B-A774-4356-BAEC-667FA673378D}" destId="{1D775555-1ACD-4F88-A549-54A3C31E85AB}" srcOrd="0" destOrd="0" presId="urn:microsoft.com/office/officeart/2018/2/layout/IconCircleList"/>
    <dgm:cxn modelId="{C52E9528-27C8-4A33-848F-95AAD7E2EF3E}" type="presOf" srcId="{4861E648-8C22-499C-9A24-EF0D99EF63FE}" destId="{353252A5-2C73-4473-AC1A-4B8124B59926}" srcOrd="0" destOrd="0" presId="urn:microsoft.com/office/officeart/2018/2/layout/IconCircleList"/>
    <dgm:cxn modelId="{71AF6B36-80FC-4669-A84F-12FF6BC9235E}" srcId="{4861E648-8C22-499C-9A24-EF0D99EF63FE}" destId="{E872263A-E8E0-48C1-AFD5-C811A518C335}" srcOrd="3" destOrd="0" parTransId="{D18B794C-B5E6-45FB-8E00-BA2F2760453A}" sibTransId="{78BC9F7D-8B61-46D0-BBA1-5302F2ED7202}"/>
    <dgm:cxn modelId="{FCB39549-69A1-4C99-A60A-D4AD221F1B6F}" type="presOf" srcId="{2F018B69-0159-4D82-B391-503CB7EA386D}" destId="{798664EF-A3FE-4E01-AAC1-156A4DF240B9}" srcOrd="0" destOrd="0" presId="urn:microsoft.com/office/officeart/2018/2/layout/IconCircleList"/>
    <dgm:cxn modelId="{F6F9576E-7EE0-4C09-B939-EA0D1DB7EFF1}" type="presOf" srcId="{B36DAED5-D576-4447-B661-49987E02464D}" destId="{97634496-0743-4C32-AE67-D1D4E784A0DD}" srcOrd="0" destOrd="0" presId="urn:microsoft.com/office/officeart/2018/2/layout/IconCircleList"/>
    <dgm:cxn modelId="{CC97688B-314A-4542-8C75-C1D3451BA2C9}" type="presOf" srcId="{78BC9F7D-8B61-46D0-BBA1-5302F2ED7202}" destId="{DE0C8231-AB43-4E66-8195-D02330F4B65F}" srcOrd="0" destOrd="0" presId="urn:microsoft.com/office/officeart/2018/2/layout/IconCircleList"/>
    <dgm:cxn modelId="{3EBA1B90-A431-4AA1-ADF8-AE735E13BFE5}" type="presOf" srcId="{D7AC9F70-EE2D-415F-BFE8-0A82F5E7287B}" destId="{707944C2-B799-411A-A302-846D84875883}" srcOrd="0" destOrd="0" presId="urn:microsoft.com/office/officeart/2018/2/layout/IconCircleList"/>
    <dgm:cxn modelId="{DD7434BB-0BE7-4914-9B30-0C4F50EA12C7}" srcId="{4861E648-8C22-499C-9A24-EF0D99EF63FE}" destId="{BD86526B-A774-4356-BAEC-667FA673378D}" srcOrd="0" destOrd="0" parTransId="{EA8E3D22-81F4-4833-AAE6-2E2386AF3A86}" sibTransId="{FDA5CBE8-C5BD-48B9-83EF-A58AD7B24828}"/>
    <dgm:cxn modelId="{9C9A6DBC-3828-4013-903C-AF293DAA72F4}" type="presOf" srcId="{FDA5CBE8-C5BD-48B9-83EF-A58AD7B24828}" destId="{F909B2D6-7D4F-4122-B2AA-94FD5CCEEED8}" srcOrd="0" destOrd="0" presId="urn:microsoft.com/office/officeart/2018/2/layout/IconCircleList"/>
    <dgm:cxn modelId="{55AD4AC3-11CB-46C5-BF37-9CA7D596FA27}" type="presOf" srcId="{3D27F29E-E1F6-462B-8079-EA49569B9D2C}" destId="{E3FA9803-25FB-47C7-8390-74432742E9AA}" srcOrd="0" destOrd="0" presId="urn:microsoft.com/office/officeart/2018/2/layout/IconCircleList"/>
    <dgm:cxn modelId="{92E248E1-BE44-4CBB-BE06-0BF5F8834EBF}" srcId="{4861E648-8C22-499C-9A24-EF0D99EF63FE}" destId="{B36DAED5-D576-4447-B661-49987E02464D}" srcOrd="5" destOrd="0" parTransId="{476AAC4A-9D44-4C48-83EE-D487A81F7D1F}" sibTransId="{B2D9A8D0-5DBF-4079-978B-13F7D88B5122}"/>
    <dgm:cxn modelId="{BF3EFAF3-F85C-4659-91D0-C6C1AC272A2E}" type="presOf" srcId="{E40EC09A-2E9F-4531-A1BC-4D85B3CDA81D}" destId="{42773FFA-0BDF-48C5-942F-5C5F3510D112}" srcOrd="0" destOrd="0" presId="urn:microsoft.com/office/officeart/2018/2/layout/IconCircleList"/>
    <dgm:cxn modelId="{75C5C3FD-3AA1-46EF-B320-CBC84B42CA73}" srcId="{4861E648-8C22-499C-9A24-EF0D99EF63FE}" destId="{2F018B69-0159-4D82-B391-503CB7EA386D}" srcOrd="2" destOrd="0" parTransId="{5B293641-4223-459E-AC0D-0B277A5143D3}" sibTransId="{D7AC9F70-EE2D-415F-BFE8-0A82F5E7287B}"/>
    <dgm:cxn modelId="{EA7FB950-9EBE-486E-BFE0-F8DCCFD54A88}" type="presParOf" srcId="{353252A5-2C73-4473-AC1A-4B8124B59926}" destId="{0FF6B02E-70ED-45C3-AD07-5A6A36DBD675}" srcOrd="0" destOrd="0" presId="urn:microsoft.com/office/officeart/2018/2/layout/IconCircleList"/>
    <dgm:cxn modelId="{B7A3DD96-357F-4C7B-AF95-3C0243E15884}" type="presParOf" srcId="{0FF6B02E-70ED-45C3-AD07-5A6A36DBD675}" destId="{67F0C64A-F6E8-4E5D-B548-2E739479928F}" srcOrd="0" destOrd="0" presId="urn:microsoft.com/office/officeart/2018/2/layout/IconCircleList"/>
    <dgm:cxn modelId="{EFE9E0A9-736B-4B2B-86A4-337905D623EA}" type="presParOf" srcId="{67F0C64A-F6E8-4E5D-B548-2E739479928F}" destId="{4CACB97F-DCE4-4B34-ADBC-AB485727F0EC}" srcOrd="0" destOrd="0" presId="urn:microsoft.com/office/officeart/2018/2/layout/IconCircleList"/>
    <dgm:cxn modelId="{945CC87C-6C3E-4788-B585-54116C407BB8}" type="presParOf" srcId="{67F0C64A-F6E8-4E5D-B548-2E739479928F}" destId="{7F307631-42D6-4347-9B64-2BBC0F008B9F}" srcOrd="1" destOrd="0" presId="urn:microsoft.com/office/officeart/2018/2/layout/IconCircleList"/>
    <dgm:cxn modelId="{C7CFB0D6-C3FF-4FA9-88D1-076DDC39836D}" type="presParOf" srcId="{67F0C64A-F6E8-4E5D-B548-2E739479928F}" destId="{6DAA31FB-538A-4F8C-B8FC-D56A7B45778D}" srcOrd="2" destOrd="0" presId="urn:microsoft.com/office/officeart/2018/2/layout/IconCircleList"/>
    <dgm:cxn modelId="{A688BB6C-ACAE-4BA6-8703-C0FDF5017FC6}" type="presParOf" srcId="{67F0C64A-F6E8-4E5D-B548-2E739479928F}" destId="{1D775555-1ACD-4F88-A549-54A3C31E85AB}" srcOrd="3" destOrd="0" presId="urn:microsoft.com/office/officeart/2018/2/layout/IconCircleList"/>
    <dgm:cxn modelId="{136DD054-F984-40ED-B871-A093578CC360}" type="presParOf" srcId="{0FF6B02E-70ED-45C3-AD07-5A6A36DBD675}" destId="{F909B2D6-7D4F-4122-B2AA-94FD5CCEEED8}" srcOrd="1" destOrd="0" presId="urn:microsoft.com/office/officeart/2018/2/layout/IconCircleList"/>
    <dgm:cxn modelId="{546B3A07-51C1-4F86-A015-E4336D074F76}" type="presParOf" srcId="{0FF6B02E-70ED-45C3-AD07-5A6A36DBD675}" destId="{8E552858-1E56-4BF1-A749-3470E22F277C}" srcOrd="2" destOrd="0" presId="urn:microsoft.com/office/officeart/2018/2/layout/IconCircleList"/>
    <dgm:cxn modelId="{A5AB831B-F60A-4C14-B01C-3B3147C777BD}" type="presParOf" srcId="{8E552858-1E56-4BF1-A749-3470E22F277C}" destId="{DA8576B5-1349-4293-80FB-0DA85D9C141D}" srcOrd="0" destOrd="0" presId="urn:microsoft.com/office/officeart/2018/2/layout/IconCircleList"/>
    <dgm:cxn modelId="{4ECEDE7A-27B5-41D1-AFC9-0B431910DCAA}" type="presParOf" srcId="{8E552858-1E56-4BF1-A749-3470E22F277C}" destId="{29B8C72C-CDD3-4876-98B8-659449AF0161}" srcOrd="1" destOrd="0" presId="urn:microsoft.com/office/officeart/2018/2/layout/IconCircleList"/>
    <dgm:cxn modelId="{350DAAB6-BC86-4B16-9045-8DBCCAA78AAE}" type="presParOf" srcId="{8E552858-1E56-4BF1-A749-3470E22F277C}" destId="{666B637D-26BC-422E-BAFD-F6B2C311845A}" srcOrd="2" destOrd="0" presId="urn:microsoft.com/office/officeart/2018/2/layout/IconCircleList"/>
    <dgm:cxn modelId="{9FC074A3-D8C2-4CCF-A4FD-337863415DF6}" type="presParOf" srcId="{8E552858-1E56-4BF1-A749-3470E22F277C}" destId="{F27C8733-C6F8-4A58-9BC7-783A84A8DFE5}" srcOrd="3" destOrd="0" presId="urn:microsoft.com/office/officeart/2018/2/layout/IconCircleList"/>
    <dgm:cxn modelId="{FD5DBE68-81B2-4187-88C9-E0E9084E4F93}" type="presParOf" srcId="{0FF6B02E-70ED-45C3-AD07-5A6A36DBD675}" destId="{E3FA9803-25FB-47C7-8390-74432742E9AA}" srcOrd="3" destOrd="0" presId="urn:microsoft.com/office/officeart/2018/2/layout/IconCircleList"/>
    <dgm:cxn modelId="{BE77373C-2F44-4653-995E-36943120F861}" type="presParOf" srcId="{0FF6B02E-70ED-45C3-AD07-5A6A36DBD675}" destId="{A7CE22E7-252C-47E1-A6CF-0E915FCC0BE2}" srcOrd="4" destOrd="0" presId="urn:microsoft.com/office/officeart/2018/2/layout/IconCircleList"/>
    <dgm:cxn modelId="{FC04E59A-701D-4721-8B56-29D04B70D280}" type="presParOf" srcId="{A7CE22E7-252C-47E1-A6CF-0E915FCC0BE2}" destId="{70060E62-5480-4B39-8AE7-06693C542654}" srcOrd="0" destOrd="0" presId="urn:microsoft.com/office/officeart/2018/2/layout/IconCircleList"/>
    <dgm:cxn modelId="{98F93119-518C-4B5E-9444-2753B00B60DD}" type="presParOf" srcId="{A7CE22E7-252C-47E1-A6CF-0E915FCC0BE2}" destId="{598157C2-9C14-47B7-82A7-353795936730}" srcOrd="1" destOrd="0" presId="urn:microsoft.com/office/officeart/2018/2/layout/IconCircleList"/>
    <dgm:cxn modelId="{CA85BC17-BDAD-4E5E-82F1-C09134211259}" type="presParOf" srcId="{A7CE22E7-252C-47E1-A6CF-0E915FCC0BE2}" destId="{06D921F1-001F-4B61-88BA-C23568CD4C4D}" srcOrd="2" destOrd="0" presId="urn:microsoft.com/office/officeart/2018/2/layout/IconCircleList"/>
    <dgm:cxn modelId="{155A3BD8-8883-455E-8A87-F27FD5D4CBDF}" type="presParOf" srcId="{A7CE22E7-252C-47E1-A6CF-0E915FCC0BE2}" destId="{798664EF-A3FE-4E01-AAC1-156A4DF240B9}" srcOrd="3" destOrd="0" presId="urn:microsoft.com/office/officeart/2018/2/layout/IconCircleList"/>
    <dgm:cxn modelId="{37BDD9E8-19D2-44FB-B4BD-D437BCF617F5}" type="presParOf" srcId="{0FF6B02E-70ED-45C3-AD07-5A6A36DBD675}" destId="{707944C2-B799-411A-A302-846D84875883}" srcOrd="5" destOrd="0" presId="urn:microsoft.com/office/officeart/2018/2/layout/IconCircleList"/>
    <dgm:cxn modelId="{D706D607-3BFA-40D8-B164-5D6C1A77B678}" type="presParOf" srcId="{0FF6B02E-70ED-45C3-AD07-5A6A36DBD675}" destId="{8DB9665E-73E2-4AF9-A6E9-3D21DBB2BBF6}" srcOrd="6" destOrd="0" presId="urn:microsoft.com/office/officeart/2018/2/layout/IconCircleList"/>
    <dgm:cxn modelId="{E518A35D-7E6E-4532-AC1D-87864DC0FFC4}" type="presParOf" srcId="{8DB9665E-73E2-4AF9-A6E9-3D21DBB2BBF6}" destId="{65A3D41B-DAF2-43F4-AE41-FDC1CB2068C6}" srcOrd="0" destOrd="0" presId="urn:microsoft.com/office/officeart/2018/2/layout/IconCircleList"/>
    <dgm:cxn modelId="{E6002C07-96FB-40A6-9D83-A83BD6D45ED0}" type="presParOf" srcId="{8DB9665E-73E2-4AF9-A6E9-3D21DBB2BBF6}" destId="{78F7ADE5-61B0-47DD-9BEA-F858B04446E3}" srcOrd="1" destOrd="0" presId="urn:microsoft.com/office/officeart/2018/2/layout/IconCircleList"/>
    <dgm:cxn modelId="{4E7F00D8-67A5-4378-A02B-91D995749F89}" type="presParOf" srcId="{8DB9665E-73E2-4AF9-A6E9-3D21DBB2BBF6}" destId="{BC0CB831-8A90-4708-9E73-302DCE45B85B}" srcOrd="2" destOrd="0" presId="urn:microsoft.com/office/officeart/2018/2/layout/IconCircleList"/>
    <dgm:cxn modelId="{2A8A5ED9-561F-4EA3-BB7B-C8E4D24C7CA9}" type="presParOf" srcId="{8DB9665E-73E2-4AF9-A6E9-3D21DBB2BBF6}" destId="{90AAA20A-F902-478D-AA65-77F7886DCD3D}" srcOrd="3" destOrd="0" presId="urn:microsoft.com/office/officeart/2018/2/layout/IconCircleList"/>
    <dgm:cxn modelId="{2AAABD6B-8AF8-4B5A-9338-3A2F4C77D961}" type="presParOf" srcId="{0FF6B02E-70ED-45C3-AD07-5A6A36DBD675}" destId="{DE0C8231-AB43-4E66-8195-D02330F4B65F}" srcOrd="7" destOrd="0" presId="urn:microsoft.com/office/officeart/2018/2/layout/IconCircleList"/>
    <dgm:cxn modelId="{24BD085C-7B96-4A13-9486-2B1E93E7D5FA}" type="presParOf" srcId="{0FF6B02E-70ED-45C3-AD07-5A6A36DBD675}" destId="{A5109775-EA1F-491C-BF08-185E31282A12}" srcOrd="8" destOrd="0" presId="urn:microsoft.com/office/officeart/2018/2/layout/IconCircleList"/>
    <dgm:cxn modelId="{893BEDCA-7F71-4DCB-B90F-DDFA605F50F6}" type="presParOf" srcId="{A5109775-EA1F-491C-BF08-185E31282A12}" destId="{FAB44A16-A7BB-415C-8E28-6624B2D71E36}" srcOrd="0" destOrd="0" presId="urn:microsoft.com/office/officeart/2018/2/layout/IconCircleList"/>
    <dgm:cxn modelId="{A2CC2247-0C1D-4F12-B359-19BF3DBE74B8}" type="presParOf" srcId="{A5109775-EA1F-491C-BF08-185E31282A12}" destId="{6880116B-D818-4D82-98C4-0E25D8207390}" srcOrd="1" destOrd="0" presId="urn:microsoft.com/office/officeart/2018/2/layout/IconCircleList"/>
    <dgm:cxn modelId="{7F01AE35-FE8E-4B4C-B406-245829292FB8}" type="presParOf" srcId="{A5109775-EA1F-491C-BF08-185E31282A12}" destId="{89AE45D1-BB08-43A6-B504-22A68C6E2D72}" srcOrd="2" destOrd="0" presId="urn:microsoft.com/office/officeart/2018/2/layout/IconCircleList"/>
    <dgm:cxn modelId="{5C8DBC59-6BA7-46FE-A8E9-890DEDA8781D}" type="presParOf" srcId="{A5109775-EA1F-491C-BF08-185E31282A12}" destId="{9D59227C-2314-466E-915D-7D69D484CDD1}" srcOrd="3" destOrd="0" presId="urn:microsoft.com/office/officeart/2018/2/layout/IconCircleList"/>
    <dgm:cxn modelId="{FA3B74E4-CA4F-42DE-9C8E-5FF9D24DCC4D}" type="presParOf" srcId="{0FF6B02E-70ED-45C3-AD07-5A6A36DBD675}" destId="{42773FFA-0BDF-48C5-942F-5C5F3510D112}" srcOrd="9" destOrd="0" presId="urn:microsoft.com/office/officeart/2018/2/layout/IconCircleList"/>
    <dgm:cxn modelId="{786FA78E-D69C-42D1-98FB-08DA63CE2358}" type="presParOf" srcId="{0FF6B02E-70ED-45C3-AD07-5A6A36DBD675}" destId="{C638FC77-D41A-4229-BFD1-6AE378F0DCBD}" srcOrd="10" destOrd="0" presId="urn:microsoft.com/office/officeart/2018/2/layout/IconCircleList"/>
    <dgm:cxn modelId="{40F32834-19F7-4B8F-AC8C-5F79016B8D3A}" type="presParOf" srcId="{C638FC77-D41A-4229-BFD1-6AE378F0DCBD}" destId="{E2262D45-C2E7-4554-8225-DE15ADB83F23}" srcOrd="0" destOrd="0" presId="urn:microsoft.com/office/officeart/2018/2/layout/IconCircleList"/>
    <dgm:cxn modelId="{552BA432-AE3B-432C-BBCE-15085B11A0FB}" type="presParOf" srcId="{C638FC77-D41A-4229-BFD1-6AE378F0DCBD}" destId="{CC0CF85E-E5F2-459D-BA4A-837E51B09BB0}" srcOrd="1" destOrd="0" presId="urn:microsoft.com/office/officeart/2018/2/layout/IconCircleList"/>
    <dgm:cxn modelId="{A0718205-131C-4F82-A576-BB60E734899F}" type="presParOf" srcId="{C638FC77-D41A-4229-BFD1-6AE378F0DCBD}" destId="{96E8B93B-5231-40D9-BA6A-0B3F42515BFE}" srcOrd="2" destOrd="0" presId="urn:microsoft.com/office/officeart/2018/2/layout/IconCircleList"/>
    <dgm:cxn modelId="{FFE57270-7235-4D36-8185-9D2F11E434F4}" type="presParOf" srcId="{C638FC77-D41A-4229-BFD1-6AE378F0DCBD}" destId="{97634496-0743-4C32-AE67-D1D4E784A0DD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1CFF495-C830-47EE-9B63-2B2395504320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F86E259-A41B-4163-AB27-E8F73946BCFF}">
      <dgm:prSet/>
      <dgm:spPr/>
      <dgm:t>
        <a:bodyPr/>
        <a:lstStyle/>
        <a:p>
          <a:r>
            <a:rPr lang="pl-PL"/>
            <a:t>Bezpieczeństwo</a:t>
          </a:r>
          <a:endParaRPr lang="en-US"/>
        </a:p>
      </dgm:t>
    </dgm:pt>
    <dgm:pt modelId="{2647D8F4-5CB9-4B66-8AE4-0F590ED528A1}" type="parTrans" cxnId="{F828A10C-D2FD-49F4-A9A3-9D22F1F67E96}">
      <dgm:prSet/>
      <dgm:spPr/>
      <dgm:t>
        <a:bodyPr/>
        <a:lstStyle/>
        <a:p>
          <a:endParaRPr lang="en-US"/>
        </a:p>
      </dgm:t>
    </dgm:pt>
    <dgm:pt modelId="{486F36E5-6993-4738-9F7C-277087523B1D}" type="sibTrans" cxnId="{F828A10C-D2FD-49F4-A9A3-9D22F1F67E96}">
      <dgm:prSet/>
      <dgm:spPr/>
      <dgm:t>
        <a:bodyPr/>
        <a:lstStyle/>
        <a:p>
          <a:endParaRPr lang="en-US"/>
        </a:p>
      </dgm:t>
    </dgm:pt>
    <dgm:pt modelId="{865375D4-8F39-4618-9900-272CD2E6EEB5}">
      <dgm:prSet/>
      <dgm:spPr/>
      <dgm:t>
        <a:bodyPr/>
        <a:lstStyle/>
        <a:p>
          <a:r>
            <a:rPr lang="pl-PL"/>
            <a:t>Łatwość użycia</a:t>
          </a:r>
          <a:endParaRPr lang="en-US"/>
        </a:p>
      </dgm:t>
    </dgm:pt>
    <dgm:pt modelId="{815551B8-017E-4145-A234-795FA431E5D0}" type="parTrans" cxnId="{BE5B2F6E-C27C-4C1C-B09A-790BA525B581}">
      <dgm:prSet/>
      <dgm:spPr/>
      <dgm:t>
        <a:bodyPr/>
        <a:lstStyle/>
        <a:p>
          <a:endParaRPr lang="en-US"/>
        </a:p>
      </dgm:t>
    </dgm:pt>
    <dgm:pt modelId="{57047788-100E-4019-BAE2-15BB383247D1}" type="sibTrans" cxnId="{BE5B2F6E-C27C-4C1C-B09A-790BA525B581}">
      <dgm:prSet/>
      <dgm:spPr/>
      <dgm:t>
        <a:bodyPr/>
        <a:lstStyle/>
        <a:p>
          <a:endParaRPr lang="en-US"/>
        </a:p>
      </dgm:t>
    </dgm:pt>
    <dgm:pt modelId="{D5B9C540-0B6D-4588-8269-3BEF5E4DD121}">
      <dgm:prSet/>
      <dgm:spPr/>
      <dgm:t>
        <a:bodyPr/>
        <a:lstStyle/>
        <a:p>
          <a:r>
            <a:rPr lang="pl-PL"/>
            <a:t>Responsywna</a:t>
          </a:r>
          <a:endParaRPr lang="en-US"/>
        </a:p>
      </dgm:t>
    </dgm:pt>
    <dgm:pt modelId="{C175CBEA-EE24-4BB7-928C-3D7010CF8B17}" type="parTrans" cxnId="{B0FF30B2-3DCC-402C-B596-3A87A606A896}">
      <dgm:prSet/>
      <dgm:spPr/>
      <dgm:t>
        <a:bodyPr/>
        <a:lstStyle/>
        <a:p>
          <a:endParaRPr lang="en-US"/>
        </a:p>
      </dgm:t>
    </dgm:pt>
    <dgm:pt modelId="{861194E8-4B1E-4496-9212-82FB7E65CA54}" type="sibTrans" cxnId="{B0FF30B2-3DCC-402C-B596-3A87A606A896}">
      <dgm:prSet/>
      <dgm:spPr/>
      <dgm:t>
        <a:bodyPr/>
        <a:lstStyle/>
        <a:p>
          <a:endParaRPr lang="en-US"/>
        </a:p>
      </dgm:t>
    </dgm:pt>
    <dgm:pt modelId="{77E8942C-EF67-48B0-804A-DBF17AEE8064}">
      <dgm:prSet/>
      <dgm:spPr/>
      <dgm:t>
        <a:bodyPr/>
        <a:lstStyle/>
        <a:p>
          <a:r>
            <a:rPr lang="pl-PL"/>
            <a:t>Skalowalność</a:t>
          </a:r>
          <a:endParaRPr lang="en-US"/>
        </a:p>
      </dgm:t>
    </dgm:pt>
    <dgm:pt modelId="{D0E7BDB3-1190-4A76-944A-66FA42EF26F6}" type="parTrans" cxnId="{66EDD9E0-E0F0-42A6-BDCD-A8D825EBAA08}">
      <dgm:prSet/>
      <dgm:spPr/>
      <dgm:t>
        <a:bodyPr/>
        <a:lstStyle/>
        <a:p>
          <a:endParaRPr lang="en-US"/>
        </a:p>
      </dgm:t>
    </dgm:pt>
    <dgm:pt modelId="{7F869053-E7A1-43BF-A16C-B1C4145F1DAE}" type="sibTrans" cxnId="{66EDD9E0-E0F0-42A6-BDCD-A8D825EBAA08}">
      <dgm:prSet/>
      <dgm:spPr/>
      <dgm:t>
        <a:bodyPr/>
        <a:lstStyle/>
        <a:p>
          <a:endParaRPr lang="en-US"/>
        </a:p>
      </dgm:t>
    </dgm:pt>
    <dgm:pt modelId="{90C7189E-8C2A-4C85-A734-788A0856A9B0}">
      <dgm:prSet/>
      <dgm:spPr/>
      <dgm:t>
        <a:bodyPr/>
        <a:lstStyle/>
        <a:p>
          <a:r>
            <a:rPr lang="pl-PL"/>
            <a:t>Dostępność</a:t>
          </a:r>
          <a:endParaRPr lang="en-US"/>
        </a:p>
      </dgm:t>
    </dgm:pt>
    <dgm:pt modelId="{07763C17-10FD-477A-B6F7-FC9831533A8B}" type="parTrans" cxnId="{12D25B48-A5D0-4197-A0C0-EE6CE1EEDCBC}">
      <dgm:prSet/>
      <dgm:spPr/>
      <dgm:t>
        <a:bodyPr/>
        <a:lstStyle/>
        <a:p>
          <a:endParaRPr lang="en-US"/>
        </a:p>
      </dgm:t>
    </dgm:pt>
    <dgm:pt modelId="{CB677F41-9765-4319-9661-7B67E6118035}" type="sibTrans" cxnId="{12D25B48-A5D0-4197-A0C0-EE6CE1EEDCBC}">
      <dgm:prSet/>
      <dgm:spPr/>
      <dgm:t>
        <a:bodyPr/>
        <a:lstStyle/>
        <a:p>
          <a:endParaRPr lang="en-US"/>
        </a:p>
      </dgm:t>
    </dgm:pt>
    <dgm:pt modelId="{4D326AA8-8101-49A1-897E-099E89472473}">
      <dgm:prSet/>
      <dgm:spPr/>
      <dgm:t>
        <a:bodyPr/>
        <a:lstStyle/>
        <a:p>
          <a:r>
            <a:rPr lang="pl-PL"/>
            <a:t>Wydajność</a:t>
          </a:r>
          <a:endParaRPr lang="en-US"/>
        </a:p>
      </dgm:t>
    </dgm:pt>
    <dgm:pt modelId="{46313C52-61D1-4D98-BEF7-259808AD7AF7}" type="parTrans" cxnId="{88B85FD8-3837-49D4-BB41-1A7BBA580B7C}">
      <dgm:prSet/>
      <dgm:spPr/>
      <dgm:t>
        <a:bodyPr/>
        <a:lstStyle/>
        <a:p>
          <a:endParaRPr lang="en-US"/>
        </a:p>
      </dgm:t>
    </dgm:pt>
    <dgm:pt modelId="{46A15314-C2CE-48D5-8541-8FDCB905B006}" type="sibTrans" cxnId="{88B85FD8-3837-49D4-BB41-1A7BBA580B7C}">
      <dgm:prSet/>
      <dgm:spPr/>
      <dgm:t>
        <a:bodyPr/>
        <a:lstStyle/>
        <a:p>
          <a:endParaRPr lang="en-US"/>
        </a:p>
      </dgm:t>
    </dgm:pt>
    <dgm:pt modelId="{05C2DA79-1EB7-4DFF-BFB0-2BA067CFA471}">
      <dgm:prSet/>
      <dgm:spPr/>
      <dgm:t>
        <a:bodyPr/>
        <a:lstStyle/>
        <a:p>
          <a:r>
            <a:rPr lang="pl-PL"/>
            <a:t>Migracja danych</a:t>
          </a:r>
          <a:endParaRPr lang="en-US"/>
        </a:p>
      </dgm:t>
    </dgm:pt>
    <dgm:pt modelId="{4A812919-CD50-4BB8-BED4-E2AB1E591147}" type="parTrans" cxnId="{191C0451-E5E9-4A86-AA04-8F63C4601C30}">
      <dgm:prSet/>
      <dgm:spPr/>
      <dgm:t>
        <a:bodyPr/>
        <a:lstStyle/>
        <a:p>
          <a:endParaRPr lang="en-US"/>
        </a:p>
      </dgm:t>
    </dgm:pt>
    <dgm:pt modelId="{76B5E6B7-8A7C-4183-9C27-C04133964038}" type="sibTrans" cxnId="{191C0451-E5E9-4A86-AA04-8F63C4601C30}">
      <dgm:prSet/>
      <dgm:spPr/>
      <dgm:t>
        <a:bodyPr/>
        <a:lstStyle/>
        <a:p>
          <a:endParaRPr lang="en-US"/>
        </a:p>
      </dgm:t>
    </dgm:pt>
    <dgm:pt modelId="{F0FA1090-797A-49E1-BC74-76EFCADC8613}" type="pres">
      <dgm:prSet presAssocID="{D1CFF495-C830-47EE-9B63-2B2395504320}" presName="vert0" presStyleCnt="0">
        <dgm:presLayoutVars>
          <dgm:dir/>
          <dgm:animOne val="branch"/>
          <dgm:animLvl val="lvl"/>
        </dgm:presLayoutVars>
      </dgm:prSet>
      <dgm:spPr/>
    </dgm:pt>
    <dgm:pt modelId="{722150E3-97F7-4C2C-8CE1-E6DAEBEF2876}" type="pres">
      <dgm:prSet presAssocID="{8F86E259-A41B-4163-AB27-E8F73946BCFF}" presName="thickLine" presStyleLbl="alignNode1" presStyleIdx="0" presStyleCnt="7"/>
      <dgm:spPr/>
    </dgm:pt>
    <dgm:pt modelId="{33ACB41D-DD15-48FF-96B4-D9FA2A55C46C}" type="pres">
      <dgm:prSet presAssocID="{8F86E259-A41B-4163-AB27-E8F73946BCFF}" presName="horz1" presStyleCnt="0"/>
      <dgm:spPr/>
    </dgm:pt>
    <dgm:pt modelId="{AEBA3E65-0913-44F9-8B62-28E693F245E8}" type="pres">
      <dgm:prSet presAssocID="{8F86E259-A41B-4163-AB27-E8F73946BCFF}" presName="tx1" presStyleLbl="revTx" presStyleIdx="0" presStyleCnt="7"/>
      <dgm:spPr/>
    </dgm:pt>
    <dgm:pt modelId="{A8455C2E-586F-4421-93E0-00A712895B65}" type="pres">
      <dgm:prSet presAssocID="{8F86E259-A41B-4163-AB27-E8F73946BCFF}" presName="vert1" presStyleCnt="0"/>
      <dgm:spPr/>
    </dgm:pt>
    <dgm:pt modelId="{BF8B790A-1A3A-4120-ABFE-CC6D5E78413F}" type="pres">
      <dgm:prSet presAssocID="{865375D4-8F39-4618-9900-272CD2E6EEB5}" presName="thickLine" presStyleLbl="alignNode1" presStyleIdx="1" presStyleCnt="7"/>
      <dgm:spPr/>
    </dgm:pt>
    <dgm:pt modelId="{ABA6A7F5-0A6A-4728-9917-43ADAD547D37}" type="pres">
      <dgm:prSet presAssocID="{865375D4-8F39-4618-9900-272CD2E6EEB5}" presName="horz1" presStyleCnt="0"/>
      <dgm:spPr/>
    </dgm:pt>
    <dgm:pt modelId="{3015EEDB-8465-4B45-AD36-5F1D68B4FEDB}" type="pres">
      <dgm:prSet presAssocID="{865375D4-8F39-4618-9900-272CD2E6EEB5}" presName="tx1" presStyleLbl="revTx" presStyleIdx="1" presStyleCnt="7"/>
      <dgm:spPr/>
    </dgm:pt>
    <dgm:pt modelId="{A40A6194-5C25-4336-9A32-84C57088BFA7}" type="pres">
      <dgm:prSet presAssocID="{865375D4-8F39-4618-9900-272CD2E6EEB5}" presName="vert1" presStyleCnt="0"/>
      <dgm:spPr/>
    </dgm:pt>
    <dgm:pt modelId="{4343F0C9-C08D-4E44-83B1-BF080DB8AB47}" type="pres">
      <dgm:prSet presAssocID="{D5B9C540-0B6D-4588-8269-3BEF5E4DD121}" presName="thickLine" presStyleLbl="alignNode1" presStyleIdx="2" presStyleCnt="7"/>
      <dgm:spPr/>
    </dgm:pt>
    <dgm:pt modelId="{7C31DA8B-ED77-4020-8BF8-235A572622AE}" type="pres">
      <dgm:prSet presAssocID="{D5B9C540-0B6D-4588-8269-3BEF5E4DD121}" presName="horz1" presStyleCnt="0"/>
      <dgm:spPr/>
    </dgm:pt>
    <dgm:pt modelId="{2CA47197-2A42-4ACE-9CF5-94DBCAD30B20}" type="pres">
      <dgm:prSet presAssocID="{D5B9C540-0B6D-4588-8269-3BEF5E4DD121}" presName="tx1" presStyleLbl="revTx" presStyleIdx="2" presStyleCnt="7"/>
      <dgm:spPr/>
    </dgm:pt>
    <dgm:pt modelId="{16F33137-723D-4C14-A927-738FFA99B889}" type="pres">
      <dgm:prSet presAssocID="{D5B9C540-0B6D-4588-8269-3BEF5E4DD121}" presName="vert1" presStyleCnt="0"/>
      <dgm:spPr/>
    </dgm:pt>
    <dgm:pt modelId="{1ADBF4BD-C5E7-4B98-A67C-9CE7AB3B4D8D}" type="pres">
      <dgm:prSet presAssocID="{77E8942C-EF67-48B0-804A-DBF17AEE8064}" presName="thickLine" presStyleLbl="alignNode1" presStyleIdx="3" presStyleCnt="7"/>
      <dgm:spPr/>
    </dgm:pt>
    <dgm:pt modelId="{0520F6F2-65A6-4A5F-9C33-2244E281AC26}" type="pres">
      <dgm:prSet presAssocID="{77E8942C-EF67-48B0-804A-DBF17AEE8064}" presName="horz1" presStyleCnt="0"/>
      <dgm:spPr/>
    </dgm:pt>
    <dgm:pt modelId="{DF5C8465-4A8A-4CFF-AB34-B7712FFB4FD3}" type="pres">
      <dgm:prSet presAssocID="{77E8942C-EF67-48B0-804A-DBF17AEE8064}" presName="tx1" presStyleLbl="revTx" presStyleIdx="3" presStyleCnt="7"/>
      <dgm:spPr/>
    </dgm:pt>
    <dgm:pt modelId="{E6195F81-786A-4161-8743-2E174838CFED}" type="pres">
      <dgm:prSet presAssocID="{77E8942C-EF67-48B0-804A-DBF17AEE8064}" presName="vert1" presStyleCnt="0"/>
      <dgm:spPr/>
    </dgm:pt>
    <dgm:pt modelId="{BADD4AB7-81F2-4834-A1D4-4F72E9338D94}" type="pres">
      <dgm:prSet presAssocID="{90C7189E-8C2A-4C85-A734-788A0856A9B0}" presName="thickLine" presStyleLbl="alignNode1" presStyleIdx="4" presStyleCnt="7"/>
      <dgm:spPr/>
    </dgm:pt>
    <dgm:pt modelId="{6E207532-A90E-461B-ACF0-1E38BA252CB1}" type="pres">
      <dgm:prSet presAssocID="{90C7189E-8C2A-4C85-A734-788A0856A9B0}" presName="horz1" presStyleCnt="0"/>
      <dgm:spPr/>
    </dgm:pt>
    <dgm:pt modelId="{78101D33-44EF-4E18-B80F-80EEFD7F0A1F}" type="pres">
      <dgm:prSet presAssocID="{90C7189E-8C2A-4C85-A734-788A0856A9B0}" presName="tx1" presStyleLbl="revTx" presStyleIdx="4" presStyleCnt="7"/>
      <dgm:spPr/>
    </dgm:pt>
    <dgm:pt modelId="{AB751FC9-E919-47B2-9313-36FF28086C13}" type="pres">
      <dgm:prSet presAssocID="{90C7189E-8C2A-4C85-A734-788A0856A9B0}" presName="vert1" presStyleCnt="0"/>
      <dgm:spPr/>
    </dgm:pt>
    <dgm:pt modelId="{C4211497-4275-43A7-95DA-F7DC48606C1D}" type="pres">
      <dgm:prSet presAssocID="{4D326AA8-8101-49A1-897E-099E89472473}" presName="thickLine" presStyleLbl="alignNode1" presStyleIdx="5" presStyleCnt="7"/>
      <dgm:spPr/>
    </dgm:pt>
    <dgm:pt modelId="{92D8F899-A342-406B-9EBE-0A0B8275FEB3}" type="pres">
      <dgm:prSet presAssocID="{4D326AA8-8101-49A1-897E-099E89472473}" presName="horz1" presStyleCnt="0"/>
      <dgm:spPr/>
    </dgm:pt>
    <dgm:pt modelId="{BC767644-7154-43A2-8A38-A03AAF2540A1}" type="pres">
      <dgm:prSet presAssocID="{4D326AA8-8101-49A1-897E-099E89472473}" presName="tx1" presStyleLbl="revTx" presStyleIdx="5" presStyleCnt="7"/>
      <dgm:spPr/>
    </dgm:pt>
    <dgm:pt modelId="{0D26FBB5-B813-4E07-9D44-C2FAEFE3B900}" type="pres">
      <dgm:prSet presAssocID="{4D326AA8-8101-49A1-897E-099E89472473}" presName="vert1" presStyleCnt="0"/>
      <dgm:spPr/>
    </dgm:pt>
    <dgm:pt modelId="{4D84656E-7852-47E3-BC5F-3619E184074A}" type="pres">
      <dgm:prSet presAssocID="{05C2DA79-1EB7-4DFF-BFB0-2BA067CFA471}" presName="thickLine" presStyleLbl="alignNode1" presStyleIdx="6" presStyleCnt="7"/>
      <dgm:spPr/>
    </dgm:pt>
    <dgm:pt modelId="{5980720C-542E-4F96-90B4-664A71AB0CA2}" type="pres">
      <dgm:prSet presAssocID="{05C2DA79-1EB7-4DFF-BFB0-2BA067CFA471}" presName="horz1" presStyleCnt="0"/>
      <dgm:spPr/>
    </dgm:pt>
    <dgm:pt modelId="{D81F34BE-DC6F-4339-B306-A00410DCAB14}" type="pres">
      <dgm:prSet presAssocID="{05C2DA79-1EB7-4DFF-BFB0-2BA067CFA471}" presName="tx1" presStyleLbl="revTx" presStyleIdx="6" presStyleCnt="7"/>
      <dgm:spPr/>
    </dgm:pt>
    <dgm:pt modelId="{BBB5F492-7632-4366-8C6C-438C20D26FA7}" type="pres">
      <dgm:prSet presAssocID="{05C2DA79-1EB7-4DFF-BFB0-2BA067CFA471}" presName="vert1" presStyleCnt="0"/>
      <dgm:spPr/>
    </dgm:pt>
  </dgm:ptLst>
  <dgm:cxnLst>
    <dgm:cxn modelId="{F5797C08-1E61-4619-A00F-D4FA67F8E42E}" type="presOf" srcId="{865375D4-8F39-4618-9900-272CD2E6EEB5}" destId="{3015EEDB-8465-4B45-AD36-5F1D68B4FEDB}" srcOrd="0" destOrd="0" presId="urn:microsoft.com/office/officeart/2008/layout/LinedList"/>
    <dgm:cxn modelId="{F828A10C-D2FD-49F4-A9A3-9D22F1F67E96}" srcId="{D1CFF495-C830-47EE-9B63-2B2395504320}" destId="{8F86E259-A41B-4163-AB27-E8F73946BCFF}" srcOrd="0" destOrd="0" parTransId="{2647D8F4-5CB9-4B66-8AE4-0F590ED528A1}" sibTransId="{486F36E5-6993-4738-9F7C-277087523B1D}"/>
    <dgm:cxn modelId="{D4F49A11-CC59-4B31-9392-3F1B76F20BD2}" type="presOf" srcId="{77E8942C-EF67-48B0-804A-DBF17AEE8064}" destId="{DF5C8465-4A8A-4CFF-AB34-B7712FFB4FD3}" srcOrd="0" destOrd="0" presId="urn:microsoft.com/office/officeart/2008/layout/LinedList"/>
    <dgm:cxn modelId="{12D25B48-A5D0-4197-A0C0-EE6CE1EEDCBC}" srcId="{D1CFF495-C830-47EE-9B63-2B2395504320}" destId="{90C7189E-8C2A-4C85-A734-788A0856A9B0}" srcOrd="4" destOrd="0" parTransId="{07763C17-10FD-477A-B6F7-FC9831533A8B}" sibTransId="{CB677F41-9765-4319-9661-7B67E6118035}"/>
    <dgm:cxn modelId="{BE5B2F6E-C27C-4C1C-B09A-790BA525B581}" srcId="{D1CFF495-C830-47EE-9B63-2B2395504320}" destId="{865375D4-8F39-4618-9900-272CD2E6EEB5}" srcOrd="1" destOrd="0" parTransId="{815551B8-017E-4145-A234-795FA431E5D0}" sibTransId="{57047788-100E-4019-BAE2-15BB383247D1}"/>
    <dgm:cxn modelId="{191C0451-E5E9-4A86-AA04-8F63C4601C30}" srcId="{D1CFF495-C830-47EE-9B63-2B2395504320}" destId="{05C2DA79-1EB7-4DFF-BFB0-2BA067CFA471}" srcOrd="6" destOrd="0" parTransId="{4A812919-CD50-4BB8-BED4-E2AB1E591147}" sibTransId="{76B5E6B7-8A7C-4183-9C27-C04133964038}"/>
    <dgm:cxn modelId="{8D61DF7C-4615-4688-826F-4EB1502906D4}" type="presOf" srcId="{90C7189E-8C2A-4C85-A734-788A0856A9B0}" destId="{78101D33-44EF-4E18-B80F-80EEFD7F0A1F}" srcOrd="0" destOrd="0" presId="urn:microsoft.com/office/officeart/2008/layout/LinedList"/>
    <dgm:cxn modelId="{5EE20687-9FB5-4486-8C9F-A50E998A352A}" type="presOf" srcId="{4D326AA8-8101-49A1-897E-099E89472473}" destId="{BC767644-7154-43A2-8A38-A03AAF2540A1}" srcOrd="0" destOrd="0" presId="urn:microsoft.com/office/officeart/2008/layout/LinedList"/>
    <dgm:cxn modelId="{B6D56EAB-F4EA-4561-B459-144B9C1A88E0}" type="presOf" srcId="{05C2DA79-1EB7-4DFF-BFB0-2BA067CFA471}" destId="{D81F34BE-DC6F-4339-B306-A00410DCAB14}" srcOrd="0" destOrd="0" presId="urn:microsoft.com/office/officeart/2008/layout/LinedList"/>
    <dgm:cxn modelId="{B0FF30B2-3DCC-402C-B596-3A87A606A896}" srcId="{D1CFF495-C830-47EE-9B63-2B2395504320}" destId="{D5B9C540-0B6D-4588-8269-3BEF5E4DD121}" srcOrd="2" destOrd="0" parTransId="{C175CBEA-EE24-4BB7-928C-3D7010CF8B17}" sibTransId="{861194E8-4B1E-4496-9212-82FB7E65CA54}"/>
    <dgm:cxn modelId="{88B85FD8-3837-49D4-BB41-1A7BBA580B7C}" srcId="{D1CFF495-C830-47EE-9B63-2B2395504320}" destId="{4D326AA8-8101-49A1-897E-099E89472473}" srcOrd="5" destOrd="0" parTransId="{46313C52-61D1-4D98-BEF7-259808AD7AF7}" sibTransId="{46A15314-C2CE-48D5-8541-8FDCB905B006}"/>
    <dgm:cxn modelId="{66EDD9E0-E0F0-42A6-BDCD-A8D825EBAA08}" srcId="{D1CFF495-C830-47EE-9B63-2B2395504320}" destId="{77E8942C-EF67-48B0-804A-DBF17AEE8064}" srcOrd="3" destOrd="0" parTransId="{D0E7BDB3-1190-4A76-944A-66FA42EF26F6}" sibTransId="{7F869053-E7A1-43BF-A16C-B1C4145F1DAE}"/>
    <dgm:cxn modelId="{D01DCAE7-1329-4B3A-A946-404EB9E03D38}" type="presOf" srcId="{D5B9C540-0B6D-4588-8269-3BEF5E4DD121}" destId="{2CA47197-2A42-4ACE-9CF5-94DBCAD30B20}" srcOrd="0" destOrd="0" presId="urn:microsoft.com/office/officeart/2008/layout/LinedList"/>
    <dgm:cxn modelId="{F53E28F9-9026-42EF-8073-71DA0511AD12}" type="presOf" srcId="{8F86E259-A41B-4163-AB27-E8F73946BCFF}" destId="{AEBA3E65-0913-44F9-8B62-28E693F245E8}" srcOrd="0" destOrd="0" presId="urn:microsoft.com/office/officeart/2008/layout/LinedList"/>
    <dgm:cxn modelId="{4654D7FB-D84A-45D0-94FF-4616EE6F8F1E}" type="presOf" srcId="{D1CFF495-C830-47EE-9B63-2B2395504320}" destId="{F0FA1090-797A-49E1-BC74-76EFCADC8613}" srcOrd="0" destOrd="0" presId="urn:microsoft.com/office/officeart/2008/layout/LinedList"/>
    <dgm:cxn modelId="{832DF235-EDEF-44FE-A350-332FB118182D}" type="presParOf" srcId="{F0FA1090-797A-49E1-BC74-76EFCADC8613}" destId="{722150E3-97F7-4C2C-8CE1-E6DAEBEF2876}" srcOrd="0" destOrd="0" presId="urn:microsoft.com/office/officeart/2008/layout/LinedList"/>
    <dgm:cxn modelId="{F0D98935-E5A0-4905-BF1E-163AD874E6CD}" type="presParOf" srcId="{F0FA1090-797A-49E1-BC74-76EFCADC8613}" destId="{33ACB41D-DD15-48FF-96B4-D9FA2A55C46C}" srcOrd="1" destOrd="0" presId="urn:microsoft.com/office/officeart/2008/layout/LinedList"/>
    <dgm:cxn modelId="{94B7BDF3-4A71-4E8D-AF77-A765CB96D9C8}" type="presParOf" srcId="{33ACB41D-DD15-48FF-96B4-D9FA2A55C46C}" destId="{AEBA3E65-0913-44F9-8B62-28E693F245E8}" srcOrd="0" destOrd="0" presId="urn:microsoft.com/office/officeart/2008/layout/LinedList"/>
    <dgm:cxn modelId="{6BA10BAE-05D7-4D40-AF3F-EBDC08B669F5}" type="presParOf" srcId="{33ACB41D-DD15-48FF-96B4-D9FA2A55C46C}" destId="{A8455C2E-586F-4421-93E0-00A712895B65}" srcOrd="1" destOrd="0" presId="urn:microsoft.com/office/officeart/2008/layout/LinedList"/>
    <dgm:cxn modelId="{CF636D37-3CA2-4D60-B5A6-F57FD6655A40}" type="presParOf" srcId="{F0FA1090-797A-49E1-BC74-76EFCADC8613}" destId="{BF8B790A-1A3A-4120-ABFE-CC6D5E78413F}" srcOrd="2" destOrd="0" presId="urn:microsoft.com/office/officeart/2008/layout/LinedList"/>
    <dgm:cxn modelId="{327C231A-488D-46AB-8F2B-8717D8BF76B5}" type="presParOf" srcId="{F0FA1090-797A-49E1-BC74-76EFCADC8613}" destId="{ABA6A7F5-0A6A-4728-9917-43ADAD547D37}" srcOrd="3" destOrd="0" presId="urn:microsoft.com/office/officeart/2008/layout/LinedList"/>
    <dgm:cxn modelId="{2892CFC7-668A-4BCE-983C-C9D19EA5112D}" type="presParOf" srcId="{ABA6A7F5-0A6A-4728-9917-43ADAD547D37}" destId="{3015EEDB-8465-4B45-AD36-5F1D68B4FEDB}" srcOrd="0" destOrd="0" presId="urn:microsoft.com/office/officeart/2008/layout/LinedList"/>
    <dgm:cxn modelId="{7802B75E-25FC-4153-A178-BC558380BE3D}" type="presParOf" srcId="{ABA6A7F5-0A6A-4728-9917-43ADAD547D37}" destId="{A40A6194-5C25-4336-9A32-84C57088BFA7}" srcOrd="1" destOrd="0" presId="urn:microsoft.com/office/officeart/2008/layout/LinedList"/>
    <dgm:cxn modelId="{204D6479-A2DB-42BB-AF0A-DB7B214A72A5}" type="presParOf" srcId="{F0FA1090-797A-49E1-BC74-76EFCADC8613}" destId="{4343F0C9-C08D-4E44-83B1-BF080DB8AB47}" srcOrd="4" destOrd="0" presId="urn:microsoft.com/office/officeart/2008/layout/LinedList"/>
    <dgm:cxn modelId="{504B7B62-AE92-4488-B80B-5C2D295176BF}" type="presParOf" srcId="{F0FA1090-797A-49E1-BC74-76EFCADC8613}" destId="{7C31DA8B-ED77-4020-8BF8-235A572622AE}" srcOrd="5" destOrd="0" presId="urn:microsoft.com/office/officeart/2008/layout/LinedList"/>
    <dgm:cxn modelId="{824B37FE-1EB1-4CB1-ABC8-299475350205}" type="presParOf" srcId="{7C31DA8B-ED77-4020-8BF8-235A572622AE}" destId="{2CA47197-2A42-4ACE-9CF5-94DBCAD30B20}" srcOrd="0" destOrd="0" presId="urn:microsoft.com/office/officeart/2008/layout/LinedList"/>
    <dgm:cxn modelId="{3F41D783-4148-4019-80F5-B9BA99A4A4CA}" type="presParOf" srcId="{7C31DA8B-ED77-4020-8BF8-235A572622AE}" destId="{16F33137-723D-4C14-A927-738FFA99B889}" srcOrd="1" destOrd="0" presId="urn:microsoft.com/office/officeart/2008/layout/LinedList"/>
    <dgm:cxn modelId="{B351ED06-1773-42E2-A069-CD1477E73B07}" type="presParOf" srcId="{F0FA1090-797A-49E1-BC74-76EFCADC8613}" destId="{1ADBF4BD-C5E7-4B98-A67C-9CE7AB3B4D8D}" srcOrd="6" destOrd="0" presId="urn:microsoft.com/office/officeart/2008/layout/LinedList"/>
    <dgm:cxn modelId="{3A31E8D1-8DD3-412C-9D61-CFDF0D194D8F}" type="presParOf" srcId="{F0FA1090-797A-49E1-BC74-76EFCADC8613}" destId="{0520F6F2-65A6-4A5F-9C33-2244E281AC26}" srcOrd="7" destOrd="0" presId="urn:microsoft.com/office/officeart/2008/layout/LinedList"/>
    <dgm:cxn modelId="{97C24D03-458C-477D-B1C9-4EC02F97226B}" type="presParOf" srcId="{0520F6F2-65A6-4A5F-9C33-2244E281AC26}" destId="{DF5C8465-4A8A-4CFF-AB34-B7712FFB4FD3}" srcOrd="0" destOrd="0" presId="urn:microsoft.com/office/officeart/2008/layout/LinedList"/>
    <dgm:cxn modelId="{A80BC5C9-918A-45E3-9EA4-C714ED5E5743}" type="presParOf" srcId="{0520F6F2-65A6-4A5F-9C33-2244E281AC26}" destId="{E6195F81-786A-4161-8743-2E174838CFED}" srcOrd="1" destOrd="0" presId="urn:microsoft.com/office/officeart/2008/layout/LinedList"/>
    <dgm:cxn modelId="{80D8A0E5-5527-4052-A6B1-0D57BD5619B2}" type="presParOf" srcId="{F0FA1090-797A-49E1-BC74-76EFCADC8613}" destId="{BADD4AB7-81F2-4834-A1D4-4F72E9338D94}" srcOrd="8" destOrd="0" presId="urn:microsoft.com/office/officeart/2008/layout/LinedList"/>
    <dgm:cxn modelId="{7078F02F-2E4F-465F-844B-2D53E1EBEE57}" type="presParOf" srcId="{F0FA1090-797A-49E1-BC74-76EFCADC8613}" destId="{6E207532-A90E-461B-ACF0-1E38BA252CB1}" srcOrd="9" destOrd="0" presId="urn:microsoft.com/office/officeart/2008/layout/LinedList"/>
    <dgm:cxn modelId="{99DED24F-A04B-4F1A-A6CF-AE08CA73AF3D}" type="presParOf" srcId="{6E207532-A90E-461B-ACF0-1E38BA252CB1}" destId="{78101D33-44EF-4E18-B80F-80EEFD7F0A1F}" srcOrd="0" destOrd="0" presId="urn:microsoft.com/office/officeart/2008/layout/LinedList"/>
    <dgm:cxn modelId="{63E4256A-E226-4675-BBC4-CE7E51FEA70B}" type="presParOf" srcId="{6E207532-A90E-461B-ACF0-1E38BA252CB1}" destId="{AB751FC9-E919-47B2-9313-36FF28086C13}" srcOrd="1" destOrd="0" presId="urn:microsoft.com/office/officeart/2008/layout/LinedList"/>
    <dgm:cxn modelId="{AC2AA310-AEC2-4F35-AE7E-03C905EDDCE0}" type="presParOf" srcId="{F0FA1090-797A-49E1-BC74-76EFCADC8613}" destId="{C4211497-4275-43A7-95DA-F7DC48606C1D}" srcOrd="10" destOrd="0" presId="urn:microsoft.com/office/officeart/2008/layout/LinedList"/>
    <dgm:cxn modelId="{1A9AD1C0-4A4E-43F7-A01F-F818200F11E3}" type="presParOf" srcId="{F0FA1090-797A-49E1-BC74-76EFCADC8613}" destId="{92D8F899-A342-406B-9EBE-0A0B8275FEB3}" srcOrd="11" destOrd="0" presId="urn:microsoft.com/office/officeart/2008/layout/LinedList"/>
    <dgm:cxn modelId="{620F93E1-AADE-44B7-99C6-55D615E214DC}" type="presParOf" srcId="{92D8F899-A342-406B-9EBE-0A0B8275FEB3}" destId="{BC767644-7154-43A2-8A38-A03AAF2540A1}" srcOrd="0" destOrd="0" presId="urn:microsoft.com/office/officeart/2008/layout/LinedList"/>
    <dgm:cxn modelId="{37C61237-A813-4956-B1F2-351379260B28}" type="presParOf" srcId="{92D8F899-A342-406B-9EBE-0A0B8275FEB3}" destId="{0D26FBB5-B813-4E07-9D44-C2FAEFE3B900}" srcOrd="1" destOrd="0" presId="urn:microsoft.com/office/officeart/2008/layout/LinedList"/>
    <dgm:cxn modelId="{D86A9383-0AD1-4046-AFAE-9461CF472DDA}" type="presParOf" srcId="{F0FA1090-797A-49E1-BC74-76EFCADC8613}" destId="{4D84656E-7852-47E3-BC5F-3619E184074A}" srcOrd="12" destOrd="0" presId="urn:microsoft.com/office/officeart/2008/layout/LinedList"/>
    <dgm:cxn modelId="{79DBA94C-E060-4771-AF18-445842E63089}" type="presParOf" srcId="{F0FA1090-797A-49E1-BC74-76EFCADC8613}" destId="{5980720C-542E-4F96-90B4-664A71AB0CA2}" srcOrd="13" destOrd="0" presId="urn:microsoft.com/office/officeart/2008/layout/LinedList"/>
    <dgm:cxn modelId="{B779E931-D511-42F9-A730-F201C9877294}" type="presParOf" srcId="{5980720C-542E-4F96-90B4-664A71AB0CA2}" destId="{D81F34BE-DC6F-4339-B306-A00410DCAB14}" srcOrd="0" destOrd="0" presId="urn:microsoft.com/office/officeart/2008/layout/LinedList"/>
    <dgm:cxn modelId="{D08BBD67-F383-4473-98F5-F496B169EDAA}" type="presParOf" srcId="{5980720C-542E-4F96-90B4-664A71AB0CA2}" destId="{BBB5F492-7632-4366-8C6C-438C20D26FA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A5926A8-67F5-4F00-AF0B-FB3993887B1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A6DBF73E-05AE-43D1-ACC7-4798F771A893}">
      <dgm:prSet/>
      <dgm:spPr/>
      <dgm:t>
        <a:bodyPr/>
        <a:lstStyle/>
        <a:p>
          <a:r>
            <a:rPr lang="pl-PL"/>
            <a:t>Opóźnienia w realizacji</a:t>
          </a:r>
          <a:endParaRPr lang="en-US"/>
        </a:p>
      </dgm:t>
    </dgm:pt>
    <dgm:pt modelId="{A03E7452-BF05-49DA-8CEC-A1FE21A173EB}" type="parTrans" cxnId="{E8F43714-B393-4CC9-9CE4-9D0F61073A33}">
      <dgm:prSet/>
      <dgm:spPr/>
      <dgm:t>
        <a:bodyPr/>
        <a:lstStyle/>
        <a:p>
          <a:endParaRPr lang="en-US"/>
        </a:p>
      </dgm:t>
    </dgm:pt>
    <dgm:pt modelId="{40376DE2-6884-4A2C-BFD4-86FBDD0F32B7}" type="sibTrans" cxnId="{E8F43714-B393-4CC9-9CE4-9D0F61073A33}">
      <dgm:prSet/>
      <dgm:spPr/>
      <dgm:t>
        <a:bodyPr/>
        <a:lstStyle/>
        <a:p>
          <a:endParaRPr lang="en-US"/>
        </a:p>
      </dgm:t>
    </dgm:pt>
    <dgm:pt modelId="{8B8F3952-9794-4D74-B4C8-A211E54346A8}">
      <dgm:prSet/>
      <dgm:spPr/>
      <dgm:t>
        <a:bodyPr/>
        <a:lstStyle/>
        <a:p>
          <a:r>
            <a:rPr lang="pl-PL"/>
            <a:t>Problemy techniczne</a:t>
          </a:r>
          <a:endParaRPr lang="en-US"/>
        </a:p>
      </dgm:t>
    </dgm:pt>
    <dgm:pt modelId="{F7102FE8-5AE3-4D93-AAD2-9973810624F9}" type="parTrans" cxnId="{D38B1456-B61C-4953-8C35-9FF950868346}">
      <dgm:prSet/>
      <dgm:spPr/>
      <dgm:t>
        <a:bodyPr/>
        <a:lstStyle/>
        <a:p>
          <a:endParaRPr lang="en-US"/>
        </a:p>
      </dgm:t>
    </dgm:pt>
    <dgm:pt modelId="{09098EA6-DE72-4413-9844-CE11C0347FB6}" type="sibTrans" cxnId="{D38B1456-B61C-4953-8C35-9FF950868346}">
      <dgm:prSet/>
      <dgm:spPr/>
      <dgm:t>
        <a:bodyPr/>
        <a:lstStyle/>
        <a:p>
          <a:endParaRPr lang="en-US"/>
        </a:p>
      </dgm:t>
    </dgm:pt>
    <dgm:pt modelId="{3C968AD5-D3F2-43C4-B69F-FCB5C97354F4}">
      <dgm:prSet/>
      <dgm:spPr/>
      <dgm:t>
        <a:bodyPr/>
        <a:lstStyle/>
        <a:p>
          <a:r>
            <a:rPr lang="pl-PL"/>
            <a:t>Problemy związane z bezpieczeństwem</a:t>
          </a:r>
          <a:endParaRPr lang="en-US"/>
        </a:p>
      </dgm:t>
    </dgm:pt>
    <dgm:pt modelId="{94B70DD7-5518-4103-8935-AA527AF702B0}" type="parTrans" cxnId="{0DEF866E-5740-4CD3-BDDE-8C02BDE68127}">
      <dgm:prSet/>
      <dgm:spPr/>
      <dgm:t>
        <a:bodyPr/>
        <a:lstStyle/>
        <a:p>
          <a:endParaRPr lang="en-US"/>
        </a:p>
      </dgm:t>
    </dgm:pt>
    <dgm:pt modelId="{54BE1416-7DB2-4D7B-A99F-D02EE5DDC640}" type="sibTrans" cxnId="{0DEF866E-5740-4CD3-BDDE-8C02BDE68127}">
      <dgm:prSet/>
      <dgm:spPr/>
      <dgm:t>
        <a:bodyPr/>
        <a:lstStyle/>
        <a:p>
          <a:endParaRPr lang="en-US"/>
        </a:p>
      </dgm:t>
    </dgm:pt>
    <dgm:pt modelId="{1423F740-488C-4CBC-98AC-6EA2E7FDCE89}">
      <dgm:prSet/>
      <dgm:spPr/>
      <dgm:t>
        <a:bodyPr/>
        <a:lstStyle/>
        <a:p>
          <a:r>
            <a:rPr lang="pl-PL"/>
            <a:t>Problemy finansowe</a:t>
          </a:r>
          <a:endParaRPr lang="en-US"/>
        </a:p>
      </dgm:t>
    </dgm:pt>
    <dgm:pt modelId="{B1999455-4000-42E3-BFD7-E433F1DF502F}" type="parTrans" cxnId="{7E379601-FCB6-418D-BA09-81BE6CF0AE67}">
      <dgm:prSet/>
      <dgm:spPr/>
      <dgm:t>
        <a:bodyPr/>
        <a:lstStyle/>
        <a:p>
          <a:endParaRPr lang="en-US"/>
        </a:p>
      </dgm:t>
    </dgm:pt>
    <dgm:pt modelId="{1B12AD52-4F99-4A0D-B4BE-64045EF996C1}" type="sibTrans" cxnId="{7E379601-FCB6-418D-BA09-81BE6CF0AE67}">
      <dgm:prSet/>
      <dgm:spPr/>
      <dgm:t>
        <a:bodyPr/>
        <a:lstStyle/>
        <a:p>
          <a:endParaRPr lang="en-US"/>
        </a:p>
      </dgm:t>
    </dgm:pt>
    <dgm:pt modelId="{6BADC81F-B317-4B3B-8277-02CF12349641}" type="pres">
      <dgm:prSet presAssocID="{3A5926A8-67F5-4F00-AF0B-FB3993887B15}" presName="root" presStyleCnt="0">
        <dgm:presLayoutVars>
          <dgm:dir/>
          <dgm:resizeHandles val="exact"/>
        </dgm:presLayoutVars>
      </dgm:prSet>
      <dgm:spPr/>
    </dgm:pt>
    <dgm:pt modelId="{22017EE0-F2F8-4388-8660-FD8998AD6E58}" type="pres">
      <dgm:prSet presAssocID="{A6DBF73E-05AE-43D1-ACC7-4798F771A893}" presName="compNode" presStyleCnt="0"/>
      <dgm:spPr/>
    </dgm:pt>
    <dgm:pt modelId="{D8804816-3EF0-451A-A670-D7FC09622B21}" type="pres">
      <dgm:prSet presAssocID="{A6DBF73E-05AE-43D1-ACC7-4798F771A89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Znacznik wyboru"/>
        </a:ext>
      </dgm:extLst>
    </dgm:pt>
    <dgm:pt modelId="{D8701C2B-B43C-4B74-818B-9ABA7E7DEA57}" type="pres">
      <dgm:prSet presAssocID="{A6DBF73E-05AE-43D1-ACC7-4798F771A893}" presName="spaceRect" presStyleCnt="0"/>
      <dgm:spPr/>
    </dgm:pt>
    <dgm:pt modelId="{746CAF93-7113-433B-B871-4C3CBD5085FF}" type="pres">
      <dgm:prSet presAssocID="{A6DBF73E-05AE-43D1-ACC7-4798F771A893}" presName="textRect" presStyleLbl="revTx" presStyleIdx="0" presStyleCnt="4">
        <dgm:presLayoutVars>
          <dgm:chMax val="1"/>
          <dgm:chPref val="1"/>
        </dgm:presLayoutVars>
      </dgm:prSet>
      <dgm:spPr/>
    </dgm:pt>
    <dgm:pt modelId="{E74252C8-04FF-46EE-B41F-15FBD77992A3}" type="pres">
      <dgm:prSet presAssocID="{40376DE2-6884-4A2C-BFD4-86FBDD0F32B7}" presName="sibTrans" presStyleCnt="0"/>
      <dgm:spPr/>
    </dgm:pt>
    <dgm:pt modelId="{5504452A-C980-4654-B855-ECD2BF720284}" type="pres">
      <dgm:prSet presAssocID="{8B8F3952-9794-4D74-B4C8-A211E54346A8}" presName="compNode" presStyleCnt="0"/>
      <dgm:spPr/>
    </dgm:pt>
    <dgm:pt modelId="{03968DDE-4ED9-4B49-A9E4-5BEAE343A343}" type="pres">
      <dgm:prSet presAssocID="{8B8F3952-9794-4D74-B4C8-A211E54346A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strzeżenie"/>
        </a:ext>
      </dgm:extLst>
    </dgm:pt>
    <dgm:pt modelId="{BF692971-120D-48AA-8FAA-853B669C0028}" type="pres">
      <dgm:prSet presAssocID="{8B8F3952-9794-4D74-B4C8-A211E54346A8}" presName="spaceRect" presStyleCnt="0"/>
      <dgm:spPr/>
    </dgm:pt>
    <dgm:pt modelId="{117535AF-E5A7-4FCF-8FD8-005C895C0254}" type="pres">
      <dgm:prSet presAssocID="{8B8F3952-9794-4D74-B4C8-A211E54346A8}" presName="textRect" presStyleLbl="revTx" presStyleIdx="1" presStyleCnt="4">
        <dgm:presLayoutVars>
          <dgm:chMax val="1"/>
          <dgm:chPref val="1"/>
        </dgm:presLayoutVars>
      </dgm:prSet>
      <dgm:spPr/>
    </dgm:pt>
    <dgm:pt modelId="{648C1834-4A89-4CD7-B60C-237414DA21DE}" type="pres">
      <dgm:prSet presAssocID="{09098EA6-DE72-4413-9844-CE11C0347FB6}" presName="sibTrans" presStyleCnt="0"/>
      <dgm:spPr/>
    </dgm:pt>
    <dgm:pt modelId="{AB117393-7318-4963-9A48-FD571EFFFAD8}" type="pres">
      <dgm:prSet presAssocID="{3C968AD5-D3F2-43C4-B69F-FCB5C97354F4}" presName="compNode" presStyleCnt="0"/>
      <dgm:spPr/>
    </dgm:pt>
    <dgm:pt modelId="{2D523409-0A28-41D5-AB09-C5FE4BF49157}" type="pres">
      <dgm:prSet presAssocID="{3C968AD5-D3F2-43C4-B69F-FCB5C97354F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gh Voltage"/>
        </a:ext>
      </dgm:extLst>
    </dgm:pt>
    <dgm:pt modelId="{AFE7BD18-07CD-40B3-91CA-8F0FB110AE76}" type="pres">
      <dgm:prSet presAssocID="{3C968AD5-D3F2-43C4-B69F-FCB5C97354F4}" presName="spaceRect" presStyleCnt="0"/>
      <dgm:spPr/>
    </dgm:pt>
    <dgm:pt modelId="{56EEB1A5-2EC9-45A5-AD2C-E5A9E715616C}" type="pres">
      <dgm:prSet presAssocID="{3C968AD5-D3F2-43C4-B69F-FCB5C97354F4}" presName="textRect" presStyleLbl="revTx" presStyleIdx="2" presStyleCnt="4">
        <dgm:presLayoutVars>
          <dgm:chMax val="1"/>
          <dgm:chPref val="1"/>
        </dgm:presLayoutVars>
      </dgm:prSet>
      <dgm:spPr/>
    </dgm:pt>
    <dgm:pt modelId="{752FC0FF-7DF4-4143-9A0E-386EBEF1BEC4}" type="pres">
      <dgm:prSet presAssocID="{54BE1416-7DB2-4D7B-A99F-D02EE5DDC640}" presName="sibTrans" presStyleCnt="0"/>
      <dgm:spPr/>
    </dgm:pt>
    <dgm:pt modelId="{AC616263-B4C1-4B9E-B6BB-008F05D680D0}" type="pres">
      <dgm:prSet presAssocID="{1423F740-488C-4CBC-98AC-6EA2E7FDCE89}" presName="compNode" presStyleCnt="0"/>
      <dgm:spPr/>
    </dgm:pt>
    <dgm:pt modelId="{5B8B14E5-E58D-4D1A-9431-B222B1B2F096}" type="pres">
      <dgm:prSet presAssocID="{1423F740-488C-4CBC-98AC-6EA2E7FDCE8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eniądze"/>
        </a:ext>
      </dgm:extLst>
    </dgm:pt>
    <dgm:pt modelId="{B0E0500B-1995-4931-BEDC-109F84322D24}" type="pres">
      <dgm:prSet presAssocID="{1423F740-488C-4CBC-98AC-6EA2E7FDCE89}" presName="spaceRect" presStyleCnt="0"/>
      <dgm:spPr/>
    </dgm:pt>
    <dgm:pt modelId="{B0C406FB-384D-43BB-9EE5-9B5DFC6985C1}" type="pres">
      <dgm:prSet presAssocID="{1423F740-488C-4CBC-98AC-6EA2E7FDCE89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E379601-FCB6-418D-BA09-81BE6CF0AE67}" srcId="{3A5926A8-67F5-4F00-AF0B-FB3993887B15}" destId="{1423F740-488C-4CBC-98AC-6EA2E7FDCE89}" srcOrd="3" destOrd="0" parTransId="{B1999455-4000-42E3-BFD7-E433F1DF502F}" sibTransId="{1B12AD52-4F99-4A0D-B4BE-64045EF996C1}"/>
    <dgm:cxn modelId="{E8F43714-B393-4CC9-9CE4-9D0F61073A33}" srcId="{3A5926A8-67F5-4F00-AF0B-FB3993887B15}" destId="{A6DBF73E-05AE-43D1-ACC7-4798F771A893}" srcOrd="0" destOrd="0" parTransId="{A03E7452-BF05-49DA-8CEC-A1FE21A173EB}" sibTransId="{40376DE2-6884-4A2C-BFD4-86FBDD0F32B7}"/>
    <dgm:cxn modelId="{9B33125D-BD7C-4196-B81E-460BD1E4E981}" type="presOf" srcId="{3C968AD5-D3F2-43C4-B69F-FCB5C97354F4}" destId="{56EEB1A5-2EC9-45A5-AD2C-E5A9E715616C}" srcOrd="0" destOrd="0" presId="urn:microsoft.com/office/officeart/2018/2/layout/IconLabelList"/>
    <dgm:cxn modelId="{0DEF866E-5740-4CD3-BDDE-8C02BDE68127}" srcId="{3A5926A8-67F5-4F00-AF0B-FB3993887B15}" destId="{3C968AD5-D3F2-43C4-B69F-FCB5C97354F4}" srcOrd="2" destOrd="0" parTransId="{94B70DD7-5518-4103-8935-AA527AF702B0}" sibTransId="{54BE1416-7DB2-4D7B-A99F-D02EE5DDC640}"/>
    <dgm:cxn modelId="{49DCC675-5410-4D38-BA01-F913CA529295}" type="presOf" srcId="{8B8F3952-9794-4D74-B4C8-A211E54346A8}" destId="{117535AF-E5A7-4FCF-8FD8-005C895C0254}" srcOrd="0" destOrd="0" presId="urn:microsoft.com/office/officeart/2018/2/layout/IconLabelList"/>
    <dgm:cxn modelId="{D38B1456-B61C-4953-8C35-9FF950868346}" srcId="{3A5926A8-67F5-4F00-AF0B-FB3993887B15}" destId="{8B8F3952-9794-4D74-B4C8-A211E54346A8}" srcOrd="1" destOrd="0" parTransId="{F7102FE8-5AE3-4D93-AAD2-9973810624F9}" sibTransId="{09098EA6-DE72-4413-9844-CE11C0347FB6}"/>
    <dgm:cxn modelId="{46888579-2D4C-48E2-AABE-C714D68386EC}" type="presOf" srcId="{1423F740-488C-4CBC-98AC-6EA2E7FDCE89}" destId="{B0C406FB-384D-43BB-9EE5-9B5DFC6985C1}" srcOrd="0" destOrd="0" presId="urn:microsoft.com/office/officeart/2018/2/layout/IconLabelList"/>
    <dgm:cxn modelId="{78B67993-44D4-4120-BAAA-EE38391FFFA2}" type="presOf" srcId="{A6DBF73E-05AE-43D1-ACC7-4798F771A893}" destId="{746CAF93-7113-433B-B871-4C3CBD5085FF}" srcOrd="0" destOrd="0" presId="urn:microsoft.com/office/officeart/2018/2/layout/IconLabelList"/>
    <dgm:cxn modelId="{686B99B7-F75D-4F97-8064-8C1549A343EF}" type="presOf" srcId="{3A5926A8-67F5-4F00-AF0B-FB3993887B15}" destId="{6BADC81F-B317-4B3B-8277-02CF12349641}" srcOrd="0" destOrd="0" presId="urn:microsoft.com/office/officeart/2018/2/layout/IconLabelList"/>
    <dgm:cxn modelId="{B5305F38-A800-417F-AE6E-8A0AC816C6F2}" type="presParOf" srcId="{6BADC81F-B317-4B3B-8277-02CF12349641}" destId="{22017EE0-F2F8-4388-8660-FD8998AD6E58}" srcOrd="0" destOrd="0" presId="urn:microsoft.com/office/officeart/2018/2/layout/IconLabelList"/>
    <dgm:cxn modelId="{1E91C3A2-011D-4DA2-8A08-17FBD8AE93BA}" type="presParOf" srcId="{22017EE0-F2F8-4388-8660-FD8998AD6E58}" destId="{D8804816-3EF0-451A-A670-D7FC09622B21}" srcOrd="0" destOrd="0" presId="urn:microsoft.com/office/officeart/2018/2/layout/IconLabelList"/>
    <dgm:cxn modelId="{4214C35B-AF25-4263-BEEE-E44E941AEF2B}" type="presParOf" srcId="{22017EE0-F2F8-4388-8660-FD8998AD6E58}" destId="{D8701C2B-B43C-4B74-818B-9ABA7E7DEA57}" srcOrd="1" destOrd="0" presId="urn:microsoft.com/office/officeart/2018/2/layout/IconLabelList"/>
    <dgm:cxn modelId="{A70CD2E5-4129-49AC-8EA5-A097EF6F410F}" type="presParOf" srcId="{22017EE0-F2F8-4388-8660-FD8998AD6E58}" destId="{746CAF93-7113-433B-B871-4C3CBD5085FF}" srcOrd="2" destOrd="0" presId="urn:microsoft.com/office/officeart/2018/2/layout/IconLabelList"/>
    <dgm:cxn modelId="{986F7B53-E215-4B3B-93C0-D079BB4C774D}" type="presParOf" srcId="{6BADC81F-B317-4B3B-8277-02CF12349641}" destId="{E74252C8-04FF-46EE-B41F-15FBD77992A3}" srcOrd="1" destOrd="0" presId="urn:microsoft.com/office/officeart/2018/2/layout/IconLabelList"/>
    <dgm:cxn modelId="{1C7767EA-7994-43A0-964E-6D1CE913066A}" type="presParOf" srcId="{6BADC81F-B317-4B3B-8277-02CF12349641}" destId="{5504452A-C980-4654-B855-ECD2BF720284}" srcOrd="2" destOrd="0" presId="urn:microsoft.com/office/officeart/2018/2/layout/IconLabelList"/>
    <dgm:cxn modelId="{E368ECB9-00B4-49CB-A889-8F1E420B7E64}" type="presParOf" srcId="{5504452A-C980-4654-B855-ECD2BF720284}" destId="{03968DDE-4ED9-4B49-A9E4-5BEAE343A343}" srcOrd="0" destOrd="0" presId="urn:microsoft.com/office/officeart/2018/2/layout/IconLabelList"/>
    <dgm:cxn modelId="{1EB96ADA-DB64-4A39-8D9C-0C7B84EEA6E0}" type="presParOf" srcId="{5504452A-C980-4654-B855-ECD2BF720284}" destId="{BF692971-120D-48AA-8FAA-853B669C0028}" srcOrd="1" destOrd="0" presId="urn:microsoft.com/office/officeart/2018/2/layout/IconLabelList"/>
    <dgm:cxn modelId="{1BBF9441-7055-465C-944C-01F20B020FEE}" type="presParOf" srcId="{5504452A-C980-4654-B855-ECD2BF720284}" destId="{117535AF-E5A7-4FCF-8FD8-005C895C0254}" srcOrd="2" destOrd="0" presId="urn:microsoft.com/office/officeart/2018/2/layout/IconLabelList"/>
    <dgm:cxn modelId="{32F3881D-B5D0-4BC6-BC4D-8DB625E5FD6C}" type="presParOf" srcId="{6BADC81F-B317-4B3B-8277-02CF12349641}" destId="{648C1834-4A89-4CD7-B60C-237414DA21DE}" srcOrd="3" destOrd="0" presId="urn:microsoft.com/office/officeart/2018/2/layout/IconLabelList"/>
    <dgm:cxn modelId="{3F1180D1-FC54-4F13-8EA4-2006EE70C2F7}" type="presParOf" srcId="{6BADC81F-B317-4B3B-8277-02CF12349641}" destId="{AB117393-7318-4963-9A48-FD571EFFFAD8}" srcOrd="4" destOrd="0" presId="urn:microsoft.com/office/officeart/2018/2/layout/IconLabelList"/>
    <dgm:cxn modelId="{DFDDB712-BDB4-4055-AC3B-56EC1D4E0233}" type="presParOf" srcId="{AB117393-7318-4963-9A48-FD571EFFFAD8}" destId="{2D523409-0A28-41D5-AB09-C5FE4BF49157}" srcOrd="0" destOrd="0" presId="urn:microsoft.com/office/officeart/2018/2/layout/IconLabelList"/>
    <dgm:cxn modelId="{429A57D3-9FDC-4E8E-952E-DB29BA81D18F}" type="presParOf" srcId="{AB117393-7318-4963-9A48-FD571EFFFAD8}" destId="{AFE7BD18-07CD-40B3-91CA-8F0FB110AE76}" srcOrd="1" destOrd="0" presId="urn:microsoft.com/office/officeart/2018/2/layout/IconLabelList"/>
    <dgm:cxn modelId="{565C3FFE-81D7-40E8-91DE-A2632715EA6C}" type="presParOf" srcId="{AB117393-7318-4963-9A48-FD571EFFFAD8}" destId="{56EEB1A5-2EC9-45A5-AD2C-E5A9E715616C}" srcOrd="2" destOrd="0" presId="urn:microsoft.com/office/officeart/2018/2/layout/IconLabelList"/>
    <dgm:cxn modelId="{45B08D6E-726D-4E20-923C-B9AA589C2CC0}" type="presParOf" srcId="{6BADC81F-B317-4B3B-8277-02CF12349641}" destId="{752FC0FF-7DF4-4143-9A0E-386EBEF1BEC4}" srcOrd="5" destOrd="0" presId="urn:microsoft.com/office/officeart/2018/2/layout/IconLabelList"/>
    <dgm:cxn modelId="{2502B312-3F56-47E7-B34F-FA526ED225CA}" type="presParOf" srcId="{6BADC81F-B317-4B3B-8277-02CF12349641}" destId="{AC616263-B4C1-4B9E-B6BB-008F05D680D0}" srcOrd="6" destOrd="0" presId="urn:microsoft.com/office/officeart/2018/2/layout/IconLabelList"/>
    <dgm:cxn modelId="{218EDFB4-6BB0-42FA-AE24-DA2135D9C8B9}" type="presParOf" srcId="{AC616263-B4C1-4B9E-B6BB-008F05D680D0}" destId="{5B8B14E5-E58D-4D1A-9431-B222B1B2F096}" srcOrd="0" destOrd="0" presId="urn:microsoft.com/office/officeart/2018/2/layout/IconLabelList"/>
    <dgm:cxn modelId="{05382E67-8A6E-498B-9CED-7E316C84C4C1}" type="presParOf" srcId="{AC616263-B4C1-4B9E-B6BB-008F05D680D0}" destId="{B0E0500B-1995-4931-BEDC-109F84322D24}" srcOrd="1" destOrd="0" presId="urn:microsoft.com/office/officeart/2018/2/layout/IconLabelList"/>
    <dgm:cxn modelId="{935282A6-BBA7-4A22-96EF-3F4F6CA0D14F}" type="presParOf" srcId="{AC616263-B4C1-4B9E-B6BB-008F05D680D0}" destId="{B0C406FB-384D-43BB-9EE5-9B5DFC6985C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D50D7C1-D595-444A-96DA-7ED5E7EC426C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20E6E40B-BE17-44D6-A265-3A51E35D7663}">
      <dgm:prSet/>
      <dgm:spPr/>
      <dgm:t>
        <a:bodyPr/>
        <a:lstStyle/>
        <a:p>
          <a:pPr>
            <a:defRPr cap="all"/>
          </a:pPr>
          <a:r>
            <a:rPr lang="pl-PL"/>
            <a:t>Korzyści operacyjne</a:t>
          </a:r>
          <a:endParaRPr lang="en-US"/>
        </a:p>
      </dgm:t>
    </dgm:pt>
    <dgm:pt modelId="{DB15C2CB-5BB5-4E47-B89C-2AADA60B915F}" type="parTrans" cxnId="{F45551C0-F4B0-48F5-8FDE-9AAFCE654A13}">
      <dgm:prSet/>
      <dgm:spPr/>
      <dgm:t>
        <a:bodyPr/>
        <a:lstStyle/>
        <a:p>
          <a:endParaRPr lang="en-US"/>
        </a:p>
      </dgm:t>
    </dgm:pt>
    <dgm:pt modelId="{3ADF7CCD-89D3-45CE-8189-F807D3876CA5}" type="sibTrans" cxnId="{F45551C0-F4B0-48F5-8FDE-9AAFCE654A13}">
      <dgm:prSet/>
      <dgm:spPr/>
      <dgm:t>
        <a:bodyPr/>
        <a:lstStyle/>
        <a:p>
          <a:endParaRPr lang="en-US"/>
        </a:p>
      </dgm:t>
    </dgm:pt>
    <dgm:pt modelId="{74179F8A-4779-4753-BFE9-6CC1A14782F7}">
      <dgm:prSet/>
      <dgm:spPr/>
      <dgm:t>
        <a:bodyPr/>
        <a:lstStyle/>
        <a:p>
          <a:pPr>
            <a:defRPr cap="all"/>
          </a:pPr>
          <a:r>
            <a:rPr lang="pl-PL"/>
            <a:t>Korzyści finansowe</a:t>
          </a:r>
          <a:endParaRPr lang="en-US"/>
        </a:p>
      </dgm:t>
    </dgm:pt>
    <dgm:pt modelId="{AC4043D3-04EA-48DF-BBC8-B82A3BA76AD1}" type="parTrans" cxnId="{7893B5B9-195C-4E53-97AE-54B0609A524B}">
      <dgm:prSet/>
      <dgm:spPr/>
      <dgm:t>
        <a:bodyPr/>
        <a:lstStyle/>
        <a:p>
          <a:endParaRPr lang="en-US"/>
        </a:p>
      </dgm:t>
    </dgm:pt>
    <dgm:pt modelId="{7458E5B2-2301-4173-861D-9E4E58AE0375}" type="sibTrans" cxnId="{7893B5B9-195C-4E53-97AE-54B0609A524B}">
      <dgm:prSet/>
      <dgm:spPr/>
      <dgm:t>
        <a:bodyPr/>
        <a:lstStyle/>
        <a:p>
          <a:endParaRPr lang="en-US"/>
        </a:p>
      </dgm:t>
    </dgm:pt>
    <dgm:pt modelId="{BF3E08E7-4C4A-4FEC-9904-D748524EFC58}">
      <dgm:prSet/>
      <dgm:spPr/>
      <dgm:t>
        <a:bodyPr/>
        <a:lstStyle/>
        <a:p>
          <a:pPr>
            <a:defRPr cap="all"/>
          </a:pPr>
          <a:r>
            <a:rPr lang="pl-PL"/>
            <a:t>Korzyści technologiczne</a:t>
          </a:r>
          <a:endParaRPr lang="en-US"/>
        </a:p>
      </dgm:t>
    </dgm:pt>
    <dgm:pt modelId="{60EF9AA7-44E1-4718-ABF6-CFF5C0471EEB}" type="parTrans" cxnId="{876D5587-E498-428F-AF8B-4C1B17E5D4EE}">
      <dgm:prSet/>
      <dgm:spPr/>
      <dgm:t>
        <a:bodyPr/>
        <a:lstStyle/>
        <a:p>
          <a:endParaRPr lang="en-US"/>
        </a:p>
      </dgm:t>
    </dgm:pt>
    <dgm:pt modelId="{9DD93FD6-A97F-473E-90C5-EC2531E4D04C}" type="sibTrans" cxnId="{876D5587-E498-428F-AF8B-4C1B17E5D4EE}">
      <dgm:prSet/>
      <dgm:spPr/>
      <dgm:t>
        <a:bodyPr/>
        <a:lstStyle/>
        <a:p>
          <a:endParaRPr lang="en-US"/>
        </a:p>
      </dgm:t>
    </dgm:pt>
    <dgm:pt modelId="{31B99EDF-B6D6-4328-90A9-8213EB4CC73A}">
      <dgm:prSet/>
      <dgm:spPr/>
      <dgm:t>
        <a:bodyPr/>
        <a:lstStyle/>
        <a:p>
          <a:pPr>
            <a:defRPr cap="all"/>
          </a:pPr>
          <a:r>
            <a:rPr lang="pl-PL"/>
            <a:t>Korzyści organizacyjne</a:t>
          </a:r>
          <a:endParaRPr lang="en-US"/>
        </a:p>
      </dgm:t>
    </dgm:pt>
    <dgm:pt modelId="{AC9C3634-A59D-41A5-96F1-E4CFBE2F1421}" type="parTrans" cxnId="{41FE22B5-6771-4E70-B8FF-D2579184B667}">
      <dgm:prSet/>
      <dgm:spPr/>
      <dgm:t>
        <a:bodyPr/>
        <a:lstStyle/>
        <a:p>
          <a:endParaRPr lang="en-US"/>
        </a:p>
      </dgm:t>
    </dgm:pt>
    <dgm:pt modelId="{A02FA496-D411-4AB0-B676-C4EDCE1FCA2D}" type="sibTrans" cxnId="{41FE22B5-6771-4E70-B8FF-D2579184B667}">
      <dgm:prSet/>
      <dgm:spPr/>
      <dgm:t>
        <a:bodyPr/>
        <a:lstStyle/>
        <a:p>
          <a:endParaRPr lang="en-US"/>
        </a:p>
      </dgm:t>
    </dgm:pt>
    <dgm:pt modelId="{5C807C20-A61C-4464-8A24-504F0E2F315F}" type="pres">
      <dgm:prSet presAssocID="{FD50D7C1-D595-444A-96DA-7ED5E7EC426C}" presName="root" presStyleCnt="0">
        <dgm:presLayoutVars>
          <dgm:dir/>
          <dgm:resizeHandles val="exact"/>
        </dgm:presLayoutVars>
      </dgm:prSet>
      <dgm:spPr/>
    </dgm:pt>
    <dgm:pt modelId="{F24C1F5F-E56C-46B9-B326-A9737AE9AE00}" type="pres">
      <dgm:prSet presAssocID="{20E6E40B-BE17-44D6-A265-3A51E35D7663}" presName="compNode" presStyleCnt="0"/>
      <dgm:spPr/>
    </dgm:pt>
    <dgm:pt modelId="{449FE031-5891-4347-9955-8A8A79FE5DD3}" type="pres">
      <dgm:prSet presAssocID="{20E6E40B-BE17-44D6-A265-3A51E35D7663}" presName="iconBgRect" presStyleLbl="bgShp" presStyleIdx="0" presStyleCnt="4"/>
      <dgm:spPr/>
    </dgm:pt>
    <dgm:pt modelId="{0C1CF035-3AF8-43F5-8976-91676F6867E9}" type="pres">
      <dgm:prSet presAssocID="{20E6E40B-BE17-44D6-A265-3A51E35D766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FA66D03E-0676-472F-93A9-B29F8438EB44}" type="pres">
      <dgm:prSet presAssocID="{20E6E40B-BE17-44D6-A265-3A51E35D7663}" presName="spaceRect" presStyleCnt="0"/>
      <dgm:spPr/>
    </dgm:pt>
    <dgm:pt modelId="{07408ECA-E344-4788-906D-7E59AB3DA07D}" type="pres">
      <dgm:prSet presAssocID="{20E6E40B-BE17-44D6-A265-3A51E35D7663}" presName="textRect" presStyleLbl="revTx" presStyleIdx="0" presStyleCnt="4">
        <dgm:presLayoutVars>
          <dgm:chMax val="1"/>
          <dgm:chPref val="1"/>
        </dgm:presLayoutVars>
      </dgm:prSet>
      <dgm:spPr/>
    </dgm:pt>
    <dgm:pt modelId="{43C9DC25-805E-484F-9CB2-604754A79937}" type="pres">
      <dgm:prSet presAssocID="{3ADF7CCD-89D3-45CE-8189-F807D3876CA5}" presName="sibTrans" presStyleCnt="0"/>
      <dgm:spPr/>
    </dgm:pt>
    <dgm:pt modelId="{A78076A7-5896-41D7-84F9-C3C03731834E}" type="pres">
      <dgm:prSet presAssocID="{74179F8A-4779-4753-BFE9-6CC1A14782F7}" presName="compNode" presStyleCnt="0"/>
      <dgm:spPr/>
    </dgm:pt>
    <dgm:pt modelId="{B19D20FC-84C3-40B3-B4B6-AD5191A7CE9E}" type="pres">
      <dgm:prSet presAssocID="{74179F8A-4779-4753-BFE9-6CC1A14782F7}" presName="iconBgRect" presStyleLbl="bgShp" presStyleIdx="1" presStyleCnt="4"/>
      <dgm:spPr/>
    </dgm:pt>
    <dgm:pt modelId="{152E8F23-E4E7-4AC2-881E-9777748C1FF4}" type="pres">
      <dgm:prSet presAssocID="{74179F8A-4779-4753-BFE9-6CC1A14782F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eniądze"/>
        </a:ext>
      </dgm:extLst>
    </dgm:pt>
    <dgm:pt modelId="{45E2C868-1DED-4D4C-99A3-15D868986C51}" type="pres">
      <dgm:prSet presAssocID="{74179F8A-4779-4753-BFE9-6CC1A14782F7}" presName="spaceRect" presStyleCnt="0"/>
      <dgm:spPr/>
    </dgm:pt>
    <dgm:pt modelId="{E029B1C8-E617-44F2-9789-2E3207261FF9}" type="pres">
      <dgm:prSet presAssocID="{74179F8A-4779-4753-BFE9-6CC1A14782F7}" presName="textRect" presStyleLbl="revTx" presStyleIdx="1" presStyleCnt="4">
        <dgm:presLayoutVars>
          <dgm:chMax val="1"/>
          <dgm:chPref val="1"/>
        </dgm:presLayoutVars>
      </dgm:prSet>
      <dgm:spPr/>
    </dgm:pt>
    <dgm:pt modelId="{CD26C5E8-1942-43D2-ADEE-C2E26ACEA08B}" type="pres">
      <dgm:prSet presAssocID="{7458E5B2-2301-4173-861D-9E4E58AE0375}" presName="sibTrans" presStyleCnt="0"/>
      <dgm:spPr/>
    </dgm:pt>
    <dgm:pt modelId="{654DE064-8C8E-4EF7-8A64-42BFE3CC378F}" type="pres">
      <dgm:prSet presAssocID="{BF3E08E7-4C4A-4FEC-9904-D748524EFC58}" presName="compNode" presStyleCnt="0"/>
      <dgm:spPr/>
    </dgm:pt>
    <dgm:pt modelId="{119DF638-3533-41DA-B1D8-4085299100C8}" type="pres">
      <dgm:prSet presAssocID="{BF3E08E7-4C4A-4FEC-9904-D748524EFC58}" presName="iconBgRect" presStyleLbl="bgShp" presStyleIdx="2" presStyleCnt="4"/>
      <dgm:spPr/>
    </dgm:pt>
    <dgm:pt modelId="{900C66F9-FB0E-47DF-B435-92277E355A73}" type="pres">
      <dgm:prSet presAssocID="{BF3E08E7-4C4A-4FEC-9904-D748524EFC5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omputer"/>
        </a:ext>
      </dgm:extLst>
    </dgm:pt>
    <dgm:pt modelId="{3B9B1EAE-016F-43D0-AF89-25AF644D8FEF}" type="pres">
      <dgm:prSet presAssocID="{BF3E08E7-4C4A-4FEC-9904-D748524EFC58}" presName="spaceRect" presStyleCnt="0"/>
      <dgm:spPr/>
    </dgm:pt>
    <dgm:pt modelId="{65BE36D1-77A8-49BF-8093-89C124AAF0B1}" type="pres">
      <dgm:prSet presAssocID="{BF3E08E7-4C4A-4FEC-9904-D748524EFC58}" presName="textRect" presStyleLbl="revTx" presStyleIdx="2" presStyleCnt="4">
        <dgm:presLayoutVars>
          <dgm:chMax val="1"/>
          <dgm:chPref val="1"/>
        </dgm:presLayoutVars>
      </dgm:prSet>
      <dgm:spPr/>
    </dgm:pt>
    <dgm:pt modelId="{A36F374A-930E-4A25-96AD-E28A51CA3F58}" type="pres">
      <dgm:prSet presAssocID="{9DD93FD6-A97F-473E-90C5-EC2531E4D04C}" presName="sibTrans" presStyleCnt="0"/>
      <dgm:spPr/>
    </dgm:pt>
    <dgm:pt modelId="{952D805E-23C0-4E43-9C70-50307ED79111}" type="pres">
      <dgm:prSet presAssocID="{31B99EDF-B6D6-4328-90A9-8213EB4CC73A}" presName="compNode" presStyleCnt="0"/>
      <dgm:spPr/>
    </dgm:pt>
    <dgm:pt modelId="{331447A0-6E98-448A-B593-4073AABB9477}" type="pres">
      <dgm:prSet presAssocID="{31B99EDF-B6D6-4328-90A9-8213EB4CC73A}" presName="iconBgRect" presStyleLbl="bgShp" presStyleIdx="3" presStyleCnt="4"/>
      <dgm:spPr/>
    </dgm:pt>
    <dgm:pt modelId="{D128BAD7-DF14-4440-AE9B-6F4A879E257C}" type="pres">
      <dgm:prSet presAssocID="{31B99EDF-B6D6-4328-90A9-8213EB4CC73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ścisk dłoni"/>
        </a:ext>
      </dgm:extLst>
    </dgm:pt>
    <dgm:pt modelId="{13945403-5522-4C49-98D0-36CF84C3C5B4}" type="pres">
      <dgm:prSet presAssocID="{31B99EDF-B6D6-4328-90A9-8213EB4CC73A}" presName="spaceRect" presStyleCnt="0"/>
      <dgm:spPr/>
    </dgm:pt>
    <dgm:pt modelId="{F5D0BA48-17E4-41AF-A299-DEE225BC9729}" type="pres">
      <dgm:prSet presAssocID="{31B99EDF-B6D6-4328-90A9-8213EB4CC73A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F32086B-EB3A-4909-9B3D-A79100EDFE13}" type="presOf" srcId="{BF3E08E7-4C4A-4FEC-9904-D748524EFC58}" destId="{65BE36D1-77A8-49BF-8093-89C124AAF0B1}" srcOrd="0" destOrd="0" presId="urn:microsoft.com/office/officeart/2018/5/layout/IconCircleLabelList"/>
    <dgm:cxn modelId="{BAB8E57F-269C-489B-8252-88DD30A2CC7E}" type="presOf" srcId="{74179F8A-4779-4753-BFE9-6CC1A14782F7}" destId="{E029B1C8-E617-44F2-9789-2E3207261FF9}" srcOrd="0" destOrd="0" presId="urn:microsoft.com/office/officeart/2018/5/layout/IconCircleLabelList"/>
    <dgm:cxn modelId="{876D5587-E498-428F-AF8B-4C1B17E5D4EE}" srcId="{FD50D7C1-D595-444A-96DA-7ED5E7EC426C}" destId="{BF3E08E7-4C4A-4FEC-9904-D748524EFC58}" srcOrd="2" destOrd="0" parTransId="{60EF9AA7-44E1-4718-ABF6-CFF5C0471EEB}" sibTransId="{9DD93FD6-A97F-473E-90C5-EC2531E4D04C}"/>
    <dgm:cxn modelId="{641DA08B-EC28-4F65-934D-F7A8518F2AF2}" type="presOf" srcId="{20E6E40B-BE17-44D6-A265-3A51E35D7663}" destId="{07408ECA-E344-4788-906D-7E59AB3DA07D}" srcOrd="0" destOrd="0" presId="urn:microsoft.com/office/officeart/2018/5/layout/IconCircleLabelList"/>
    <dgm:cxn modelId="{F1FA78AE-5004-4F05-91C6-412E8A8437E3}" type="presOf" srcId="{31B99EDF-B6D6-4328-90A9-8213EB4CC73A}" destId="{F5D0BA48-17E4-41AF-A299-DEE225BC9729}" srcOrd="0" destOrd="0" presId="urn:microsoft.com/office/officeart/2018/5/layout/IconCircleLabelList"/>
    <dgm:cxn modelId="{28FD53B0-9635-4585-A66D-6411B4E896A3}" type="presOf" srcId="{FD50D7C1-D595-444A-96DA-7ED5E7EC426C}" destId="{5C807C20-A61C-4464-8A24-504F0E2F315F}" srcOrd="0" destOrd="0" presId="urn:microsoft.com/office/officeart/2018/5/layout/IconCircleLabelList"/>
    <dgm:cxn modelId="{41FE22B5-6771-4E70-B8FF-D2579184B667}" srcId="{FD50D7C1-D595-444A-96DA-7ED5E7EC426C}" destId="{31B99EDF-B6D6-4328-90A9-8213EB4CC73A}" srcOrd="3" destOrd="0" parTransId="{AC9C3634-A59D-41A5-96F1-E4CFBE2F1421}" sibTransId="{A02FA496-D411-4AB0-B676-C4EDCE1FCA2D}"/>
    <dgm:cxn modelId="{7893B5B9-195C-4E53-97AE-54B0609A524B}" srcId="{FD50D7C1-D595-444A-96DA-7ED5E7EC426C}" destId="{74179F8A-4779-4753-BFE9-6CC1A14782F7}" srcOrd="1" destOrd="0" parTransId="{AC4043D3-04EA-48DF-BBC8-B82A3BA76AD1}" sibTransId="{7458E5B2-2301-4173-861D-9E4E58AE0375}"/>
    <dgm:cxn modelId="{F45551C0-F4B0-48F5-8FDE-9AAFCE654A13}" srcId="{FD50D7C1-D595-444A-96DA-7ED5E7EC426C}" destId="{20E6E40B-BE17-44D6-A265-3A51E35D7663}" srcOrd="0" destOrd="0" parTransId="{DB15C2CB-5BB5-4E47-B89C-2AADA60B915F}" sibTransId="{3ADF7CCD-89D3-45CE-8189-F807D3876CA5}"/>
    <dgm:cxn modelId="{9DEC7989-2E0B-49A1-B00C-9A56C1FA6EFB}" type="presParOf" srcId="{5C807C20-A61C-4464-8A24-504F0E2F315F}" destId="{F24C1F5F-E56C-46B9-B326-A9737AE9AE00}" srcOrd="0" destOrd="0" presId="urn:microsoft.com/office/officeart/2018/5/layout/IconCircleLabelList"/>
    <dgm:cxn modelId="{2E2CFA87-F373-4654-9456-CFF783EBCE22}" type="presParOf" srcId="{F24C1F5F-E56C-46B9-B326-A9737AE9AE00}" destId="{449FE031-5891-4347-9955-8A8A79FE5DD3}" srcOrd="0" destOrd="0" presId="urn:microsoft.com/office/officeart/2018/5/layout/IconCircleLabelList"/>
    <dgm:cxn modelId="{BAD12322-AED7-4188-908D-58C24EF68B60}" type="presParOf" srcId="{F24C1F5F-E56C-46B9-B326-A9737AE9AE00}" destId="{0C1CF035-3AF8-43F5-8976-91676F6867E9}" srcOrd="1" destOrd="0" presId="urn:microsoft.com/office/officeart/2018/5/layout/IconCircleLabelList"/>
    <dgm:cxn modelId="{DD010D4E-4174-4ADB-819D-34FE53773F14}" type="presParOf" srcId="{F24C1F5F-E56C-46B9-B326-A9737AE9AE00}" destId="{FA66D03E-0676-472F-93A9-B29F8438EB44}" srcOrd="2" destOrd="0" presId="urn:microsoft.com/office/officeart/2018/5/layout/IconCircleLabelList"/>
    <dgm:cxn modelId="{79B0EF39-BFCA-41C6-81E9-B71DD62A5C13}" type="presParOf" srcId="{F24C1F5F-E56C-46B9-B326-A9737AE9AE00}" destId="{07408ECA-E344-4788-906D-7E59AB3DA07D}" srcOrd="3" destOrd="0" presId="urn:microsoft.com/office/officeart/2018/5/layout/IconCircleLabelList"/>
    <dgm:cxn modelId="{C5078E72-7EDF-4831-940D-90D1EF8F9610}" type="presParOf" srcId="{5C807C20-A61C-4464-8A24-504F0E2F315F}" destId="{43C9DC25-805E-484F-9CB2-604754A79937}" srcOrd="1" destOrd="0" presId="urn:microsoft.com/office/officeart/2018/5/layout/IconCircleLabelList"/>
    <dgm:cxn modelId="{8CED10A6-0C8A-49DF-973F-22BCCAADC6CC}" type="presParOf" srcId="{5C807C20-A61C-4464-8A24-504F0E2F315F}" destId="{A78076A7-5896-41D7-84F9-C3C03731834E}" srcOrd="2" destOrd="0" presId="urn:microsoft.com/office/officeart/2018/5/layout/IconCircleLabelList"/>
    <dgm:cxn modelId="{29B7E6B8-663C-4894-9D90-A88E529AC13B}" type="presParOf" srcId="{A78076A7-5896-41D7-84F9-C3C03731834E}" destId="{B19D20FC-84C3-40B3-B4B6-AD5191A7CE9E}" srcOrd="0" destOrd="0" presId="urn:microsoft.com/office/officeart/2018/5/layout/IconCircleLabelList"/>
    <dgm:cxn modelId="{CD9D9E85-0286-4344-B780-0671A4854E7F}" type="presParOf" srcId="{A78076A7-5896-41D7-84F9-C3C03731834E}" destId="{152E8F23-E4E7-4AC2-881E-9777748C1FF4}" srcOrd="1" destOrd="0" presId="urn:microsoft.com/office/officeart/2018/5/layout/IconCircleLabelList"/>
    <dgm:cxn modelId="{128FF1AC-DF75-4B66-B59B-E6C5FDC3F98E}" type="presParOf" srcId="{A78076A7-5896-41D7-84F9-C3C03731834E}" destId="{45E2C868-1DED-4D4C-99A3-15D868986C51}" srcOrd="2" destOrd="0" presId="urn:microsoft.com/office/officeart/2018/5/layout/IconCircleLabelList"/>
    <dgm:cxn modelId="{C2D0B12C-FF31-49F9-A7EE-3C42ECBFD8F1}" type="presParOf" srcId="{A78076A7-5896-41D7-84F9-C3C03731834E}" destId="{E029B1C8-E617-44F2-9789-2E3207261FF9}" srcOrd="3" destOrd="0" presId="urn:microsoft.com/office/officeart/2018/5/layout/IconCircleLabelList"/>
    <dgm:cxn modelId="{0351586F-E7F1-4C1E-B33A-A2362CF814E6}" type="presParOf" srcId="{5C807C20-A61C-4464-8A24-504F0E2F315F}" destId="{CD26C5E8-1942-43D2-ADEE-C2E26ACEA08B}" srcOrd="3" destOrd="0" presId="urn:microsoft.com/office/officeart/2018/5/layout/IconCircleLabelList"/>
    <dgm:cxn modelId="{2971B258-A07D-4E74-9302-21A46C10D565}" type="presParOf" srcId="{5C807C20-A61C-4464-8A24-504F0E2F315F}" destId="{654DE064-8C8E-4EF7-8A64-42BFE3CC378F}" srcOrd="4" destOrd="0" presId="urn:microsoft.com/office/officeart/2018/5/layout/IconCircleLabelList"/>
    <dgm:cxn modelId="{26BBC7FD-8A6C-4AE3-8B8A-51C39094AAA0}" type="presParOf" srcId="{654DE064-8C8E-4EF7-8A64-42BFE3CC378F}" destId="{119DF638-3533-41DA-B1D8-4085299100C8}" srcOrd="0" destOrd="0" presId="urn:microsoft.com/office/officeart/2018/5/layout/IconCircleLabelList"/>
    <dgm:cxn modelId="{70012D44-4CB7-4477-B921-8D30BE6F9F06}" type="presParOf" srcId="{654DE064-8C8E-4EF7-8A64-42BFE3CC378F}" destId="{900C66F9-FB0E-47DF-B435-92277E355A73}" srcOrd="1" destOrd="0" presId="urn:microsoft.com/office/officeart/2018/5/layout/IconCircleLabelList"/>
    <dgm:cxn modelId="{94081DC7-5712-405C-8C95-8D1C8426BE7D}" type="presParOf" srcId="{654DE064-8C8E-4EF7-8A64-42BFE3CC378F}" destId="{3B9B1EAE-016F-43D0-AF89-25AF644D8FEF}" srcOrd="2" destOrd="0" presId="urn:microsoft.com/office/officeart/2018/5/layout/IconCircleLabelList"/>
    <dgm:cxn modelId="{4210ECD8-5341-458E-A97E-977A93C6B42C}" type="presParOf" srcId="{654DE064-8C8E-4EF7-8A64-42BFE3CC378F}" destId="{65BE36D1-77A8-49BF-8093-89C124AAF0B1}" srcOrd="3" destOrd="0" presId="urn:microsoft.com/office/officeart/2018/5/layout/IconCircleLabelList"/>
    <dgm:cxn modelId="{5AA1AF50-30AC-47D1-A5E8-62C2A27E8E29}" type="presParOf" srcId="{5C807C20-A61C-4464-8A24-504F0E2F315F}" destId="{A36F374A-930E-4A25-96AD-E28A51CA3F58}" srcOrd="5" destOrd="0" presId="urn:microsoft.com/office/officeart/2018/5/layout/IconCircleLabelList"/>
    <dgm:cxn modelId="{30748323-8651-4C28-8A73-6FBC9C02F5B8}" type="presParOf" srcId="{5C807C20-A61C-4464-8A24-504F0E2F315F}" destId="{952D805E-23C0-4E43-9C70-50307ED79111}" srcOrd="6" destOrd="0" presId="urn:microsoft.com/office/officeart/2018/5/layout/IconCircleLabelList"/>
    <dgm:cxn modelId="{41C17528-94E7-4A94-B1A5-46ACFA3D082B}" type="presParOf" srcId="{952D805E-23C0-4E43-9C70-50307ED79111}" destId="{331447A0-6E98-448A-B593-4073AABB9477}" srcOrd="0" destOrd="0" presId="urn:microsoft.com/office/officeart/2018/5/layout/IconCircleLabelList"/>
    <dgm:cxn modelId="{A0DD7D8B-6DA6-4F6B-A6C7-0A7B73A03F7B}" type="presParOf" srcId="{952D805E-23C0-4E43-9C70-50307ED79111}" destId="{D128BAD7-DF14-4440-AE9B-6F4A879E257C}" srcOrd="1" destOrd="0" presId="urn:microsoft.com/office/officeart/2018/5/layout/IconCircleLabelList"/>
    <dgm:cxn modelId="{32368DF4-0E15-4ED4-853B-A1A0688EFD41}" type="presParOf" srcId="{952D805E-23C0-4E43-9C70-50307ED79111}" destId="{13945403-5522-4C49-98D0-36CF84C3C5B4}" srcOrd="2" destOrd="0" presId="urn:microsoft.com/office/officeart/2018/5/layout/IconCircleLabelList"/>
    <dgm:cxn modelId="{AFEC750D-5919-4A0C-B90C-E4BA86139112}" type="presParOf" srcId="{952D805E-23C0-4E43-9C70-50307ED79111}" destId="{F5D0BA48-17E4-41AF-A299-DEE225BC972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06056BA-E060-4B80-85C6-C51D86E6AE6C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CDD475E4-7C57-4A8D-850B-45F162136E9B}">
      <dgm:prSet/>
      <dgm:spPr/>
      <dgm:t>
        <a:bodyPr/>
        <a:lstStyle/>
        <a:p>
          <a:pPr>
            <a:defRPr cap="all"/>
          </a:pPr>
          <a:r>
            <a:rPr lang="pl-PL"/>
            <a:t>Wynagrodzenia programistów i testerów</a:t>
          </a:r>
          <a:endParaRPr lang="en-US"/>
        </a:p>
      </dgm:t>
    </dgm:pt>
    <dgm:pt modelId="{F9AEA0F4-3A88-41DA-B39F-70A813B63D74}" type="parTrans" cxnId="{EC25C436-5326-41C1-884D-3016B017A4E8}">
      <dgm:prSet/>
      <dgm:spPr/>
      <dgm:t>
        <a:bodyPr/>
        <a:lstStyle/>
        <a:p>
          <a:endParaRPr lang="en-US"/>
        </a:p>
      </dgm:t>
    </dgm:pt>
    <dgm:pt modelId="{58AC1ED1-333F-401C-A788-E2350BA1379B}" type="sibTrans" cxnId="{EC25C436-5326-41C1-884D-3016B017A4E8}">
      <dgm:prSet/>
      <dgm:spPr/>
      <dgm:t>
        <a:bodyPr/>
        <a:lstStyle/>
        <a:p>
          <a:endParaRPr lang="en-US"/>
        </a:p>
      </dgm:t>
    </dgm:pt>
    <dgm:pt modelId="{1E0BF26E-E9D8-45AB-BDF9-65DFB0C1C850}">
      <dgm:prSet/>
      <dgm:spPr/>
      <dgm:t>
        <a:bodyPr/>
        <a:lstStyle/>
        <a:p>
          <a:pPr>
            <a:defRPr cap="all"/>
          </a:pPr>
          <a:r>
            <a:rPr lang="pl-PL"/>
            <a:t>Koszty hostingu serwera i bazy danych</a:t>
          </a:r>
          <a:endParaRPr lang="en-US"/>
        </a:p>
      </dgm:t>
    </dgm:pt>
    <dgm:pt modelId="{0E5935F3-F745-4765-B3BC-EAA5C18D5610}" type="parTrans" cxnId="{F5210F70-6661-4093-B4C9-7AC556AE8C8C}">
      <dgm:prSet/>
      <dgm:spPr/>
      <dgm:t>
        <a:bodyPr/>
        <a:lstStyle/>
        <a:p>
          <a:endParaRPr lang="en-US"/>
        </a:p>
      </dgm:t>
    </dgm:pt>
    <dgm:pt modelId="{74421850-BDD0-4ECC-8E49-47413306AFC1}" type="sibTrans" cxnId="{F5210F70-6661-4093-B4C9-7AC556AE8C8C}">
      <dgm:prSet/>
      <dgm:spPr/>
      <dgm:t>
        <a:bodyPr/>
        <a:lstStyle/>
        <a:p>
          <a:endParaRPr lang="en-US"/>
        </a:p>
      </dgm:t>
    </dgm:pt>
    <dgm:pt modelId="{95BAD587-F2C3-4916-AABA-A47CA7DEDF1E}">
      <dgm:prSet/>
      <dgm:spPr/>
      <dgm:t>
        <a:bodyPr/>
        <a:lstStyle/>
        <a:p>
          <a:pPr>
            <a:defRPr cap="all"/>
          </a:pPr>
          <a:r>
            <a:rPr lang="pl-PL"/>
            <a:t>Licencje na narzędzia deweloperskie</a:t>
          </a:r>
          <a:endParaRPr lang="en-US"/>
        </a:p>
      </dgm:t>
    </dgm:pt>
    <dgm:pt modelId="{24AF1DF7-769A-44F8-AF48-8F5E128E20C2}" type="parTrans" cxnId="{FB2D818D-757F-4AFA-8796-D1A3EAB1EC95}">
      <dgm:prSet/>
      <dgm:spPr/>
      <dgm:t>
        <a:bodyPr/>
        <a:lstStyle/>
        <a:p>
          <a:endParaRPr lang="en-US"/>
        </a:p>
      </dgm:t>
    </dgm:pt>
    <dgm:pt modelId="{00D4E745-0617-4AA3-B1C5-3C9DBB4EDF2A}" type="sibTrans" cxnId="{FB2D818D-757F-4AFA-8796-D1A3EAB1EC95}">
      <dgm:prSet/>
      <dgm:spPr/>
      <dgm:t>
        <a:bodyPr/>
        <a:lstStyle/>
        <a:p>
          <a:endParaRPr lang="en-US"/>
        </a:p>
      </dgm:t>
    </dgm:pt>
    <dgm:pt modelId="{450E7D52-9B2D-4949-BE5F-B217805BA17A}">
      <dgm:prSet/>
      <dgm:spPr/>
      <dgm:t>
        <a:bodyPr/>
        <a:lstStyle/>
        <a:p>
          <a:pPr>
            <a:defRPr cap="all"/>
          </a:pPr>
          <a:r>
            <a:rPr lang="pl-PL"/>
            <a:t>Czas poświęcony na projekt</a:t>
          </a:r>
          <a:endParaRPr lang="en-US"/>
        </a:p>
      </dgm:t>
    </dgm:pt>
    <dgm:pt modelId="{9FB3A86B-4550-4133-92E1-05C1874BF754}" type="parTrans" cxnId="{62832B00-5F2A-4DA6-A5C6-74C25D5B75FF}">
      <dgm:prSet/>
      <dgm:spPr/>
      <dgm:t>
        <a:bodyPr/>
        <a:lstStyle/>
        <a:p>
          <a:endParaRPr lang="en-US"/>
        </a:p>
      </dgm:t>
    </dgm:pt>
    <dgm:pt modelId="{EC42A4A6-F865-437A-A375-03C026BECEB6}" type="sibTrans" cxnId="{62832B00-5F2A-4DA6-A5C6-74C25D5B75FF}">
      <dgm:prSet/>
      <dgm:spPr/>
      <dgm:t>
        <a:bodyPr/>
        <a:lstStyle/>
        <a:p>
          <a:endParaRPr lang="en-US"/>
        </a:p>
      </dgm:t>
    </dgm:pt>
    <dgm:pt modelId="{426C7EE0-069C-4F3E-9172-B49D6DC30C9E}" type="pres">
      <dgm:prSet presAssocID="{C06056BA-E060-4B80-85C6-C51D86E6AE6C}" presName="root" presStyleCnt="0">
        <dgm:presLayoutVars>
          <dgm:dir/>
          <dgm:resizeHandles val="exact"/>
        </dgm:presLayoutVars>
      </dgm:prSet>
      <dgm:spPr/>
    </dgm:pt>
    <dgm:pt modelId="{BDF6A465-697F-47EB-8E64-6094F5C417F2}" type="pres">
      <dgm:prSet presAssocID="{CDD475E4-7C57-4A8D-850B-45F162136E9B}" presName="compNode" presStyleCnt="0"/>
      <dgm:spPr/>
    </dgm:pt>
    <dgm:pt modelId="{527C83E8-BE30-4231-B733-11AFB2F7A8FF}" type="pres">
      <dgm:prSet presAssocID="{CDD475E4-7C57-4A8D-850B-45F162136E9B}" presName="iconBgRect" presStyleLbl="bgShp" presStyleIdx="0" presStyleCnt="4"/>
      <dgm:spPr/>
    </dgm:pt>
    <dgm:pt modelId="{BBD142E9-92B7-4861-B5C9-BC0BD3BEA012}" type="pres">
      <dgm:prSet presAssocID="{CDD475E4-7C57-4A8D-850B-45F162136E9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eniądze"/>
        </a:ext>
      </dgm:extLst>
    </dgm:pt>
    <dgm:pt modelId="{BAF90ACF-5DD7-4375-A2C8-13D3F49FDFC2}" type="pres">
      <dgm:prSet presAssocID="{CDD475E4-7C57-4A8D-850B-45F162136E9B}" presName="spaceRect" presStyleCnt="0"/>
      <dgm:spPr/>
    </dgm:pt>
    <dgm:pt modelId="{8CC86D75-8BEC-4FDB-9BD4-725E75B4AF90}" type="pres">
      <dgm:prSet presAssocID="{CDD475E4-7C57-4A8D-850B-45F162136E9B}" presName="textRect" presStyleLbl="revTx" presStyleIdx="0" presStyleCnt="4">
        <dgm:presLayoutVars>
          <dgm:chMax val="1"/>
          <dgm:chPref val="1"/>
        </dgm:presLayoutVars>
      </dgm:prSet>
      <dgm:spPr/>
    </dgm:pt>
    <dgm:pt modelId="{EB0BD6DC-8682-4AD0-8415-67938BDBCA4C}" type="pres">
      <dgm:prSet presAssocID="{58AC1ED1-333F-401C-A788-E2350BA1379B}" presName="sibTrans" presStyleCnt="0"/>
      <dgm:spPr/>
    </dgm:pt>
    <dgm:pt modelId="{0DCDB765-CFA1-46A9-8B02-34C418BC538B}" type="pres">
      <dgm:prSet presAssocID="{1E0BF26E-E9D8-45AB-BDF9-65DFB0C1C850}" presName="compNode" presStyleCnt="0"/>
      <dgm:spPr/>
    </dgm:pt>
    <dgm:pt modelId="{8B26005C-F191-47F9-B93E-1AE8AC7029CA}" type="pres">
      <dgm:prSet presAssocID="{1E0BF26E-E9D8-45AB-BDF9-65DFB0C1C850}" presName="iconBgRect" presStyleLbl="bgShp" presStyleIdx="1" presStyleCnt="4"/>
      <dgm:spPr/>
    </dgm:pt>
    <dgm:pt modelId="{7F650839-1B67-4D61-A604-9C9DB2574A1C}" type="pres">
      <dgm:prSet presAssocID="{1E0BF26E-E9D8-45AB-BDF9-65DFB0C1C85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ty"/>
        </a:ext>
      </dgm:extLst>
    </dgm:pt>
    <dgm:pt modelId="{89CC5CCB-1EE3-4A63-B8DA-D85C3FC8CFD7}" type="pres">
      <dgm:prSet presAssocID="{1E0BF26E-E9D8-45AB-BDF9-65DFB0C1C850}" presName="spaceRect" presStyleCnt="0"/>
      <dgm:spPr/>
    </dgm:pt>
    <dgm:pt modelId="{23746A93-9523-49D0-9A55-98D87AF9FADD}" type="pres">
      <dgm:prSet presAssocID="{1E0BF26E-E9D8-45AB-BDF9-65DFB0C1C850}" presName="textRect" presStyleLbl="revTx" presStyleIdx="1" presStyleCnt="4">
        <dgm:presLayoutVars>
          <dgm:chMax val="1"/>
          <dgm:chPref val="1"/>
        </dgm:presLayoutVars>
      </dgm:prSet>
      <dgm:spPr/>
    </dgm:pt>
    <dgm:pt modelId="{780E07D6-2B93-47AF-AC04-26C79EC7B7CA}" type="pres">
      <dgm:prSet presAssocID="{74421850-BDD0-4ECC-8E49-47413306AFC1}" presName="sibTrans" presStyleCnt="0"/>
      <dgm:spPr/>
    </dgm:pt>
    <dgm:pt modelId="{2482B8CF-C4FF-4300-83CC-564BD7170B8D}" type="pres">
      <dgm:prSet presAssocID="{95BAD587-F2C3-4916-AABA-A47CA7DEDF1E}" presName="compNode" presStyleCnt="0"/>
      <dgm:spPr/>
    </dgm:pt>
    <dgm:pt modelId="{36E02AFE-E1F4-4300-B46A-559CCD7E0E47}" type="pres">
      <dgm:prSet presAssocID="{95BAD587-F2C3-4916-AABA-A47CA7DEDF1E}" presName="iconBgRect" presStyleLbl="bgShp" presStyleIdx="2" presStyleCnt="4"/>
      <dgm:spPr/>
    </dgm:pt>
    <dgm:pt modelId="{6476BB7B-7BA2-4060-8574-BAB1D6FD3530}" type="pres">
      <dgm:prSet presAssocID="{95BAD587-F2C3-4916-AABA-A47CA7DEDF1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arzędzia"/>
        </a:ext>
      </dgm:extLst>
    </dgm:pt>
    <dgm:pt modelId="{FB8D28CF-E901-4271-BB23-E9E01F07ADB7}" type="pres">
      <dgm:prSet presAssocID="{95BAD587-F2C3-4916-AABA-A47CA7DEDF1E}" presName="spaceRect" presStyleCnt="0"/>
      <dgm:spPr/>
    </dgm:pt>
    <dgm:pt modelId="{876725F6-50C6-465F-95B4-67ED4955EFB8}" type="pres">
      <dgm:prSet presAssocID="{95BAD587-F2C3-4916-AABA-A47CA7DEDF1E}" presName="textRect" presStyleLbl="revTx" presStyleIdx="2" presStyleCnt="4">
        <dgm:presLayoutVars>
          <dgm:chMax val="1"/>
          <dgm:chPref val="1"/>
        </dgm:presLayoutVars>
      </dgm:prSet>
      <dgm:spPr/>
    </dgm:pt>
    <dgm:pt modelId="{79186092-3224-4B41-A820-11E54A7D50EA}" type="pres">
      <dgm:prSet presAssocID="{00D4E745-0617-4AA3-B1C5-3C9DBB4EDF2A}" presName="sibTrans" presStyleCnt="0"/>
      <dgm:spPr/>
    </dgm:pt>
    <dgm:pt modelId="{D9675E50-4BC4-49DA-AD98-CA5A9B9E37DD}" type="pres">
      <dgm:prSet presAssocID="{450E7D52-9B2D-4949-BE5F-B217805BA17A}" presName="compNode" presStyleCnt="0"/>
      <dgm:spPr/>
    </dgm:pt>
    <dgm:pt modelId="{64C4FF72-0AC3-42C6-8B39-8558D94F7587}" type="pres">
      <dgm:prSet presAssocID="{450E7D52-9B2D-4949-BE5F-B217805BA17A}" presName="iconBgRect" presStyleLbl="bgShp" presStyleIdx="3" presStyleCnt="4"/>
      <dgm:spPr/>
    </dgm:pt>
    <dgm:pt modelId="{4B6AC4B3-A66F-4BEF-8121-470EEAEF14C9}" type="pres">
      <dgm:prSet presAssocID="{450E7D52-9B2D-4949-BE5F-B217805BA17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er"/>
        </a:ext>
      </dgm:extLst>
    </dgm:pt>
    <dgm:pt modelId="{7FE9F55A-CA8E-41B2-9B11-2B18B272F410}" type="pres">
      <dgm:prSet presAssocID="{450E7D52-9B2D-4949-BE5F-B217805BA17A}" presName="spaceRect" presStyleCnt="0"/>
      <dgm:spPr/>
    </dgm:pt>
    <dgm:pt modelId="{CFC7F1EB-0CAC-4C49-9981-FBE6D53C22A1}" type="pres">
      <dgm:prSet presAssocID="{450E7D52-9B2D-4949-BE5F-B217805BA17A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62832B00-5F2A-4DA6-A5C6-74C25D5B75FF}" srcId="{C06056BA-E060-4B80-85C6-C51D86E6AE6C}" destId="{450E7D52-9B2D-4949-BE5F-B217805BA17A}" srcOrd="3" destOrd="0" parTransId="{9FB3A86B-4550-4133-92E1-05C1874BF754}" sibTransId="{EC42A4A6-F865-437A-A375-03C026BECEB6}"/>
    <dgm:cxn modelId="{EC25C436-5326-41C1-884D-3016B017A4E8}" srcId="{C06056BA-E060-4B80-85C6-C51D86E6AE6C}" destId="{CDD475E4-7C57-4A8D-850B-45F162136E9B}" srcOrd="0" destOrd="0" parTransId="{F9AEA0F4-3A88-41DA-B39F-70A813B63D74}" sibTransId="{58AC1ED1-333F-401C-A788-E2350BA1379B}"/>
    <dgm:cxn modelId="{E8C6283F-3EE2-4F92-BD5B-F6FB5B6F18D6}" type="presOf" srcId="{450E7D52-9B2D-4949-BE5F-B217805BA17A}" destId="{CFC7F1EB-0CAC-4C49-9981-FBE6D53C22A1}" srcOrd="0" destOrd="0" presId="urn:microsoft.com/office/officeart/2018/5/layout/IconCircleLabelList"/>
    <dgm:cxn modelId="{F5210F70-6661-4093-B4C9-7AC556AE8C8C}" srcId="{C06056BA-E060-4B80-85C6-C51D86E6AE6C}" destId="{1E0BF26E-E9D8-45AB-BDF9-65DFB0C1C850}" srcOrd="1" destOrd="0" parTransId="{0E5935F3-F745-4765-B3BC-EAA5C18D5610}" sibTransId="{74421850-BDD0-4ECC-8E49-47413306AFC1}"/>
    <dgm:cxn modelId="{FB2D818D-757F-4AFA-8796-D1A3EAB1EC95}" srcId="{C06056BA-E060-4B80-85C6-C51D86E6AE6C}" destId="{95BAD587-F2C3-4916-AABA-A47CA7DEDF1E}" srcOrd="2" destOrd="0" parTransId="{24AF1DF7-769A-44F8-AF48-8F5E128E20C2}" sibTransId="{00D4E745-0617-4AA3-B1C5-3C9DBB4EDF2A}"/>
    <dgm:cxn modelId="{4CB262B8-C397-4176-9FD1-22C914A0BBDD}" type="presOf" srcId="{C06056BA-E060-4B80-85C6-C51D86E6AE6C}" destId="{426C7EE0-069C-4F3E-9172-B49D6DC30C9E}" srcOrd="0" destOrd="0" presId="urn:microsoft.com/office/officeart/2018/5/layout/IconCircleLabelList"/>
    <dgm:cxn modelId="{073386BB-2938-4E33-BA6B-2A38E8FDA0FD}" type="presOf" srcId="{1E0BF26E-E9D8-45AB-BDF9-65DFB0C1C850}" destId="{23746A93-9523-49D0-9A55-98D87AF9FADD}" srcOrd="0" destOrd="0" presId="urn:microsoft.com/office/officeart/2018/5/layout/IconCircleLabelList"/>
    <dgm:cxn modelId="{EEF48CD8-6916-4419-9416-147800515148}" type="presOf" srcId="{95BAD587-F2C3-4916-AABA-A47CA7DEDF1E}" destId="{876725F6-50C6-465F-95B4-67ED4955EFB8}" srcOrd="0" destOrd="0" presId="urn:microsoft.com/office/officeart/2018/5/layout/IconCircleLabelList"/>
    <dgm:cxn modelId="{840531E5-2D22-44D7-BDAB-3801260D9BFB}" type="presOf" srcId="{CDD475E4-7C57-4A8D-850B-45F162136E9B}" destId="{8CC86D75-8BEC-4FDB-9BD4-725E75B4AF90}" srcOrd="0" destOrd="0" presId="urn:microsoft.com/office/officeart/2018/5/layout/IconCircleLabelList"/>
    <dgm:cxn modelId="{187616C0-36D8-445E-95A1-8E3F677DA784}" type="presParOf" srcId="{426C7EE0-069C-4F3E-9172-B49D6DC30C9E}" destId="{BDF6A465-697F-47EB-8E64-6094F5C417F2}" srcOrd="0" destOrd="0" presId="urn:microsoft.com/office/officeart/2018/5/layout/IconCircleLabelList"/>
    <dgm:cxn modelId="{BCFD1CBA-38C6-4313-91FE-492482D2B3C1}" type="presParOf" srcId="{BDF6A465-697F-47EB-8E64-6094F5C417F2}" destId="{527C83E8-BE30-4231-B733-11AFB2F7A8FF}" srcOrd="0" destOrd="0" presId="urn:microsoft.com/office/officeart/2018/5/layout/IconCircleLabelList"/>
    <dgm:cxn modelId="{ECDAC535-03C1-4AA3-B836-5EE1F5EB14C7}" type="presParOf" srcId="{BDF6A465-697F-47EB-8E64-6094F5C417F2}" destId="{BBD142E9-92B7-4861-B5C9-BC0BD3BEA012}" srcOrd="1" destOrd="0" presId="urn:microsoft.com/office/officeart/2018/5/layout/IconCircleLabelList"/>
    <dgm:cxn modelId="{B2F20520-BDD6-4F52-8D33-2E0EB603FFCC}" type="presParOf" srcId="{BDF6A465-697F-47EB-8E64-6094F5C417F2}" destId="{BAF90ACF-5DD7-4375-A2C8-13D3F49FDFC2}" srcOrd="2" destOrd="0" presId="urn:microsoft.com/office/officeart/2018/5/layout/IconCircleLabelList"/>
    <dgm:cxn modelId="{A45440CB-C5B0-4729-8036-7FFE33E3B59C}" type="presParOf" srcId="{BDF6A465-697F-47EB-8E64-6094F5C417F2}" destId="{8CC86D75-8BEC-4FDB-9BD4-725E75B4AF90}" srcOrd="3" destOrd="0" presId="urn:microsoft.com/office/officeart/2018/5/layout/IconCircleLabelList"/>
    <dgm:cxn modelId="{9F70A99D-0690-4C41-9733-3D6777E5EC02}" type="presParOf" srcId="{426C7EE0-069C-4F3E-9172-B49D6DC30C9E}" destId="{EB0BD6DC-8682-4AD0-8415-67938BDBCA4C}" srcOrd="1" destOrd="0" presId="urn:microsoft.com/office/officeart/2018/5/layout/IconCircleLabelList"/>
    <dgm:cxn modelId="{83837DA8-7B83-4699-99DD-5430064A057D}" type="presParOf" srcId="{426C7EE0-069C-4F3E-9172-B49D6DC30C9E}" destId="{0DCDB765-CFA1-46A9-8B02-34C418BC538B}" srcOrd="2" destOrd="0" presId="urn:microsoft.com/office/officeart/2018/5/layout/IconCircleLabelList"/>
    <dgm:cxn modelId="{E84600A0-781A-4F19-ABF8-3769D9AED094}" type="presParOf" srcId="{0DCDB765-CFA1-46A9-8B02-34C418BC538B}" destId="{8B26005C-F191-47F9-B93E-1AE8AC7029CA}" srcOrd="0" destOrd="0" presId="urn:microsoft.com/office/officeart/2018/5/layout/IconCircleLabelList"/>
    <dgm:cxn modelId="{B45851AA-8CDB-4351-A6EE-CF1D37132C01}" type="presParOf" srcId="{0DCDB765-CFA1-46A9-8B02-34C418BC538B}" destId="{7F650839-1B67-4D61-A604-9C9DB2574A1C}" srcOrd="1" destOrd="0" presId="urn:microsoft.com/office/officeart/2018/5/layout/IconCircleLabelList"/>
    <dgm:cxn modelId="{A3B1F02E-7D1B-4AAB-916C-B1FA6CAD6C4A}" type="presParOf" srcId="{0DCDB765-CFA1-46A9-8B02-34C418BC538B}" destId="{89CC5CCB-1EE3-4A63-B8DA-D85C3FC8CFD7}" srcOrd="2" destOrd="0" presId="urn:microsoft.com/office/officeart/2018/5/layout/IconCircleLabelList"/>
    <dgm:cxn modelId="{5AF82831-EEB2-4289-94F9-49E1B3C96B48}" type="presParOf" srcId="{0DCDB765-CFA1-46A9-8B02-34C418BC538B}" destId="{23746A93-9523-49D0-9A55-98D87AF9FADD}" srcOrd="3" destOrd="0" presId="urn:microsoft.com/office/officeart/2018/5/layout/IconCircleLabelList"/>
    <dgm:cxn modelId="{0B1A9473-7AD3-4DE1-84D9-832F88AE6ABD}" type="presParOf" srcId="{426C7EE0-069C-4F3E-9172-B49D6DC30C9E}" destId="{780E07D6-2B93-47AF-AC04-26C79EC7B7CA}" srcOrd="3" destOrd="0" presId="urn:microsoft.com/office/officeart/2018/5/layout/IconCircleLabelList"/>
    <dgm:cxn modelId="{9FD98F3A-4DBC-4381-9C2F-4E95D3879EC2}" type="presParOf" srcId="{426C7EE0-069C-4F3E-9172-B49D6DC30C9E}" destId="{2482B8CF-C4FF-4300-83CC-564BD7170B8D}" srcOrd="4" destOrd="0" presId="urn:microsoft.com/office/officeart/2018/5/layout/IconCircleLabelList"/>
    <dgm:cxn modelId="{B11D4A84-87EE-4E7B-ABD7-57A04C8138B6}" type="presParOf" srcId="{2482B8CF-C4FF-4300-83CC-564BD7170B8D}" destId="{36E02AFE-E1F4-4300-B46A-559CCD7E0E47}" srcOrd="0" destOrd="0" presId="urn:microsoft.com/office/officeart/2018/5/layout/IconCircleLabelList"/>
    <dgm:cxn modelId="{B042645D-7BD1-4499-96F9-08761E176A1D}" type="presParOf" srcId="{2482B8CF-C4FF-4300-83CC-564BD7170B8D}" destId="{6476BB7B-7BA2-4060-8574-BAB1D6FD3530}" srcOrd="1" destOrd="0" presId="urn:microsoft.com/office/officeart/2018/5/layout/IconCircleLabelList"/>
    <dgm:cxn modelId="{EA040DCE-A39A-45BD-80C5-B77E28475AA6}" type="presParOf" srcId="{2482B8CF-C4FF-4300-83CC-564BD7170B8D}" destId="{FB8D28CF-E901-4271-BB23-E9E01F07ADB7}" srcOrd="2" destOrd="0" presId="urn:microsoft.com/office/officeart/2018/5/layout/IconCircleLabelList"/>
    <dgm:cxn modelId="{5BA6B243-805F-442A-BDAA-755D30DAEEFA}" type="presParOf" srcId="{2482B8CF-C4FF-4300-83CC-564BD7170B8D}" destId="{876725F6-50C6-465F-95B4-67ED4955EFB8}" srcOrd="3" destOrd="0" presId="urn:microsoft.com/office/officeart/2018/5/layout/IconCircleLabelList"/>
    <dgm:cxn modelId="{9BC1D07C-3C0C-4288-B96F-BEA3B32CDCDD}" type="presParOf" srcId="{426C7EE0-069C-4F3E-9172-B49D6DC30C9E}" destId="{79186092-3224-4B41-A820-11E54A7D50EA}" srcOrd="5" destOrd="0" presId="urn:microsoft.com/office/officeart/2018/5/layout/IconCircleLabelList"/>
    <dgm:cxn modelId="{7D9B9029-180D-408B-A07D-8BD9A0C91EED}" type="presParOf" srcId="{426C7EE0-069C-4F3E-9172-B49D6DC30C9E}" destId="{D9675E50-4BC4-49DA-AD98-CA5A9B9E37DD}" srcOrd="6" destOrd="0" presId="urn:microsoft.com/office/officeart/2018/5/layout/IconCircleLabelList"/>
    <dgm:cxn modelId="{1C24A289-D935-41DA-9E40-40B46F86415D}" type="presParOf" srcId="{D9675E50-4BC4-49DA-AD98-CA5A9B9E37DD}" destId="{64C4FF72-0AC3-42C6-8B39-8558D94F7587}" srcOrd="0" destOrd="0" presId="urn:microsoft.com/office/officeart/2018/5/layout/IconCircleLabelList"/>
    <dgm:cxn modelId="{AB1283D0-1C8A-4B65-ACDA-F73568113583}" type="presParOf" srcId="{D9675E50-4BC4-49DA-AD98-CA5A9B9E37DD}" destId="{4B6AC4B3-A66F-4BEF-8121-470EEAEF14C9}" srcOrd="1" destOrd="0" presId="urn:microsoft.com/office/officeart/2018/5/layout/IconCircleLabelList"/>
    <dgm:cxn modelId="{1C448BE7-2EC2-44BA-B955-A4B3F4CB785F}" type="presParOf" srcId="{D9675E50-4BC4-49DA-AD98-CA5A9B9E37DD}" destId="{7FE9F55A-CA8E-41B2-9B11-2B18B272F410}" srcOrd="2" destOrd="0" presId="urn:microsoft.com/office/officeart/2018/5/layout/IconCircleLabelList"/>
    <dgm:cxn modelId="{543ED798-C07A-4D3C-99EC-7FF38F7C6610}" type="presParOf" srcId="{D9675E50-4BC4-49DA-AD98-CA5A9B9E37DD}" destId="{CFC7F1EB-0CAC-4C49-9981-FBE6D53C22A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5F9952-ACC8-4D42-8ECC-9C9D14A432EE}">
      <dsp:nvSpPr>
        <dsp:cNvPr id="0" name=""/>
        <dsp:cNvSpPr/>
      </dsp:nvSpPr>
      <dsp:spPr>
        <a:xfrm>
          <a:off x="0" y="212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E0C90B-F382-4959-AB55-8BC35292B4F5}">
      <dsp:nvSpPr>
        <dsp:cNvPr id="0" name=""/>
        <dsp:cNvSpPr/>
      </dsp:nvSpPr>
      <dsp:spPr>
        <a:xfrm>
          <a:off x="0" y="2124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300" b="1" kern="1200"/>
            <a:t>Patryk Pawliński: Project manager, DevOps</a:t>
          </a:r>
          <a:endParaRPr lang="en-US" sz="3300" kern="1200"/>
        </a:p>
      </dsp:txBody>
      <dsp:txXfrm>
        <a:off x="0" y="2124"/>
        <a:ext cx="10515600" cy="724514"/>
      </dsp:txXfrm>
    </dsp:sp>
    <dsp:sp modelId="{5227FFFA-A4F3-4637-88BE-FDA0C51CF26B}">
      <dsp:nvSpPr>
        <dsp:cNvPr id="0" name=""/>
        <dsp:cNvSpPr/>
      </dsp:nvSpPr>
      <dsp:spPr>
        <a:xfrm>
          <a:off x="0" y="72663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C9F4E9-4FFC-4914-81E2-AAC62EC61499}">
      <dsp:nvSpPr>
        <dsp:cNvPr id="0" name=""/>
        <dsp:cNvSpPr/>
      </dsp:nvSpPr>
      <dsp:spPr>
        <a:xfrm>
          <a:off x="0" y="726639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300" b="1" kern="1200"/>
            <a:t>Maciej Myśków: Backend developer</a:t>
          </a:r>
          <a:endParaRPr lang="en-US" sz="3300" kern="1200"/>
        </a:p>
      </dsp:txBody>
      <dsp:txXfrm>
        <a:off x="0" y="726639"/>
        <a:ext cx="10515600" cy="724514"/>
      </dsp:txXfrm>
    </dsp:sp>
    <dsp:sp modelId="{B9310F6F-8D30-46A7-8BEA-D995DB95C40B}">
      <dsp:nvSpPr>
        <dsp:cNvPr id="0" name=""/>
        <dsp:cNvSpPr/>
      </dsp:nvSpPr>
      <dsp:spPr>
        <a:xfrm>
          <a:off x="0" y="145115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7F10BD-A88D-4D48-A064-0AFE443D45FA}">
      <dsp:nvSpPr>
        <dsp:cNvPr id="0" name=""/>
        <dsp:cNvSpPr/>
      </dsp:nvSpPr>
      <dsp:spPr>
        <a:xfrm>
          <a:off x="0" y="1451154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300" b="1" kern="1200"/>
            <a:t>Karol Bober: UI/UI designer</a:t>
          </a:r>
          <a:endParaRPr lang="en-US" sz="3300" kern="1200"/>
        </a:p>
      </dsp:txBody>
      <dsp:txXfrm>
        <a:off x="0" y="1451154"/>
        <a:ext cx="10515600" cy="724514"/>
      </dsp:txXfrm>
    </dsp:sp>
    <dsp:sp modelId="{141B1BB6-053F-4936-988A-DE1D49C16B92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91DF7C-1604-4491-B81F-E516B95B5FFC}">
      <dsp:nvSpPr>
        <dsp:cNvPr id="0" name=""/>
        <dsp:cNvSpPr/>
      </dsp:nvSpPr>
      <dsp:spPr>
        <a:xfrm>
          <a:off x="0" y="2175669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300" b="1" kern="1200"/>
            <a:t>Bartosz Gancarek: Frontend developer</a:t>
          </a:r>
          <a:endParaRPr lang="en-US" sz="3300" kern="1200"/>
        </a:p>
      </dsp:txBody>
      <dsp:txXfrm>
        <a:off x="0" y="2175669"/>
        <a:ext cx="10515600" cy="724514"/>
      </dsp:txXfrm>
    </dsp:sp>
    <dsp:sp modelId="{9B898BE7-BD38-45DF-9F80-959112869912}">
      <dsp:nvSpPr>
        <dsp:cNvPr id="0" name=""/>
        <dsp:cNvSpPr/>
      </dsp:nvSpPr>
      <dsp:spPr>
        <a:xfrm>
          <a:off x="0" y="2900183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0DF3F6-2606-4201-9BA0-BA656EEF9B5B}">
      <dsp:nvSpPr>
        <dsp:cNvPr id="0" name=""/>
        <dsp:cNvSpPr/>
      </dsp:nvSpPr>
      <dsp:spPr>
        <a:xfrm>
          <a:off x="0" y="2900183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300" b="1" kern="1200"/>
            <a:t>Dominik Filipiak: Database manager</a:t>
          </a:r>
          <a:endParaRPr lang="en-US" sz="3300" kern="1200"/>
        </a:p>
      </dsp:txBody>
      <dsp:txXfrm>
        <a:off x="0" y="2900183"/>
        <a:ext cx="10515600" cy="724514"/>
      </dsp:txXfrm>
    </dsp:sp>
    <dsp:sp modelId="{4372D4F4-1AA0-4DBB-B90D-02BC5654925A}">
      <dsp:nvSpPr>
        <dsp:cNvPr id="0" name=""/>
        <dsp:cNvSpPr/>
      </dsp:nvSpPr>
      <dsp:spPr>
        <a:xfrm>
          <a:off x="0" y="3624698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7B4E97-4A18-4EC2-9EFC-AB6095CA7D7A}">
      <dsp:nvSpPr>
        <dsp:cNvPr id="0" name=""/>
        <dsp:cNvSpPr/>
      </dsp:nvSpPr>
      <dsp:spPr>
        <a:xfrm>
          <a:off x="0" y="3624698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300" b="1" kern="1200"/>
            <a:t>Adrian Nurkowski: Tester oprogramowania</a:t>
          </a:r>
          <a:endParaRPr lang="en-US" sz="3300" kern="1200"/>
        </a:p>
      </dsp:txBody>
      <dsp:txXfrm>
        <a:off x="0" y="3624698"/>
        <a:ext cx="10515600" cy="7245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995A3F-DE15-4396-B160-72C1F449AEA3}">
      <dsp:nvSpPr>
        <dsp:cNvPr id="0" name=""/>
        <dsp:cNvSpPr/>
      </dsp:nvSpPr>
      <dsp:spPr>
        <a:xfrm>
          <a:off x="1465053" y="397099"/>
          <a:ext cx="2196000" cy="2196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9A48D9-BE4A-4444-A893-0C29EE8D665D}">
      <dsp:nvSpPr>
        <dsp:cNvPr id="0" name=""/>
        <dsp:cNvSpPr/>
      </dsp:nvSpPr>
      <dsp:spPr>
        <a:xfrm>
          <a:off x="1933053" y="865100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E0573A-0467-4AEF-A618-D65B01020AFD}">
      <dsp:nvSpPr>
        <dsp:cNvPr id="0" name=""/>
        <dsp:cNvSpPr/>
      </dsp:nvSpPr>
      <dsp:spPr>
        <a:xfrm>
          <a:off x="763053" y="3277100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l-PL" sz="1700" kern="1200"/>
            <a:t>Aplikacja Webowa</a:t>
          </a:r>
          <a:endParaRPr lang="en-US" sz="1700" kern="1200"/>
        </a:p>
      </dsp:txBody>
      <dsp:txXfrm>
        <a:off x="763053" y="3277100"/>
        <a:ext cx="3600000" cy="720000"/>
      </dsp:txXfrm>
    </dsp:sp>
    <dsp:sp modelId="{DA01546C-7AF9-4706-8A6A-3FE327D14278}">
      <dsp:nvSpPr>
        <dsp:cNvPr id="0" name=""/>
        <dsp:cNvSpPr/>
      </dsp:nvSpPr>
      <dsp:spPr>
        <a:xfrm>
          <a:off x="5695053" y="397099"/>
          <a:ext cx="2196000" cy="2196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995D2F-17A5-4CC4-AEB9-8CAD89314A43}">
      <dsp:nvSpPr>
        <dsp:cNvPr id="0" name=""/>
        <dsp:cNvSpPr/>
      </dsp:nvSpPr>
      <dsp:spPr>
        <a:xfrm>
          <a:off x="6163053" y="865100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333104-25E4-49BE-B9B8-4235D86DF822}">
      <dsp:nvSpPr>
        <dsp:cNvPr id="0" name=""/>
        <dsp:cNvSpPr/>
      </dsp:nvSpPr>
      <dsp:spPr>
        <a:xfrm>
          <a:off x="4993053" y="3277100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l-PL" sz="1700" kern="1200"/>
            <a:t>Zarządzanie stanem magazynowym sprzętu sieciowego  </a:t>
          </a:r>
          <a:endParaRPr lang="en-US" sz="1700" kern="1200"/>
        </a:p>
      </dsp:txBody>
      <dsp:txXfrm>
        <a:off x="4993053" y="3277100"/>
        <a:ext cx="360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535557-1F4F-4EAB-8CEB-2956C82045F4}">
      <dsp:nvSpPr>
        <dsp:cNvPr id="0" name=""/>
        <dsp:cNvSpPr/>
      </dsp:nvSpPr>
      <dsp:spPr>
        <a:xfrm>
          <a:off x="679050" y="578168"/>
          <a:ext cx="1887187" cy="188718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47E9D3-0FAC-4942-8B66-B45B6312D600}">
      <dsp:nvSpPr>
        <dsp:cNvPr id="0" name=""/>
        <dsp:cNvSpPr/>
      </dsp:nvSpPr>
      <dsp:spPr>
        <a:xfrm>
          <a:off x="1081237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1877D8-AEA2-4F17-A364-3C5AA6FB4412}">
      <dsp:nvSpPr>
        <dsp:cNvPr id="0" name=""/>
        <dsp:cNvSpPr/>
      </dsp:nvSpPr>
      <dsp:spPr>
        <a:xfrm>
          <a:off x="75768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l-PL" sz="1800" kern="1200"/>
            <a:t>Firmy zajmujące się infrastrukturą IT </a:t>
          </a:r>
          <a:endParaRPr lang="en-US" sz="1800" kern="1200"/>
        </a:p>
      </dsp:txBody>
      <dsp:txXfrm>
        <a:off x="75768" y="3053169"/>
        <a:ext cx="3093750" cy="720000"/>
      </dsp:txXfrm>
    </dsp:sp>
    <dsp:sp modelId="{24EDB7AF-FDC5-4916-85EF-74BD6B960629}">
      <dsp:nvSpPr>
        <dsp:cNvPr id="0" name=""/>
        <dsp:cNvSpPr/>
      </dsp:nvSpPr>
      <dsp:spPr>
        <a:xfrm>
          <a:off x="4314206" y="578168"/>
          <a:ext cx="1887187" cy="188718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068A94-726D-4869-AFA6-7380007FB9DB}">
      <dsp:nvSpPr>
        <dsp:cNvPr id="0" name=""/>
        <dsp:cNvSpPr/>
      </dsp:nvSpPr>
      <dsp:spPr>
        <a:xfrm>
          <a:off x="4716393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B27E6E-128D-4637-B2A4-C6AC31E9E2D0}">
      <dsp:nvSpPr>
        <dsp:cNvPr id="0" name=""/>
        <dsp:cNvSpPr/>
      </dsp:nvSpPr>
      <dsp:spPr>
        <a:xfrm>
          <a:off x="3710925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l-PL" sz="1800" kern="1200"/>
            <a:t>Instytucje posiadające własne magazyny sprzętu</a:t>
          </a:r>
          <a:endParaRPr lang="en-US" sz="1800" kern="1200"/>
        </a:p>
      </dsp:txBody>
      <dsp:txXfrm>
        <a:off x="3710925" y="3053169"/>
        <a:ext cx="3093750" cy="720000"/>
      </dsp:txXfrm>
    </dsp:sp>
    <dsp:sp modelId="{C1231F8E-3011-4B77-A875-1CDE87DE5216}">
      <dsp:nvSpPr>
        <dsp:cNvPr id="0" name=""/>
        <dsp:cNvSpPr/>
      </dsp:nvSpPr>
      <dsp:spPr>
        <a:xfrm>
          <a:off x="7949362" y="578168"/>
          <a:ext cx="1887187" cy="188718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C38A1E-C7F6-485D-AF69-778067351769}">
      <dsp:nvSpPr>
        <dsp:cNvPr id="0" name=""/>
        <dsp:cNvSpPr/>
      </dsp:nvSpPr>
      <dsp:spPr>
        <a:xfrm>
          <a:off x="8351550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6FD37B-8138-43CE-A281-7F0E3246F008}">
      <dsp:nvSpPr>
        <dsp:cNvPr id="0" name=""/>
        <dsp:cNvSpPr/>
      </dsp:nvSpPr>
      <dsp:spPr>
        <a:xfrm>
          <a:off x="7346081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l-PL" sz="1800" kern="1200"/>
            <a:t>Uczelnie</a:t>
          </a:r>
          <a:endParaRPr lang="en-US" sz="1800" kern="1200"/>
        </a:p>
      </dsp:txBody>
      <dsp:txXfrm>
        <a:off x="7346081" y="3053169"/>
        <a:ext cx="309375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ACB97F-DCE4-4B34-ADBC-AB485727F0EC}">
      <dsp:nvSpPr>
        <dsp:cNvPr id="0" name=""/>
        <dsp:cNvSpPr/>
      </dsp:nvSpPr>
      <dsp:spPr>
        <a:xfrm>
          <a:off x="82613" y="909059"/>
          <a:ext cx="897246" cy="89724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307631-42D6-4347-9B64-2BBC0F008B9F}">
      <dsp:nvSpPr>
        <dsp:cNvPr id="0" name=""/>
        <dsp:cNvSpPr/>
      </dsp:nvSpPr>
      <dsp:spPr>
        <a:xfrm>
          <a:off x="271034" y="1097481"/>
          <a:ext cx="520402" cy="5204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775555-1ACD-4F88-A549-54A3C31E85AB}">
      <dsp:nvSpPr>
        <dsp:cNvPr id="0" name=""/>
        <dsp:cNvSpPr/>
      </dsp:nvSpPr>
      <dsp:spPr>
        <a:xfrm>
          <a:off x="1172126" y="9090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900" kern="1200"/>
            <a:t>Baza danych</a:t>
          </a:r>
          <a:endParaRPr lang="en-US" sz="1900" kern="1200"/>
        </a:p>
      </dsp:txBody>
      <dsp:txXfrm>
        <a:off x="1172126" y="909059"/>
        <a:ext cx="2114937" cy="897246"/>
      </dsp:txXfrm>
    </dsp:sp>
    <dsp:sp modelId="{DA8576B5-1349-4293-80FB-0DA85D9C141D}">
      <dsp:nvSpPr>
        <dsp:cNvPr id="0" name=""/>
        <dsp:cNvSpPr/>
      </dsp:nvSpPr>
      <dsp:spPr>
        <a:xfrm>
          <a:off x="3655575" y="909059"/>
          <a:ext cx="897246" cy="89724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B8C72C-CDD3-4876-98B8-659449AF0161}">
      <dsp:nvSpPr>
        <dsp:cNvPr id="0" name=""/>
        <dsp:cNvSpPr/>
      </dsp:nvSpPr>
      <dsp:spPr>
        <a:xfrm>
          <a:off x="3843996" y="1097481"/>
          <a:ext cx="520402" cy="5204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7C8733-C6F8-4A58-9BC7-783A84A8DFE5}">
      <dsp:nvSpPr>
        <dsp:cNvPr id="0" name=""/>
        <dsp:cNvSpPr/>
      </dsp:nvSpPr>
      <dsp:spPr>
        <a:xfrm>
          <a:off x="4745088" y="9090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900" kern="1200"/>
            <a:t>System logowania</a:t>
          </a:r>
          <a:endParaRPr lang="en-US" sz="1900" kern="1200"/>
        </a:p>
      </dsp:txBody>
      <dsp:txXfrm>
        <a:off x="4745088" y="909059"/>
        <a:ext cx="2114937" cy="897246"/>
      </dsp:txXfrm>
    </dsp:sp>
    <dsp:sp modelId="{70060E62-5480-4B39-8AE7-06693C542654}">
      <dsp:nvSpPr>
        <dsp:cNvPr id="0" name=""/>
        <dsp:cNvSpPr/>
      </dsp:nvSpPr>
      <dsp:spPr>
        <a:xfrm>
          <a:off x="7228536" y="909059"/>
          <a:ext cx="897246" cy="89724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8157C2-9C14-47B7-82A7-353795936730}">
      <dsp:nvSpPr>
        <dsp:cNvPr id="0" name=""/>
        <dsp:cNvSpPr/>
      </dsp:nvSpPr>
      <dsp:spPr>
        <a:xfrm>
          <a:off x="7416958" y="1097481"/>
          <a:ext cx="520402" cy="5204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8664EF-A3FE-4E01-AAC1-156A4DF240B9}">
      <dsp:nvSpPr>
        <dsp:cNvPr id="0" name=""/>
        <dsp:cNvSpPr/>
      </dsp:nvSpPr>
      <dsp:spPr>
        <a:xfrm>
          <a:off x="8318049" y="9090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900" kern="1200"/>
            <a:t>Zarządzanie użytkownikami</a:t>
          </a:r>
          <a:endParaRPr lang="en-US" sz="1900" kern="1200"/>
        </a:p>
      </dsp:txBody>
      <dsp:txXfrm>
        <a:off x="8318049" y="909059"/>
        <a:ext cx="2114937" cy="897246"/>
      </dsp:txXfrm>
    </dsp:sp>
    <dsp:sp modelId="{65A3D41B-DAF2-43F4-AE41-FDC1CB2068C6}">
      <dsp:nvSpPr>
        <dsp:cNvPr id="0" name=""/>
        <dsp:cNvSpPr/>
      </dsp:nvSpPr>
      <dsp:spPr>
        <a:xfrm>
          <a:off x="82613" y="2546238"/>
          <a:ext cx="897246" cy="89724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F7ADE5-61B0-47DD-9BEA-F858B04446E3}">
      <dsp:nvSpPr>
        <dsp:cNvPr id="0" name=""/>
        <dsp:cNvSpPr/>
      </dsp:nvSpPr>
      <dsp:spPr>
        <a:xfrm>
          <a:off x="271034" y="2734659"/>
          <a:ext cx="520402" cy="52040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AAA20A-F902-478D-AA65-77F7886DCD3D}">
      <dsp:nvSpPr>
        <dsp:cNvPr id="0" name=""/>
        <dsp:cNvSpPr/>
      </dsp:nvSpPr>
      <dsp:spPr>
        <a:xfrm>
          <a:off x="1172126" y="2546238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900" kern="1200"/>
            <a:t>Zarządzaniem sprzętem w magazynie</a:t>
          </a:r>
          <a:endParaRPr lang="en-US" sz="1900" kern="1200"/>
        </a:p>
      </dsp:txBody>
      <dsp:txXfrm>
        <a:off x="1172126" y="2546238"/>
        <a:ext cx="2114937" cy="897246"/>
      </dsp:txXfrm>
    </dsp:sp>
    <dsp:sp modelId="{FAB44A16-A7BB-415C-8E28-6624B2D71E36}">
      <dsp:nvSpPr>
        <dsp:cNvPr id="0" name=""/>
        <dsp:cNvSpPr/>
      </dsp:nvSpPr>
      <dsp:spPr>
        <a:xfrm>
          <a:off x="3655575" y="2546238"/>
          <a:ext cx="897246" cy="89724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80116B-D818-4D82-98C4-0E25D8207390}">
      <dsp:nvSpPr>
        <dsp:cNvPr id="0" name=""/>
        <dsp:cNvSpPr/>
      </dsp:nvSpPr>
      <dsp:spPr>
        <a:xfrm>
          <a:off x="3843996" y="2734659"/>
          <a:ext cx="520402" cy="52040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59227C-2314-466E-915D-7D69D484CDD1}">
      <dsp:nvSpPr>
        <dsp:cNvPr id="0" name=""/>
        <dsp:cNvSpPr/>
      </dsp:nvSpPr>
      <dsp:spPr>
        <a:xfrm>
          <a:off x="4745088" y="2546238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900" kern="1200"/>
            <a:t>System faktur</a:t>
          </a:r>
          <a:endParaRPr lang="en-US" sz="1900" kern="1200"/>
        </a:p>
      </dsp:txBody>
      <dsp:txXfrm>
        <a:off x="4745088" y="2546238"/>
        <a:ext cx="2114937" cy="897246"/>
      </dsp:txXfrm>
    </dsp:sp>
    <dsp:sp modelId="{E2262D45-C2E7-4554-8225-DE15ADB83F23}">
      <dsp:nvSpPr>
        <dsp:cNvPr id="0" name=""/>
        <dsp:cNvSpPr/>
      </dsp:nvSpPr>
      <dsp:spPr>
        <a:xfrm>
          <a:off x="7228536" y="2546238"/>
          <a:ext cx="897246" cy="89724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0CF85E-E5F2-459D-BA4A-837E51B09BB0}">
      <dsp:nvSpPr>
        <dsp:cNvPr id="0" name=""/>
        <dsp:cNvSpPr/>
      </dsp:nvSpPr>
      <dsp:spPr>
        <a:xfrm>
          <a:off x="7416958" y="2734659"/>
          <a:ext cx="520402" cy="52040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634496-0743-4C32-AE67-D1D4E784A0DD}">
      <dsp:nvSpPr>
        <dsp:cNvPr id="0" name=""/>
        <dsp:cNvSpPr/>
      </dsp:nvSpPr>
      <dsp:spPr>
        <a:xfrm>
          <a:off x="8318049" y="2546238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900" kern="1200"/>
            <a:t>Generowanie raportów</a:t>
          </a:r>
          <a:endParaRPr lang="en-US" sz="1900" kern="1200"/>
        </a:p>
      </dsp:txBody>
      <dsp:txXfrm>
        <a:off x="8318049" y="2546238"/>
        <a:ext cx="2114937" cy="89724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2150E3-97F7-4C2C-8CE1-E6DAEBEF2876}">
      <dsp:nvSpPr>
        <dsp:cNvPr id="0" name=""/>
        <dsp:cNvSpPr/>
      </dsp:nvSpPr>
      <dsp:spPr>
        <a:xfrm>
          <a:off x="0" y="53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BA3E65-0913-44F9-8B62-28E693F245E8}">
      <dsp:nvSpPr>
        <dsp:cNvPr id="0" name=""/>
        <dsp:cNvSpPr/>
      </dsp:nvSpPr>
      <dsp:spPr>
        <a:xfrm>
          <a:off x="0" y="531"/>
          <a:ext cx="10515600" cy="621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800" kern="1200"/>
            <a:t>Bezpieczeństwo</a:t>
          </a:r>
          <a:endParaRPr lang="en-US" sz="2800" kern="1200"/>
        </a:p>
      </dsp:txBody>
      <dsp:txXfrm>
        <a:off x="0" y="531"/>
        <a:ext cx="10515600" cy="621467"/>
      </dsp:txXfrm>
    </dsp:sp>
    <dsp:sp modelId="{BF8B790A-1A3A-4120-ABFE-CC6D5E78413F}">
      <dsp:nvSpPr>
        <dsp:cNvPr id="0" name=""/>
        <dsp:cNvSpPr/>
      </dsp:nvSpPr>
      <dsp:spPr>
        <a:xfrm>
          <a:off x="0" y="62199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15EEDB-8465-4B45-AD36-5F1D68B4FEDB}">
      <dsp:nvSpPr>
        <dsp:cNvPr id="0" name=""/>
        <dsp:cNvSpPr/>
      </dsp:nvSpPr>
      <dsp:spPr>
        <a:xfrm>
          <a:off x="0" y="621999"/>
          <a:ext cx="10515600" cy="621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800" kern="1200"/>
            <a:t>Łatwość użycia</a:t>
          </a:r>
          <a:endParaRPr lang="en-US" sz="2800" kern="1200"/>
        </a:p>
      </dsp:txBody>
      <dsp:txXfrm>
        <a:off x="0" y="621999"/>
        <a:ext cx="10515600" cy="621467"/>
      </dsp:txXfrm>
    </dsp:sp>
    <dsp:sp modelId="{4343F0C9-C08D-4E44-83B1-BF080DB8AB47}">
      <dsp:nvSpPr>
        <dsp:cNvPr id="0" name=""/>
        <dsp:cNvSpPr/>
      </dsp:nvSpPr>
      <dsp:spPr>
        <a:xfrm>
          <a:off x="0" y="1243467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A47197-2A42-4ACE-9CF5-94DBCAD30B20}">
      <dsp:nvSpPr>
        <dsp:cNvPr id="0" name=""/>
        <dsp:cNvSpPr/>
      </dsp:nvSpPr>
      <dsp:spPr>
        <a:xfrm>
          <a:off x="0" y="1243467"/>
          <a:ext cx="10515600" cy="621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800" kern="1200"/>
            <a:t>Responsywna</a:t>
          </a:r>
          <a:endParaRPr lang="en-US" sz="2800" kern="1200"/>
        </a:p>
      </dsp:txBody>
      <dsp:txXfrm>
        <a:off x="0" y="1243467"/>
        <a:ext cx="10515600" cy="621467"/>
      </dsp:txXfrm>
    </dsp:sp>
    <dsp:sp modelId="{1ADBF4BD-C5E7-4B98-A67C-9CE7AB3B4D8D}">
      <dsp:nvSpPr>
        <dsp:cNvPr id="0" name=""/>
        <dsp:cNvSpPr/>
      </dsp:nvSpPr>
      <dsp:spPr>
        <a:xfrm>
          <a:off x="0" y="1864935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5C8465-4A8A-4CFF-AB34-B7712FFB4FD3}">
      <dsp:nvSpPr>
        <dsp:cNvPr id="0" name=""/>
        <dsp:cNvSpPr/>
      </dsp:nvSpPr>
      <dsp:spPr>
        <a:xfrm>
          <a:off x="0" y="1864935"/>
          <a:ext cx="10515600" cy="621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800" kern="1200"/>
            <a:t>Skalowalność</a:t>
          </a:r>
          <a:endParaRPr lang="en-US" sz="2800" kern="1200"/>
        </a:p>
      </dsp:txBody>
      <dsp:txXfrm>
        <a:off x="0" y="1864935"/>
        <a:ext cx="10515600" cy="621467"/>
      </dsp:txXfrm>
    </dsp:sp>
    <dsp:sp modelId="{BADD4AB7-81F2-4834-A1D4-4F72E9338D94}">
      <dsp:nvSpPr>
        <dsp:cNvPr id="0" name=""/>
        <dsp:cNvSpPr/>
      </dsp:nvSpPr>
      <dsp:spPr>
        <a:xfrm>
          <a:off x="0" y="2486402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101D33-44EF-4E18-B80F-80EEFD7F0A1F}">
      <dsp:nvSpPr>
        <dsp:cNvPr id="0" name=""/>
        <dsp:cNvSpPr/>
      </dsp:nvSpPr>
      <dsp:spPr>
        <a:xfrm>
          <a:off x="0" y="2486402"/>
          <a:ext cx="10515600" cy="621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800" kern="1200"/>
            <a:t>Dostępność</a:t>
          </a:r>
          <a:endParaRPr lang="en-US" sz="2800" kern="1200"/>
        </a:p>
      </dsp:txBody>
      <dsp:txXfrm>
        <a:off x="0" y="2486402"/>
        <a:ext cx="10515600" cy="621467"/>
      </dsp:txXfrm>
    </dsp:sp>
    <dsp:sp modelId="{C4211497-4275-43A7-95DA-F7DC48606C1D}">
      <dsp:nvSpPr>
        <dsp:cNvPr id="0" name=""/>
        <dsp:cNvSpPr/>
      </dsp:nvSpPr>
      <dsp:spPr>
        <a:xfrm>
          <a:off x="0" y="310787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767644-7154-43A2-8A38-A03AAF2540A1}">
      <dsp:nvSpPr>
        <dsp:cNvPr id="0" name=""/>
        <dsp:cNvSpPr/>
      </dsp:nvSpPr>
      <dsp:spPr>
        <a:xfrm>
          <a:off x="0" y="3107870"/>
          <a:ext cx="10515600" cy="621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800" kern="1200"/>
            <a:t>Wydajność</a:t>
          </a:r>
          <a:endParaRPr lang="en-US" sz="2800" kern="1200"/>
        </a:p>
      </dsp:txBody>
      <dsp:txXfrm>
        <a:off x="0" y="3107870"/>
        <a:ext cx="10515600" cy="621467"/>
      </dsp:txXfrm>
    </dsp:sp>
    <dsp:sp modelId="{4D84656E-7852-47E3-BC5F-3619E184074A}">
      <dsp:nvSpPr>
        <dsp:cNvPr id="0" name=""/>
        <dsp:cNvSpPr/>
      </dsp:nvSpPr>
      <dsp:spPr>
        <a:xfrm>
          <a:off x="0" y="3729338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1F34BE-DC6F-4339-B306-A00410DCAB14}">
      <dsp:nvSpPr>
        <dsp:cNvPr id="0" name=""/>
        <dsp:cNvSpPr/>
      </dsp:nvSpPr>
      <dsp:spPr>
        <a:xfrm>
          <a:off x="0" y="3729338"/>
          <a:ext cx="10515600" cy="621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800" kern="1200"/>
            <a:t>Migracja danych</a:t>
          </a:r>
          <a:endParaRPr lang="en-US" sz="2800" kern="1200"/>
        </a:p>
      </dsp:txBody>
      <dsp:txXfrm>
        <a:off x="0" y="3729338"/>
        <a:ext cx="10515600" cy="62146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804816-3EF0-451A-A670-D7FC09622B21}">
      <dsp:nvSpPr>
        <dsp:cNvPr id="0" name=""/>
        <dsp:cNvSpPr/>
      </dsp:nvSpPr>
      <dsp:spPr>
        <a:xfrm>
          <a:off x="752566" y="1045320"/>
          <a:ext cx="1066720" cy="10667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6CAF93-7113-433B-B871-4C3CBD5085FF}">
      <dsp:nvSpPr>
        <dsp:cNvPr id="0" name=""/>
        <dsp:cNvSpPr/>
      </dsp:nvSpPr>
      <dsp:spPr>
        <a:xfrm>
          <a:off x="100682" y="2427484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/>
            <a:t>Opóźnienia w realizacji</a:t>
          </a:r>
          <a:endParaRPr lang="en-US" sz="2200" kern="1200"/>
        </a:p>
      </dsp:txBody>
      <dsp:txXfrm>
        <a:off x="100682" y="2427484"/>
        <a:ext cx="2370489" cy="720000"/>
      </dsp:txXfrm>
    </dsp:sp>
    <dsp:sp modelId="{03968DDE-4ED9-4B49-A9E4-5BEAE343A343}">
      <dsp:nvSpPr>
        <dsp:cNvPr id="0" name=""/>
        <dsp:cNvSpPr/>
      </dsp:nvSpPr>
      <dsp:spPr>
        <a:xfrm>
          <a:off x="3537891" y="1045320"/>
          <a:ext cx="1066720" cy="10667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7535AF-E5A7-4FCF-8FD8-005C895C0254}">
      <dsp:nvSpPr>
        <dsp:cNvPr id="0" name=""/>
        <dsp:cNvSpPr/>
      </dsp:nvSpPr>
      <dsp:spPr>
        <a:xfrm>
          <a:off x="2886007" y="2427484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/>
            <a:t>Problemy techniczne</a:t>
          </a:r>
          <a:endParaRPr lang="en-US" sz="2200" kern="1200"/>
        </a:p>
      </dsp:txBody>
      <dsp:txXfrm>
        <a:off x="2886007" y="2427484"/>
        <a:ext cx="2370489" cy="720000"/>
      </dsp:txXfrm>
    </dsp:sp>
    <dsp:sp modelId="{2D523409-0A28-41D5-AB09-C5FE4BF49157}">
      <dsp:nvSpPr>
        <dsp:cNvPr id="0" name=""/>
        <dsp:cNvSpPr/>
      </dsp:nvSpPr>
      <dsp:spPr>
        <a:xfrm>
          <a:off x="6323216" y="1045320"/>
          <a:ext cx="1066720" cy="10667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EEB1A5-2EC9-45A5-AD2C-E5A9E715616C}">
      <dsp:nvSpPr>
        <dsp:cNvPr id="0" name=""/>
        <dsp:cNvSpPr/>
      </dsp:nvSpPr>
      <dsp:spPr>
        <a:xfrm>
          <a:off x="5671332" y="2427484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/>
            <a:t>Problemy związane z bezpieczeństwem</a:t>
          </a:r>
          <a:endParaRPr lang="en-US" sz="2200" kern="1200"/>
        </a:p>
      </dsp:txBody>
      <dsp:txXfrm>
        <a:off x="5671332" y="2427484"/>
        <a:ext cx="2370489" cy="720000"/>
      </dsp:txXfrm>
    </dsp:sp>
    <dsp:sp modelId="{5B8B14E5-E58D-4D1A-9431-B222B1B2F096}">
      <dsp:nvSpPr>
        <dsp:cNvPr id="0" name=""/>
        <dsp:cNvSpPr/>
      </dsp:nvSpPr>
      <dsp:spPr>
        <a:xfrm>
          <a:off x="9108541" y="1045320"/>
          <a:ext cx="1066720" cy="10667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C406FB-384D-43BB-9EE5-9B5DFC6985C1}">
      <dsp:nvSpPr>
        <dsp:cNvPr id="0" name=""/>
        <dsp:cNvSpPr/>
      </dsp:nvSpPr>
      <dsp:spPr>
        <a:xfrm>
          <a:off x="8456657" y="2427484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/>
            <a:t>Problemy finansowe</a:t>
          </a:r>
          <a:endParaRPr lang="en-US" sz="2200" kern="1200"/>
        </a:p>
      </dsp:txBody>
      <dsp:txXfrm>
        <a:off x="8456657" y="2427484"/>
        <a:ext cx="2370489" cy="72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9FE031-5891-4347-9955-8A8A79FE5DD3}">
      <dsp:nvSpPr>
        <dsp:cNvPr id="0" name=""/>
        <dsp:cNvSpPr/>
      </dsp:nvSpPr>
      <dsp:spPr>
        <a:xfrm>
          <a:off x="562927" y="788206"/>
          <a:ext cx="1445998" cy="144599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1CF035-3AF8-43F5-8976-91676F6867E9}">
      <dsp:nvSpPr>
        <dsp:cNvPr id="0" name=""/>
        <dsp:cNvSpPr/>
      </dsp:nvSpPr>
      <dsp:spPr>
        <a:xfrm>
          <a:off x="871091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408ECA-E344-4788-906D-7E59AB3DA07D}">
      <dsp:nvSpPr>
        <dsp:cNvPr id="0" name=""/>
        <dsp:cNvSpPr/>
      </dsp:nvSpPr>
      <dsp:spPr>
        <a:xfrm>
          <a:off x="100682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l-PL" sz="2100" kern="1200"/>
            <a:t>Korzyści operacyjne</a:t>
          </a:r>
          <a:endParaRPr lang="en-US" sz="2100" kern="1200"/>
        </a:p>
      </dsp:txBody>
      <dsp:txXfrm>
        <a:off x="100682" y="2684598"/>
        <a:ext cx="2370489" cy="720000"/>
      </dsp:txXfrm>
    </dsp:sp>
    <dsp:sp modelId="{B19D20FC-84C3-40B3-B4B6-AD5191A7CE9E}">
      <dsp:nvSpPr>
        <dsp:cNvPr id="0" name=""/>
        <dsp:cNvSpPr/>
      </dsp:nvSpPr>
      <dsp:spPr>
        <a:xfrm>
          <a:off x="3348252" y="788206"/>
          <a:ext cx="1445998" cy="144599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2E8F23-E4E7-4AC2-881E-9777748C1FF4}">
      <dsp:nvSpPr>
        <dsp:cNvPr id="0" name=""/>
        <dsp:cNvSpPr/>
      </dsp:nvSpPr>
      <dsp:spPr>
        <a:xfrm>
          <a:off x="3656416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29B1C8-E617-44F2-9789-2E3207261FF9}">
      <dsp:nvSpPr>
        <dsp:cNvPr id="0" name=""/>
        <dsp:cNvSpPr/>
      </dsp:nvSpPr>
      <dsp:spPr>
        <a:xfrm>
          <a:off x="2886007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l-PL" sz="2100" kern="1200"/>
            <a:t>Korzyści finansowe</a:t>
          </a:r>
          <a:endParaRPr lang="en-US" sz="2100" kern="1200"/>
        </a:p>
      </dsp:txBody>
      <dsp:txXfrm>
        <a:off x="2886007" y="2684598"/>
        <a:ext cx="2370489" cy="720000"/>
      </dsp:txXfrm>
    </dsp:sp>
    <dsp:sp modelId="{119DF638-3533-41DA-B1D8-4085299100C8}">
      <dsp:nvSpPr>
        <dsp:cNvPr id="0" name=""/>
        <dsp:cNvSpPr/>
      </dsp:nvSpPr>
      <dsp:spPr>
        <a:xfrm>
          <a:off x="6133577" y="788206"/>
          <a:ext cx="1445998" cy="144599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0C66F9-FB0E-47DF-B435-92277E355A73}">
      <dsp:nvSpPr>
        <dsp:cNvPr id="0" name=""/>
        <dsp:cNvSpPr/>
      </dsp:nvSpPr>
      <dsp:spPr>
        <a:xfrm>
          <a:off x="6441741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BE36D1-77A8-49BF-8093-89C124AAF0B1}">
      <dsp:nvSpPr>
        <dsp:cNvPr id="0" name=""/>
        <dsp:cNvSpPr/>
      </dsp:nvSpPr>
      <dsp:spPr>
        <a:xfrm>
          <a:off x="5671332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l-PL" sz="2100" kern="1200"/>
            <a:t>Korzyści technologiczne</a:t>
          </a:r>
          <a:endParaRPr lang="en-US" sz="2100" kern="1200"/>
        </a:p>
      </dsp:txBody>
      <dsp:txXfrm>
        <a:off x="5671332" y="2684598"/>
        <a:ext cx="2370489" cy="720000"/>
      </dsp:txXfrm>
    </dsp:sp>
    <dsp:sp modelId="{331447A0-6E98-448A-B593-4073AABB9477}">
      <dsp:nvSpPr>
        <dsp:cNvPr id="0" name=""/>
        <dsp:cNvSpPr/>
      </dsp:nvSpPr>
      <dsp:spPr>
        <a:xfrm>
          <a:off x="8918902" y="788206"/>
          <a:ext cx="1445998" cy="144599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28BAD7-DF14-4440-AE9B-6F4A879E257C}">
      <dsp:nvSpPr>
        <dsp:cNvPr id="0" name=""/>
        <dsp:cNvSpPr/>
      </dsp:nvSpPr>
      <dsp:spPr>
        <a:xfrm>
          <a:off x="9227066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D0BA48-17E4-41AF-A299-DEE225BC9729}">
      <dsp:nvSpPr>
        <dsp:cNvPr id="0" name=""/>
        <dsp:cNvSpPr/>
      </dsp:nvSpPr>
      <dsp:spPr>
        <a:xfrm>
          <a:off x="8456657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l-PL" sz="2100" kern="1200"/>
            <a:t>Korzyści organizacyjne</a:t>
          </a:r>
          <a:endParaRPr lang="en-US" sz="2100" kern="1200"/>
        </a:p>
      </dsp:txBody>
      <dsp:txXfrm>
        <a:off x="8456657" y="2684598"/>
        <a:ext cx="2370489" cy="7200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7C83E8-BE30-4231-B733-11AFB2F7A8FF}">
      <dsp:nvSpPr>
        <dsp:cNvPr id="0" name=""/>
        <dsp:cNvSpPr/>
      </dsp:nvSpPr>
      <dsp:spPr>
        <a:xfrm>
          <a:off x="562927" y="788206"/>
          <a:ext cx="1445998" cy="144599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D142E9-92B7-4861-B5C9-BC0BD3BEA012}">
      <dsp:nvSpPr>
        <dsp:cNvPr id="0" name=""/>
        <dsp:cNvSpPr/>
      </dsp:nvSpPr>
      <dsp:spPr>
        <a:xfrm>
          <a:off x="871091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C86D75-8BEC-4FDB-9BD4-725E75B4AF90}">
      <dsp:nvSpPr>
        <dsp:cNvPr id="0" name=""/>
        <dsp:cNvSpPr/>
      </dsp:nvSpPr>
      <dsp:spPr>
        <a:xfrm>
          <a:off x="100682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l-PL" sz="1700" kern="1200"/>
            <a:t>Wynagrodzenia programistów i testerów</a:t>
          </a:r>
          <a:endParaRPr lang="en-US" sz="1700" kern="1200"/>
        </a:p>
      </dsp:txBody>
      <dsp:txXfrm>
        <a:off x="100682" y="2684598"/>
        <a:ext cx="2370489" cy="720000"/>
      </dsp:txXfrm>
    </dsp:sp>
    <dsp:sp modelId="{8B26005C-F191-47F9-B93E-1AE8AC7029CA}">
      <dsp:nvSpPr>
        <dsp:cNvPr id="0" name=""/>
        <dsp:cNvSpPr/>
      </dsp:nvSpPr>
      <dsp:spPr>
        <a:xfrm>
          <a:off x="3348252" y="788206"/>
          <a:ext cx="1445998" cy="144599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650839-1B67-4D61-A604-9C9DB2574A1C}">
      <dsp:nvSpPr>
        <dsp:cNvPr id="0" name=""/>
        <dsp:cNvSpPr/>
      </dsp:nvSpPr>
      <dsp:spPr>
        <a:xfrm>
          <a:off x="3656416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746A93-9523-49D0-9A55-98D87AF9FADD}">
      <dsp:nvSpPr>
        <dsp:cNvPr id="0" name=""/>
        <dsp:cNvSpPr/>
      </dsp:nvSpPr>
      <dsp:spPr>
        <a:xfrm>
          <a:off x="2886007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l-PL" sz="1700" kern="1200"/>
            <a:t>Koszty hostingu serwera i bazy danych</a:t>
          </a:r>
          <a:endParaRPr lang="en-US" sz="1700" kern="1200"/>
        </a:p>
      </dsp:txBody>
      <dsp:txXfrm>
        <a:off x="2886007" y="2684598"/>
        <a:ext cx="2370489" cy="720000"/>
      </dsp:txXfrm>
    </dsp:sp>
    <dsp:sp modelId="{36E02AFE-E1F4-4300-B46A-559CCD7E0E47}">
      <dsp:nvSpPr>
        <dsp:cNvPr id="0" name=""/>
        <dsp:cNvSpPr/>
      </dsp:nvSpPr>
      <dsp:spPr>
        <a:xfrm>
          <a:off x="6133577" y="788206"/>
          <a:ext cx="1445998" cy="144599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76BB7B-7BA2-4060-8574-BAB1D6FD3530}">
      <dsp:nvSpPr>
        <dsp:cNvPr id="0" name=""/>
        <dsp:cNvSpPr/>
      </dsp:nvSpPr>
      <dsp:spPr>
        <a:xfrm>
          <a:off x="6441741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6725F6-50C6-465F-95B4-67ED4955EFB8}">
      <dsp:nvSpPr>
        <dsp:cNvPr id="0" name=""/>
        <dsp:cNvSpPr/>
      </dsp:nvSpPr>
      <dsp:spPr>
        <a:xfrm>
          <a:off x="5671332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l-PL" sz="1700" kern="1200"/>
            <a:t>Licencje na narzędzia deweloperskie</a:t>
          </a:r>
          <a:endParaRPr lang="en-US" sz="1700" kern="1200"/>
        </a:p>
      </dsp:txBody>
      <dsp:txXfrm>
        <a:off x="5671332" y="2684598"/>
        <a:ext cx="2370489" cy="720000"/>
      </dsp:txXfrm>
    </dsp:sp>
    <dsp:sp modelId="{64C4FF72-0AC3-42C6-8B39-8558D94F7587}">
      <dsp:nvSpPr>
        <dsp:cNvPr id="0" name=""/>
        <dsp:cNvSpPr/>
      </dsp:nvSpPr>
      <dsp:spPr>
        <a:xfrm>
          <a:off x="8918902" y="788206"/>
          <a:ext cx="1445998" cy="144599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6AC4B3-A66F-4BEF-8121-470EEAEF14C9}">
      <dsp:nvSpPr>
        <dsp:cNvPr id="0" name=""/>
        <dsp:cNvSpPr/>
      </dsp:nvSpPr>
      <dsp:spPr>
        <a:xfrm>
          <a:off x="9227066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C7F1EB-0CAC-4C49-9981-FBE6D53C22A1}">
      <dsp:nvSpPr>
        <dsp:cNvPr id="0" name=""/>
        <dsp:cNvSpPr/>
      </dsp:nvSpPr>
      <dsp:spPr>
        <a:xfrm>
          <a:off x="8456657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l-PL" sz="1700" kern="1200"/>
            <a:t>Czas poświęcony na projekt</a:t>
          </a:r>
          <a:endParaRPr lang="en-US" sz="1700" kern="1200"/>
        </a:p>
      </dsp:txBody>
      <dsp:txXfrm>
        <a:off x="8456657" y="2684598"/>
        <a:ext cx="2370489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CDC051-A184-4A73-952A-61E3274C724F}" type="datetimeFigureOut">
              <a:rPr lang="pl-PL" smtClean="0"/>
              <a:t>23.03.2025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8D5697-39C6-4AC6-AE85-13ACB916DEA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46363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8D5697-39C6-4AC6-AE85-13ACB916DEA5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53630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8D5697-39C6-4AC6-AE85-13ACB916DEA5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08409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8D5697-39C6-4AC6-AE85-13ACB916DEA5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060161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b="1" dirty="0"/>
              <a:t>1.								</a:t>
            </a:r>
          </a:p>
          <a:p>
            <a:r>
              <a:rPr lang="pl-PL" b="1" dirty="0"/>
              <a:t>Zagrożenie:</a:t>
            </a:r>
            <a:r>
              <a:rPr lang="pl-PL" dirty="0"/>
              <a:t> Problemy z kodem, błędy w implementacji, brak zasobów.</a:t>
            </a:r>
            <a:br>
              <a:rPr lang="pl-PL" dirty="0"/>
            </a:br>
            <a:r>
              <a:rPr lang="pl-PL" b="1" dirty="0"/>
              <a:t>Minimalizacja:</a:t>
            </a:r>
            <a:r>
              <a:rPr lang="pl-PL" dirty="0"/>
              <a:t> Realistyczny harmonogram, regularne spotkania statusowe</a:t>
            </a:r>
          </a:p>
          <a:p>
            <a:r>
              <a:rPr lang="pl-PL" b="1" dirty="0"/>
              <a:t>2.</a:t>
            </a:r>
          </a:p>
          <a:p>
            <a:r>
              <a:rPr lang="pl-PL" b="1" dirty="0"/>
              <a:t>Zagrożenie:</a:t>
            </a:r>
            <a:r>
              <a:rPr lang="pl-PL" dirty="0"/>
              <a:t> Niekompatybilność technologii, problemy z integracją API.</a:t>
            </a:r>
            <a:br>
              <a:rPr lang="pl-PL" dirty="0"/>
            </a:br>
            <a:r>
              <a:rPr lang="pl-PL" b="1" dirty="0"/>
              <a:t>Minimalizacja:</a:t>
            </a:r>
            <a:r>
              <a:rPr lang="pl-PL" dirty="0"/>
              <a:t> Wybór sprawdzonych technologii, testowanie na wczesnym etapie, dobry dokumentowany kod.</a:t>
            </a:r>
          </a:p>
          <a:p>
            <a:r>
              <a:rPr lang="pl-PL" b="1" dirty="0"/>
              <a:t>3.</a:t>
            </a:r>
          </a:p>
          <a:p>
            <a:r>
              <a:rPr lang="pl-PL" b="1" dirty="0"/>
              <a:t>Zagrożenie:</a:t>
            </a:r>
            <a:r>
              <a:rPr lang="pl-PL" dirty="0"/>
              <a:t> Możliwe ataki </a:t>
            </a:r>
            <a:r>
              <a:rPr lang="pl-PL" dirty="0" err="1"/>
              <a:t>hakerskie</a:t>
            </a:r>
            <a:r>
              <a:rPr lang="pl-PL" dirty="0"/>
              <a:t>, wycieki danych użytkowników.</a:t>
            </a:r>
          </a:p>
          <a:p>
            <a:r>
              <a:rPr lang="pl-PL" b="1" dirty="0"/>
              <a:t>Minimalizacja:</a:t>
            </a:r>
            <a:r>
              <a:rPr lang="pl-PL" dirty="0"/>
              <a:t> Szyfrowanie danych, dwuetapowa autoryzacja, regularne audyty bezpieczeństwa.</a:t>
            </a:r>
          </a:p>
          <a:p>
            <a:r>
              <a:rPr lang="pl-PL" b="1" dirty="0"/>
              <a:t>4.</a:t>
            </a:r>
          </a:p>
          <a:p>
            <a:r>
              <a:rPr lang="pl-PL" b="1" dirty="0"/>
              <a:t>Zagrożenie:</a:t>
            </a:r>
            <a:r>
              <a:rPr lang="pl-PL" dirty="0"/>
              <a:t> Niedoszacowanie kosztów, brak budżetu na rozwój.</a:t>
            </a:r>
            <a:br>
              <a:rPr lang="pl-PL" dirty="0"/>
            </a:br>
            <a:r>
              <a:rPr lang="pl-PL" b="1" dirty="0"/>
              <a:t>Minimalizacja:</a:t>
            </a:r>
            <a:r>
              <a:rPr lang="pl-PL" dirty="0"/>
              <a:t> Dokładna analiza kosztów, stopniowe wdrażanie MVP (Minimum </a:t>
            </a:r>
            <a:r>
              <a:rPr lang="pl-PL" dirty="0" err="1"/>
              <a:t>Viable</a:t>
            </a:r>
            <a:r>
              <a:rPr lang="pl-PL" dirty="0"/>
              <a:t> Product) i szukanie finansowania.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8D5697-39C6-4AC6-AE85-13ACB916DEA5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323550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1.</a:t>
            </a:r>
          </a:p>
          <a:p>
            <a:r>
              <a:rPr lang="pl-PL" dirty="0"/>
              <a:t>Automatyzacja procesów                                                                3.</a:t>
            </a:r>
          </a:p>
          <a:p>
            <a:r>
              <a:rPr lang="pl-PL" dirty="0"/>
              <a:t>Lepsza kontrola nad sprzętem                                                        Bezpieczeństwo danych</a:t>
            </a:r>
          </a:p>
          <a:p>
            <a:r>
              <a:rPr lang="pl-PL" dirty="0"/>
              <a:t>Uproszczenie procesów magazynowych                                        Dostępność z różnych urządzeń</a:t>
            </a:r>
          </a:p>
          <a:p>
            <a:r>
              <a:rPr lang="pl-PL" dirty="0"/>
              <a:t>Historia zmian i operacji                                                                  Integracja z API</a:t>
            </a:r>
          </a:p>
          <a:p>
            <a:r>
              <a:rPr lang="pl-PL" dirty="0"/>
              <a:t>2. 				         Łatwość eksportu danych</a:t>
            </a:r>
          </a:p>
          <a:p>
            <a:r>
              <a:rPr lang="pl-PL" dirty="0"/>
              <a:t>Oszczędność czasu pracowników                                                    4.</a:t>
            </a:r>
          </a:p>
          <a:p>
            <a:r>
              <a:rPr lang="pl-PL" dirty="0"/>
              <a:t>Redukcja błędów ludzkich			         Lepsza komunikacja w firmie</a:t>
            </a:r>
          </a:p>
          <a:p>
            <a:r>
              <a:rPr lang="pl-PL" dirty="0"/>
              <a:t>Lepsze zarządzanie zapasami                                                          Przejrzysta struktura użytkowników</a:t>
            </a:r>
          </a:p>
          <a:p>
            <a:r>
              <a:rPr lang="pl-PL" dirty="0"/>
              <a:t>Analiza finansowa			         Raportowanie i analiza</a:t>
            </a:r>
          </a:p>
          <a:p>
            <a:r>
              <a:rPr lang="pl-PL" dirty="0"/>
              <a:t>				         Skalowalność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8D5697-39C6-4AC6-AE85-13ACB916DEA5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17839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21FC6-FB7C-4C16-A626-89A72AC13530}" type="datetimeFigureOut">
              <a:rPr lang="pl-PL" smtClean="0"/>
              <a:t>23.03.2025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26473-7346-4746-AF3D-A4FD0A9B786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06467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21FC6-FB7C-4C16-A626-89A72AC13530}" type="datetimeFigureOut">
              <a:rPr lang="pl-PL" smtClean="0"/>
              <a:t>23.03.2025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26473-7346-4746-AF3D-A4FD0A9B786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48226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21FC6-FB7C-4C16-A626-89A72AC13530}" type="datetimeFigureOut">
              <a:rPr lang="pl-PL" smtClean="0"/>
              <a:t>23.03.2025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26473-7346-4746-AF3D-A4FD0A9B786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34791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21FC6-FB7C-4C16-A626-89A72AC13530}" type="datetimeFigureOut">
              <a:rPr lang="pl-PL" smtClean="0"/>
              <a:t>23.03.2025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26473-7346-4746-AF3D-A4FD0A9B786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83244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21FC6-FB7C-4C16-A626-89A72AC13530}" type="datetimeFigureOut">
              <a:rPr lang="pl-PL" smtClean="0"/>
              <a:t>23.03.2025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26473-7346-4746-AF3D-A4FD0A9B786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20555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21FC6-FB7C-4C16-A626-89A72AC13530}" type="datetimeFigureOut">
              <a:rPr lang="pl-PL" smtClean="0"/>
              <a:t>23.03.2025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26473-7346-4746-AF3D-A4FD0A9B786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30087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21FC6-FB7C-4C16-A626-89A72AC13530}" type="datetimeFigureOut">
              <a:rPr lang="pl-PL" smtClean="0"/>
              <a:t>23.03.2025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26473-7346-4746-AF3D-A4FD0A9B786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31879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21FC6-FB7C-4C16-A626-89A72AC13530}" type="datetimeFigureOut">
              <a:rPr lang="pl-PL" smtClean="0"/>
              <a:t>23.03.2025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26473-7346-4746-AF3D-A4FD0A9B786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66890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21FC6-FB7C-4C16-A626-89A72AC13530}" type="datetimeFigureOut">
              <a:rPr lang="pl-PL" smtClean="0"/>
              <a:t>23.03.2025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26473-7346-4746-AF3D-A4FD0A9B786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10379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21FC6-FB7C-4C16-A626-89A72AC13530}" type="datetimeFigureOut">
              <a:rPr lang="pl-PL" smtClean="0"/>
              <a:t>23.03.2025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26473-7346-4746-AF3D-A4FD0A9B786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81345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21FC6-FB7C-4C16-A626-89A72AC13530}" type="datetimeFigureOut">
              <a:rPr lang="pl-PL" smtClean="0"/>
              <a:t>23.03.2025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26473-7346-4746-AF3D-A4FD0A9B786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43453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94921FC6-FB7C-4C16-A626-89A72AC13530}" type="datetimeFigureOut">
              <a:rPr lang="pl-PL" smtClean="0"/>
              <a:t>23.03.2025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F7826473-7346-4746-AF3D-A4FD0A9B786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258656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sv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0A07440-7E2F-59B5-1A52-1EB04E96C2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>
            <a:normAutofit/>
          </a:bodyPr>
          <a:lstStyle/>
          <a:p>
            <a:pPr algn="l"/>
            <a:r>
              <a:rPr lang="pl-PL" sz="6200" b="1"/>
              <a:t>Projekt systemu zarządzania stanem magazynowym sprzętu sieciowego</a:t>
            </a:r>
          </a:p>
        </p:txBody>
      </p:sp>
    </p:spTree>
    <p:extLst>
      <p:ext uri="{BB962C8B-B14F-4D97-AF65-F5344CB8AC3E}">
        <p14:creationId xmlns:p14="http://schemas.microsoft.com/office/powerpoint/2010/main" val="287595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0B3E0AF-E417-B36D-95E5-352FA8902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pl-PL" sz="4000">
                <a:solidFill>
                  <a:srgbClr val="FFFFFF"/>
                </a:solidFill>
              </a:rPr>
              <a:t>Potencjalne zagrożenia </a:t>
            </a:r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D688577B-7E06-AB8C-7946-EBE3758DC7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0721416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46391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0DAACF2-094F-A2BB-A08E-6F20C3DE6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pl-PL" sz="4000" dirty="0">
                <a:solidFill>
                  <a:srgbClr val="FFFFFF"/>
                </a:solidFill>
              </a:rPr>
              <a:t>Korzyści wynikające z tworzonego systemu</a:t>
            </a:r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BA1C73F4-2CF5-370E-E6BF-28BF4AF7C0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8530487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8486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E70E99F-0DC3-86F5-706F-37D9CF93F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pl-PL" sz="4000">
                <a:solidFill>
                  <a:srgbClr val="FFFFFF"/>
                </a:solidFill>
              </a:rPr>
              <a:t>Koszt realizacji projektu</a:t>
            </a:r>
          </a:p>
        </p:txBody>
      </p:sp>
      <p:graphicFrame>
        <p:nvGraphicFramePr>
          <p:cNvPr id="29" name="Symbol zastępczy zawartości 2">
            <a:extLst>
              <a:ext uri="{FF2B5EF4-FFF2-40B4-BE49-F238E27FC236}">
                <a16:creationId xmlns:a16="http://schemas.microsoft.com/office/drawing/2014/main" id="{ECEB72DE-DBCC-0598-2497-33D6859FDE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1595103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17262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F9D536D-BAB9-7D66-F116-82B2B2CBC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>
            <a:noAutofit/>
          </a:bodyPr>
          <a:lstStyle/>
          <a:p>
            <a:r>
              <a:rPr lang="pl-PL" sz="5400" b="1" dirty="0">
                <a:solidFill>
                  <a:schemeClr val="tx2"/>
                </a:solidFill>
              </a:rPr>
              <a:t>Dziękujemy za uwagę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65F2535-C928-7ECF-8575-752A13BF2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2"/>
            <a:ext cx="4977578" cy="363928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pl-PL" sz="18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pl-PL" sz="8800" dirty="0">
                <a:solidFill>
                  <a:schemeClr val="tx2"/>
                </a:solidFill>
              </a:rPr>
              <a:t>Pytania?</a:t>
            </a:r>
          </a:p>
        </p:txBody>
      </p:sp>
      <p:pic>
        <p:nvPicPr>
          <p:cNvPr id="7" name="Graphic 6" descr="Pytania">
            <a:extLst>
              <a:ext uri="{FF2B5EF4-FFF2-40B4-BE49-F238E27FC236}">
                <a16:creationId xmlns:a16="http://schemas.microsoft.com/office/drawing/2014/main" id="{B7B26ED2-4884-56CB-B412-E1E4700369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749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62CF32A-39FC-A7C6-346C-8CF980C31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Skład zespołu </a:t>
            </a:r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B1B8645C-9EDD-D8F3-FD29-57B1D44BE7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363044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49821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0564536-EE37-DB19-D089-56CB41CC8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9356106" cy="1200329"/>
          </a:xfrm>
        </p:spPr>
        <p:txBody>
          <a:bodyPr anchor="t">
            <a:normAutofit/>
          </a:bodyPr>
          <a:lstStyle/>
          <a:p>
            <a:r>
              <a:rPr lang="pl-PL" sz="5000" dirty="0"/>
              <a:t>Czego dotyczy i czym będzie projekt </a:t>
            </a:r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B8B7A35D-70A4-B8CB-8EF0-D6E15C80D1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680638"/>
              </p:ext>
            </p:extLst>
          </p:nvPr>
        </p:nvGraphicFramePr>
        <p:xfrm>
          <a:off x="1188062" y="1825625"/>
          <a:ext cx="9356107" cy="439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70491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E19BC58-E288-8281-1957-59B4E32EA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Kto będzie korzystał z naszego systemu</a:t>
            </a:r>
            <a:endParaRPr lang="pl-PL" dirty="0"/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02014016-41C1-6BCA-D8B8-576AFC07CA3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35681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F81A1A5-3243-ECF4-BC1A-8000E2EA6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pl-PL" sz="5200"/>
              <a:t>Wymagania funkcjonalne aplikacji</a:t>
            </a:r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637502BA-F924-0AF6-C0CF-56367E7967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516984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14354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8B81AB4-48DB-FBE4-DBA6-09679E119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Wymagania niefunkcjonalne</a:t>
            </a:r>
            <a:endParaRPr lang="pl-PL" dirty="0"/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5EF320A1-25C8-2AC1-469D-CB60ED7A2D2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0489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A310A64-0EB6-C189-BB7D-C97D5A9D3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Technologie użyte w projekcie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ADEA8CF-EB31-364D-E9F7-DAD6D5F22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pl-PL" sz="35000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646603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84E28D55-FE6E-49E7-5D3E-BA5CB3288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Przewidywany czas tworzenia systemu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970DECE-180B-78BA-A667-FDB58B798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499" y="390832"/>
            <a:ext cx="3233585" cy="8736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b="1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4 miesiące</a:t>
            </a:r>
          </a:p>
        </p:txBody>
      </p:sp>
      <p:pic>
        <p:nvPicPr>
          <p:cNvPr id="5" name="Picture 4" descr="Szklana godzina z czerwonym piaskiem">
            <a:extLst>
              <a:ext uri="{FF2B5EF4-FFF2-40B4-BE49-F238E27FC236}">
                <a16:creationId xmlns:a16="http://schemas.microsoft.com/office/drawing/2014/main" id="{CF4E09B5-BDD1-B800-5114-44D8889C537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802"/>
          <a:stretch/>
        </p:blipFill>
        <p:spPr>
          <a:xfrm>
            <a:off x="2957250" y="1966293"/>
            <a:ext cx="6277498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881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6C55CDA-871F-7565-1E5C-53F28306C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2907"/>
          </a:xfrm>
        </p:spPr>
        <p:txBody>
          <a:bodyPr/>
          <a:lstStyle/>
          <a:p>
            <a:r>
              <a:rPr lang="pl-PL" b="1"/>
              <a:t>Wstępny harmonogram</a:t>
            </a:r>
            <a:endParaRPr lang="pl-PL" b="1" dirty="0"/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85D28223-4762-DA2C-FCEC-E2FFB5EA3F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545" y="1380576"/>
            <a:ext cx="11823082" cy="5232311"/>
          </a:xfrm>
        </p:spPr>
      </p:pic>
    </p:spTree>
    <p:extLst>
      <p:ext uri="{BB962C8B-B14F-4D97-AF65-F5344CB8AC3E}">
        <p14:creationId xmlns:p14="http://schemas.microsoft.com/office/powerpoint/2010/main" val="684472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otyw pakietu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538D9D"/>
      </a:hlink>
      <a:folHlink>
        <a:srgbClr val="A5738E"/>
      </a:folHlink>
    </a:clrScheme>
    <a:fontScheme name="Motyw pakietu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C0A3E416-13B0-4CFE-8B85-8989D8AEFB51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170</TotalTime>
  <Words>359</Words>
  <Application>Microsoft Office PowerPoint</Application>
  <PresentationFormat>Panoramiczny</PresentationFormat>
  <Paragraphs>78</Paragraphs>
  <Slides>13</Slides>
  <Notes>5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Office Theme</vt:lpstr>
      <vt:lpstr>Projekt systemu zarządzania stanem magazynowym sprzętu sieciowego</vt:lpstr>
      <vt:lpstr>Skład zespołu </vt:lpstr>
      <vt:lpstr>Czego dotyczy i czym będzie projekt </vt:lpstr>
      <vt:lpstr>Kto będzie korzystał z naszego systemu</vt:lpstr>
      <vt:lpstr>Wymagania funkcjonalne aplikacji</vt:lpstr>
      <vt:lpstr>Wymagania niefunkcjonalne</vt:lpstr>
      <vt:lpstr>Technologie użyte w projekcie</vt:lpstr>
      <vt:lpstr>Przewidywany czas tworzenia systemu</vt:lpstr>
      <vt:lpstr>Wstępny harmonogram</vt:lpstr>
      <vt:lpstr>Potencjalne zagrożenia </vt:lpstr>
      <vt:lpstr>Korzyści wynikające z tworzonego systemu</vt:lpstr>
      <vt:lpstr>Koszt realizacji projektu</vt:lpstr>
      <vt:lpstr>Dziękujemy za uwagę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dominik filipiak</dc:creator>
  <cp:lastModifiedBy>dominik filipiak</cp:lastModifiedBy>
  <cp:revision>3</cp:revision>
  <dcterms:created xsi:type="dcterms:W3CDTF">2025-03-23T16:47:51Z</dcterms:created>
  <dcterms:modified xsi:type="dcterms:W3CDTF">2025-03-23T23:52:35Z</dcterms:modified>
</cp:coreProperties>
</file>