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  <p:sldId id="258" r:id="rId10"/>
    <p:sldId id="259" r:id="rId11"/>
    <p:sldId id="262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064" autoAdjust="0"/>
  </p:normalViewPr>
  <p:slideViewPr>
    <p:cSldViewPr snapToGrid="0">
      <p:cViewPr>
        <p:scale>
          <a:sx n="40" d="100"/>
          <a:sy n="40" d="100"/>
        </p:scale>
        <p:origin x="231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2730A-D997-4FDF-A40E-DD7117C2F6B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8B40BD-D010-42A2-9684-9924411B531E}">
      <dgm:prSet/>
      <dgm:spPr/>
      <dgm:t>
        <a:bodyPr/>
        <a:lstStyle/>
        <a:p>
          <a:r>
            <a:rPr lang="pl-PL"/>
            <a:t>Planowanie projektu</a:t>
          </a:r>
          <a:endParaRPr lang="en-US"/>
        </a:p>
      </dgm:t>
    </dgm:pt>
    <dgm:pt modelId="{35206057-EBD8-4045-A49F-F8C7D939C079}" type="parTrans" cxnId="{156C7E24-7414-4300-A7EB-A5FE631C8671}">
      <dgm:prSet/>
      <dgm:spPr/>
      <dgm:t>
        <a:bodyPr/>
        <a:lstStyle/>
        <a:p>
          <a:endParaRPr lang="en-US"/>
        </a:p>
      </dgm:t>
    </dgm:pt>
    <dgm:pt modelId="{9F0AE412-3EAB-4577-971E-81F82C100C1D}" type="sibTrans" cxnId="{156C7E24-7414-4300-A7EB-A5FE631C8671}">
      <dgm:prSet/>
      <dgm:spPr/>
      <dgm:t>
        <a:bodyPr/>
        <a:lstStyle/>
        <a:p>
          <a:endParaRPr lang="en-US"/>
        </a:p>
      </dgm:t>
    </dgm:pt>
    <dgm:pt modelId="{062A37B0-A863-4C23-960F-C6404A9EA05D}">
      <dgm:prSet/>
      <dgm:spPr/>
      <dgm:t>
        <a:bodyPr/>
        <a:lstStyle/>
        <a:p>
          <a:r>
            <a:rPr lang="pl-PL"/>
            <a:t>Projektowanie systemu</a:t>
          </a:r>
          <a:endParaRPr lang="en-US"/>
        </a:p>
      </dgm:t>
    </dgm:pt>
    <dgm:pt modelId="{8BDD5F61-63E4-4F3A-B5CB-DE40B16B0C56}" type="parTrans" cxnId="{6C4CBF8B-930D-403A-9A66-74FF24AA608F}">
      <dgm:prSet/>
      <dgm:spPr/>
      <dgm:t>
        <a:bodyPr/>
        <a:lstStyle/>
        <a:p>
          <a:endParaRPr lang="en-US"/>
        </a:p>
      </dgm:t>
    </dgm:pt>
    <dgm:pt modelId="{9BA48802-CE9C-447A-8C18-18CDA7F28609}" type="sibTrans" cxnId="{6C4CBF8B-930D-403A-9A66-74FF24AA608F}">
      <dgm:prSet/>
      <dgm:spPr/>
      <dgm:t>
        <a:bodyPr/>
        <a:lstStyle/>
        <a:p>
          <a:endParaRPr lang="en-US"/>
        </a:p>
      </dgm:t>
    </dgm:pt>
    <dgm:pt modelId="{26DACEA6-D25C-4A52-87A7-8BB3C5B0A82D}">
      <dgm:prSet/>
      <dgm:spPr/>
      <dgm:t>
        <a:bodyPr/>
        <a:lstStyle/>
        <a:p>
          <a:r>
            <a:rPr lang="pl-PL"/>
            <a:t>Implementacja</a:t>
          </a:r>
          <a:endParaRPr lang="en-US"/>
        </a:p>
      </dgm:t>
    </dgm:pt>
    <dgm:pt modelId="{25246931-9397-446F-AD00-C2EEE482E02F}" type="parTrans" cxnId="{4AAC79DA-9187-4BE6-9424-EFF0E6B625E9}">
      <dgm:prSet/>
      <dgm:spPr/>
      <dgm:t>
        <a:bodyPr/>
        <a:lstStyle/>
        <a:p>
          <a:endParaRPr lang="en-US"/>
        </a:p>
      </dgm:t>
    </dgm:pt>
    <dgm:pt modelId="{A15EDA1F-4066-4033-9922-983D77F8ACDD}" type="sibTrans" cxnId="{4AAC79DA-9187-4BE6-9424-EFF0E6B625E9}">
      <dgm:prSet/>
      <dgm:spPr/>
      <dgm:t>
        <a:bodyPr/>
        <a:lstStyle/>
        <a:p>
          <a:endParaRPr lang="en-US"/>
        </a:p>
      </dgm:t>
    </dgm:pt>
    <dgm:pt modelId="{19F85E48-A776-4F25-9D84-52C2784543FA}">
      <dgm:prSet/>
      <dgm:spPr/>
      <dgm:t>
        <a:bodyPr/>
        <a:lstStyle/>
        <a:p>
          <a:r>
            <a:rPr lang="pl-PL"/>
            <a:t>Testowanie i optymalizacja</a:t>
          </a:r>
          <a:endParaRPr lang="en-US"/>
        </a:p>
      </dgm:t>
    </dgm:pt>
    <dgm:pt modelId="{35F353A7-0D0F-47F7-9A15-4EB6DFA2F5D7}" type="parTrans" cxnId="{D019C7D0-57B8-4284-91F8-E272423BA413}">
      <dgm:prSet/>
      <dgm:spPr/>
      <dgm:t>
        <a:bodyPr/>
        <a:lstStyle/>
        <a:p>
          <a:endParaRPr lang="en-US"/>
        </a:p>
      </dgm:t>
    </dgm:pt>
    <dgm:pt modelId="{C197998E-2289-4B33-A38A-58C790ADCF49}" type="sibTrans" cxnId="{D019C7D0-57B8-4284-91F8-E272423BA413}">
      <dgm:prSet/>
      <dgm:spPr/>
      <dgm:t>
        <a:bodyPr/>
        <a:lstStyle/>
        <a:p>
          <a:endParaRPr lang="en-US"/>
        </a:p>
      </dgm:t>
    </dgm:pt>
    <dgm:pt modelId="{75C35FF8-E27C-488D-95B1-917C9B1A73DB}" type="pres">
      <dgm:prSet presAssocID="{7BF2730A-D997-4FDF-A40E-DD7117C2F6BB}" presName="outerComposite" presStyleCnt="0">
        <dgm:presLayoutVars>
          <dgm:chMax val="5"/>
          <dgm:dir/>
          <dgm:resizeHandles val="exact"/>
        </dgm:presLayoutVars>
      </dgm:prSet>
      <dgm:spPr/>
    </dgm:pt>
    <dgm:pt modelId="{86F46BC8-784D-417E-B583-EEA99F88E504}" type="pres">
      <dgm:prSet presAssocID="{7BF2730A-D997-4FDF-A40E-DD7117C2F6BB}" presName="dummyMaxCanvas" presStyleCnt="0">
        <dgm:presLayoutVars/>
      </dgm:prSet>
      <dgm:spPr/>
    </dgm:pt>
    <dgm:pt modelId="{63760457-FDE1-46A1-ACD1-89386EBD06B8}" type="pres">
      <dgm:prSet presAssocID="{7BF2730A-D997-4FDF-A40E-DD7117C2F6BB}" presName="FourNodes_1" presStyleLbl="node1" presStyleIdx="0" presStyleCnt="4">
        <dgm:presLayoutVars>
          <dgm:bulletEnabled val="1"/>
        </dgm:presLayoutVars>
      </dgm:prSet>
      <dgm:spPr/>
    </dgm:pt>
    <dgm:pt modelId="{0642EFBE-B9CD-4B39-9486-3BDD1FAF2843}" type="pres">
      <dgm:prSet presAssocID="{7BF2730A-D997-4FDF-A40E-DD7117C2F6BB}" presName="FourNodes_2" presStyleLbl="node1" presStyleIdx="1" presStyleCnt="4">
        <dgm:presLayoutVars>
          <dgm:bulletEnabled val="1"/>
        </dgm:presLayoutVars>
      </dgm:prSet>
      <dgm:spPr/>
    </dgm:pt>
    <dgm:pt modelId="{4EE5667A-BFE2-459F-AC91-70CD6C404554}" type="pres">
      <dgm:prSet presAssocID="{7BF2730A-D997-4FDF-A40E-DD7117C2F6BB}" presName="FourNodes_3" presStyleLbl="node1" presStyleIdx="2" presStyleCnt="4">
        <dgm:presLayoutVars>
          <dgm:bulletEnabled val="1"/>
        </dgm:presLayoutVars>
      </dgm:prSet>
      <dgm:spPr/>
    </dgm:pt>
    <dgm:pt modelId="{7D8969CF-D8FC-41A8-9936-8D0BB5F04FDB}" type="pres">
      <dgm:prSet presAssocID="{7BF2730A-D997-4FDF-A40E-DD7117C2F6BB}" presName="FourNodes_4" presStyleLbl="node1" presStyleIdx="3" presStyleCnt="4">
        <dgm:presLayoutVars>
          <dgm:bulletEnabled val="1"/>
        </dgm:presLayoutVars>
      </dgm:prSet>
      <dgm:spPr/>
    </dgm:pt>
    <dgm:pt modelId="{32CA6999-8119-45B1-9FB5-396EE7466AF3}" type="pres">
      <dgm:prSet presAssocID="{7BF2730A-D997-4FDF-A40E-DD7117C2F6BB}" presName="FourConn_1-2" presStyleLbl="fgAccFollowNode1" presStyleIdx="0" presStyleCnt="3">
        <dgm:presLayoutVars>
          <dgm:bulletEnabled val="1"/>
        </dgm:presLayoutVars>
      </dgm:prSet>
      <dgm:spPr/>
    </dgm:pt>
    <dgm:pt modelId="{8A57BDA4-2CAE-4207-8D89-5A041A6AEE4E}" type="pres">
      <dgm:prSet presAssocID="{7BF2730A-D997-4FDF-A40E-DD7117C2F6BB}" presName="FourConn_2-3" presStyleLbl="fgAccFollowNode1" presStyleIdx="1" presStyleCnt="3">
        <dgm:presLayoutVars>
          <dgm:bulletEnabled val="1"/>
        </dgm:presLayoutVars>
      </dgm:prSet>
      <dgm:spPr/>
    </dgm:pt>
    <dgm:pt modelId="{91B26271-8E68-4B36-A9A3-F823D5162E1B}" type="pres">
      <dgm:prSet presAssocID="{7BF2730A-D997-4FDF-A40E-DD7117C2F6BB}" presName="FourConn_3-4" presStyleLbl="fgAccFollowNode1" presStyleIdx="2" presStyleCnt="3">
        <dgm:presLayoutVars>
          <dgm:bulletEnabled val="1"/>
        </dgm:presLayoutVars>
      </dgm:prSet>
      <dgm:spPr/>
    </dgm:pt>
    <dgm:pt modelId="{57623F63-6C39-4A82-B016-5FAE4154F766}" type="pres">
      <dgm:prSet presAssocID="{7BF2730A-D997-4FDF-A40E-DD7117C2F6BB}" presName="FourNodes_1_text" presStyleLbl="node1" presStyleIdx="3" presStyleCnt="4">
        <dgm:presLayoutVars>
          <dgm:bulletEnabled val="1"/>
        </dgm:presLayoutVars>
      </dgm:prSet>
      <dgm:spPr/>
    </dgm:pt>
    <dgm:pt modelId="{9D82F950-F9CD-405C-B65F-6ECFBBB6F7F2}" type="pres">
      <dgm:prSet presAssocID="{7BF2730A-D997-4FDF-A40E-DD7117C2F6BB}" presName="FourNodes_2_text" presStyleLbl="node1" presStyleIdx="3" presStyleCnt="4">
        <dgm:presLayoutVars>
          <dgm:bulletEnabled val="1"/>
        </dgm:presLayoutVars>
      </dgm:prSet>
      <dgm:spPr/>
    </dgm:pt>
    <dgm:pt modelId="{1D901683-CC69-4F5B-897B-0479934CC5A9}" type="pres">
      <dgm:prSet presAssocID="{7BF2730A-D997-4FDF-A40E-DD7117C2F6BB}" presName="FourNodes_3_text" presStyleLbl="node1" presStyleIdx="3" presStyleCnt="4">
        <dgm:presLayoutVars>
          <dgm:bulletEnabled val="1"/>
        </dgm:presLayoutVars>
      </dgm:prSet>
      <dgm:spPr/>
    </dgm:pt>
    <dgm:pt modelId="{EE323C2B-9D78-4AA2-BFF7-37F12F8CF356}" type="pres">
      <dgm:prSet presAssocID="{7BF2730A-D997-4FDF-A40E-DD7117C2F6B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56C7E24-7414-4300-A7EB-A5FE631C8671}" srcId="{7BF2730A-D997-4FDF-A40E-DD7117C2F6BB}" destId="{CF8B40BD-D010-42A2-9684-9924411B531E}" srcOrd="0" destOrd="0" parTransId="{35206057-EBD8-4045-A49F-F8C7D939C079}" sibTransId="{9F0AE412-3EAB-4577-971E-81F82C100C1D}"/>
    <dgm:cxn modelId="{4EB8672D-25E0-41E1-A362-F48689952EA1}" type="presOf" srcId="{19F85E48-A776-4F25-9D84-52C2784543FA}" destId="{7D8969CF-D8FC-41A8-9936-8D0BB5F04FDB}" srcOrd="0" destOrd="0" presId="urn:microsoft.com/office/officeart/2005/8/layout/vProcess5"/>
    <dgm:cxn modelId="{C482C13E-2F0F-4E42-9833-CC7B4B9B75C9}" type="presOf" srcId="{062A37B0-A863-4C23-960F-C6404A9EA05D}" destId="{0642EFBE-B9CD-4B39-9486-3BDD1FAF2843}" srcOrd="0" destOrd="0" presId="urn:microsoft.com/office/officeart/2005/8/layout/vProcess5"/>
    <dgm:cxn modelId="{9B860F5C-6CF6-42B6-954F-BC1E09B0C167}" type="presOf" srcId="{A15EDA1F-4066-4033-9922-983D77F8ACDD}" destId="{91B26271-8E68-4B36-A9A3-F823D5162E1B}" srcOrd="0" destOrd="0" presId="urn:microsoft.com/office/officeart/2005/8/layout/vProcess5"/>
    <dgm:cxn modelId="{1A69D461-325C-429B-B38F-C95C53FD4FDE}" type="presOf" srcId="{CF8B40BD-D010-42A2-9684-9924411B531E}" destId="{63760457-FDE1-46A1-ACD1-89386EBD06B8}" srcOrd="0" destOrd="0" presId="urn:microsoft.com/office/officeart/2005/8/layout/vProcess5"/>
    <dgm:cxn modelId="{8E7DBD50-7F1D-4CAC-B17C-15F9F34C2C7C}" type="presOf" srcId="{7BF2730A-D997-4FDF-A40E-DD7117C2F6BB}" destId="{75C35FF8-E27C-488D-95B1-917C9B1A73DB}" srcOrd="0" destOrd="0" presId="urn:microsoft.com/office/officeart/2005/8/layout/vProcess5"/>
    <dgm:cxn modelId="{1961F789-BE4D-414F-936D-43B4BE7C61D6}" type="presOf" srcId="{062A37B0-A863-4C23-960F-C6404A9EA05D}" destId="{9D82F950-F9CD-405C-B65F-6ECFBBB6F7F2}" srcOrd="1" destOrd="0" presId="urn:microsoft.com/office/officeart/2005/8/layout/vProcess5"/>
    <dgm:cxn modelId="{6C4CBF8B-930D-403A-9A66-74FF24AA608F}" srcId="{7BF2730A-D997-4FDF-A40E-DD7117C2F6BB}" destId="{062A37B0-A863-4C23-960F-C6404A9EA05D}" srcOrd="1" destOrd="0" parTransId="{8BDD5F61-63E4-4F3A-B5CB-DE40B16B0C56}" sibTransId="{9BA48802-CE9C-447A-8C18-18CDA7F28609}"/>
    <dgm:cxn modelId="{747CB693-3D5C-49AF-AF8B-EB98A40DA41B}" type="presOf" srcId="{19F85E48-A776-4F25-9D84-52C2784543FA}" destId="{EE323C2B-9D78-4AA2-BFF7-37F12F8CF356}" srcOrd="1" destOrd="0" presId="urn:microsoft.com/office/officeart/2005/8/layout/vProcess5"/>
    <dgm:cxn modelId="{DDB1FB99-0B05-4CFE-8118-0E7445D90A89}" type="presOf" srcId="{CF8B40BD-D010-42A2-9684-9924411B531E}" destId="{57623F63-6C39-4A82-B016-5FAE4154F766}" srcOrd="1" destOrd="0" presId="urn:microsoft.com/office/officeart/2005/8/layout/vProcess5"/>
    <dgm:cxn modelId="{5D84E7A1-86C1-4920-8DAC-40F6EDAAFA79}" type="presOf" srcId="{26DACEA6-D25C-4A52-87A7-8BB3C5B0A82D}" destId="{4EE5667A-BFE2-459F-AC91-70CD6C404554}" srcOrd="0" destOrd="0" presId="urn:microsoft.com/office/officeart/2005/8/layout/vProcess5"/>
    <dgm:cxn modelId="{E44121B0-ED9F-41D9-8EB7-B06C339ECD48}" type="presOf" srcId="{9F0AE412-3EAB-4577-971E-81F82C100C1D}" destId="{32CA6999-8119-45B1-9FB5-396EE7466AF3}" srcOrd="0" destOrd="0" presId="urn:microsoft.com/office/officeart/2005/8/layout/vProcess5"/>
    <dgm:cxn modelId="{D019C7D0-57B8-4284-91F8-E272423BA413}" srcId="{7BF2730A-D997-4FDF-A40E-DD7117C2F6BB}" destId="{19F85E48-A776-4F25-9D84-52C2784543FA}" srcOrd="3" destOrd="0" parTransId="{35F353A7-0D0F-47F7-9A15-4EB6DFA2F5D7}" sibTransId="{C197998E-2289-4B33-A38A-58C790ADCF49}"/>
    <dgm:cxn modelId="{4AAC79DA-9187-4BE6-9424-EFF0E6B625E9}" srcId="{7BF2730A-D997-4FDF-A40E-DD7117C2F6BB}" destId="{26DACEA6-D25C-4A52-87A7-8BB3C5B0A82D}" srcOrd="2" destOrd="0" parTransId="{25246931-9397-446F-AD00-C2EEE482E02F}" sibTransId="{A15EDA1F-4066-4033-9922-983D77F8ACDD}"/>
    <dgm:cxn modelId="{9748A2F1-A398-485F-8EDD-DB93A196150C}" type="presOf" srcId="{9BA48802-CE9C-447A-8C18-18CDA7F28609}" destId="{8A57BDA4-2CAE-4207-8D89-5A041A6AEE4E}" srcOrd="0" destOrd="0" presId="urn:microsoft.com/office/officeart/2005/8/layout/vProcess5"/>
    <dgm:cxn modelId="{D8E36CF8-0122-4F36-96D3-1E7ED0ED0B94}" type="presOf" srcId="{26DACEA6-D25C-4A52-87A7-8BB3C5B0A82D}" destId="{1D901683-CC69-4F5B-897B-0479934CC5A9}" srcOrd="1" destOrd="0" presId="urn:microsoft.com/office/officeart/2005/8/layout/vProcess5"/>
    <dgm:cxn modelId="{AB33C194-DDD3-43DA-A4A8-3F5E3550F241}" type="presParOf" srcId="{75C35FF8-E27C-488D-95B1-917C9B1A73DB}" destId="{86F46BC8-784D-417E-B583-EEA99F88E504}" srcOrd="0" destOrd="0" presId="urn:microsoft.com/office/officeart/2005/8/layout/vProcess5"/>
    <dgm:cxn modelId="{9AF04968-3055-4569-9BAF-7E3D919EED19}" type="presParOf" srcId="{75C35FF8-E27C-488D-95B1-917C9B1A73DB}" destId="{63760457-FDE1-46A1-ACD1-89386EBD06B8}" srcOrd="1" destOrd="0" presId="urn:microsoft.com/office/officeart/2005/8/layout/vProcess5"/>
    <dgm:cxn modelId="{1AF509AD-ACCE-48DB-BA18-F8837ED764AF}" type="presParOf" srcId="{75C35FF8-E27C-488D-95B1-917C9B1A73DB}" destId="{0642EFBE-B9CD-4B39-9486-3BDD1FAF2843}" srcOrd="2" destOrd="0" presId="urn:microsoft.com/office/officeart/2005/8/layout/vProcess5"/>
    <dgm:cxn modelId="{04D509BB-E92F-42F0-A201-A66492A4F2DC}" type="presParOf" srcId="{75C35FF8-E27C-488D-95B1-917C9B1A73DB}" destId="{4EE5667A-BFE2-459F-AC91-70CD6C404554}" srcOrd="3" destOrd="0" presId="urn:microsoft.com/office/officeart/2005/8/layout/vProcess5"/>
    <dgm:cxn modelId="{31D1DED8-3948-4748-9AA0-58FF71A1B269}" type="presParOf" srcId="{75C35FF8-E27C-488D-95B1-917C9B1A73DB}" destId="{7D8969CF-D8FC-41A8-9936-8D0BB5F04FDB}" srcOrd="4" destOrd="0" presId="urn:microsoft.com/office/officeart/2005/8/layout/vProcess5"/>
    <dgm:cxn modelId="{96B2C1C6-F3E5-4898-BDEF-7906A9CDADCF}" type="presParOf" srcId="{75C35FF8-E27C-488D-95B1-917C9B1A73DB}" destId="{32CA6999-8119-45B1-9FB5-396EE7466AF3}" srcOrd="5" destOrd="0" presId="urn:microsoft.com/office/officeart/2005/8/layout/vProcess5"/>
    <dgm:cxn modelId="{EB04DDE3-F736-4AB6-BA03-B6E412A66A25}" type="presParOf" srcId="{75C35FF8-E27C-488D-95B1-917C9B1A73DB}" destId="{8A57BDA4-2CAE-4207-8D89-5A041A6AEE4E}" srcOrd="6" destOrd="0" presId="urn:microsoft.com/office/officeart/2005/8/layout/vProcess5"/>
    <dgm:cxn modelId="{71822DC9-91BC-4EAC-971C-56E2CD6C22D9}" type="presParOf" srcId="{75C35FF8-E27C-488D-95B1-917C9B1A73DB}" destId="{91B26271-8E68-4B36-A9A3-F823D5162E1B}" srcOrd="7" destOrd="0" presId="urn:microsoft.com/office/officeart/2005/8/layout/vProcess5"/>
    <dgm:cxn modelId="{CA78AD87-0458-4731-9039-EAB1868EDD2B}" type="presParOf" srcId="{75C35FF8-E27C-488D-95B1-917C9B1A73DB}" destId="{57623F63-6C39-4A82-B016-5FAE4154F766}" srcOrd="8" destOrd="0" presId="urn:microsoft.com/office/officeart/2005/8/layout/vProcess5"/>
    <dgm:cxn modelId="{A8B0BA28-E563-4371-90CF-EFDFBD7E418A}" type="presParOf" srcId="{75C35FF8-E27C-488D-95B1-917C9B1A73DB}" destId="{9D82F950-F9CD-405C-B65F-6ECFBBB6F7F2}" srcOrd="9" destOrd="0" presId="urn:microsoft.com/office/officeart/2005/8/layout/vProcess5"/>
    <dgm:cxn modelId="{37E69775-1F5F-4AA5-9F98-FF22E3E62E37}" type="presParOf" srcId="{75C35FF8-E27C-488D-95B1-917C9B1A73DB}" destId="{1D901683-CC69-4F5B-897B-0479934CC5A9}" srcOrd="10" destOrd="0" presId="urn:microsoft.com/office/officeart/2005/8/layout/vProcess5"/>
    <dgm:cxn modelId="{F16F4CEA-941E-41CE-8CD8-1CC8031CF996}" type="presParOf" srcId="{75C35FF8-E27C-488D-95B1-917C9B1A73DB}" destId="{EE323C2B-9D78-4AA2-BFF7-37F12F8CF35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A9103-375B-4BDB-ADAE-7112C4C5B2C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B015E28-412C-4903-9B15-55455C9E97AF}">
      <dgm:prSet/>
      <dgm:spPr/>
      <dgm:t>
        <a:bodyPr/>
        <a:lstStyle/>
        <a:p>
          <a:r>
            <a:rPr lang="pl-PL"/>
            <a:t>Analiza wymagań biznesowych i technicznych</a:t>
          </a:r>
          <a:endParaRPr lang="en-US"/>
        </a:p>
      </dgm:t>
    </dgm:pt>
    <dgm:pt modelId="{C03F6EE4-E19D-4A11-AD47-4A598FDAF664}" type="parTrans" cxnId="{6564777E-A033-4B29-AFB8-6EE75F90901A}">
      <dgm:prSet/>
      <dgm:spPr/>
      <dgm:t>
        <a:bodyPr/>
        <a:lstStyle/>
        <a:p>
          <a:endParaRPr lang="en-US"/>
        </a:p>
      </dgm:t>
    </dgm:pt>
    <dgm:pt modelId="{4570AB12-78AD-4989-9691-1EFE73486DCA}" type="sibTrans" cxnId="{6564777E-A033-4B29-AFB8-6EE75F90901A}">
      <dgm:prSet/>
      <dgm:spPr/>
      <dgm:t>
        <a:bodyPr/>
        <a:lstStyle/>
        <a:p>
          <a:endParaRPr lang="en-US"/>
        </a:p>
      </dgm:t>
    </dgm:pt>
    <dgm:pt modelId="{B95F18CD-A6F9-4E66-AB58-54A70EA31580}">
      <dgm:prSet/>
      <dgm:spPr/>
      <dgm:t>
        <a:bodyPr/>
        <a:lstStyle/>
        <a:p>
          <a:r>
            <a:rPr lang="pl-PL"/>
            <a:t>Określenie technologii i narzędzi</a:t>
          </a:r>
          <a:endParaRPr lang="en-US"/>
        </a:p>
      </dgm:t>
    </dgm:pt>
    <dgm:pt modelId="{E79BE580-9F62-4F7C-A103-9A14DF0C165F}" type="parTrans" cxnId="{08791516-FDDE-4650-ABA6-2D7D5D89CD27}">
      <dgm:prSet/>
      <dgm:spPr/>
      <dgm:t>
        <a:bodyPr/>
        <a:lstStyle/>
        <a:p>
          <a:endParaRPr lang="en-US"/>
        </a:p>
      </dgm:t>
    </dgm:pt>
    <dgm:pt modelId="{7006FE58-32B6-4FB3-93F7-3D348716382F}" type="sibTrans" cxnId="{08791516-FDDE-4650-ABA6-2D7D5D89CD27}">
      <dgm:prSet/>
      <dgm:spPr/>
      <dgm:t>
        <a:bodyPr/>
        <a:lstStyle/>
        <a:p>
          <a:endParaRPr lang="en-US"/>
        </a:p>
      </dgm:t>
    </dgm:pt>
    <dgm:pt modelId="{A97A6A1C-629C-45D5-AE06-AE38BB04EC29}">
      <dgm:prSet/>
      <dgm:spPr/>
      <dgm:t>
        <a:bodyPr/>
        <a:lstStyle/>
        <a:p>
          <a:r>
            <a:rPr lang="pl-PL"/>
            <a:t>Stworzenie harmonogramu prac</a:t>
          </a:r>
          <a:endParaRPr lang="en-US"/>
        </a:p>
      </dgm:t>
    </dgm:pt>
    <dgm:pt modelId="{1DFCB98B-8FBB-43A9-AE76-83CFEE7B50F8}" type="parTrans" cxnId="{65B02901-1297-44C6-9402-FFF2A5BF555D}">
      <dgm:prSet/>
      <dgm:spPr/>
      <dgm:t>
        <a:bodyPr/>
        <a:lstStyle/>
        <a:p>
          <a:endParaRPr lang="en-US"/>
        </a:p>
      </dgm:t>
    </dgm:pt>
    <dgm:pt modelId="{6862B959-6234-45CE-AAFD-DDA5267ACA8F}" type="sibTrans" cxnId="{65B02901-1297-44C6-9402-FFF2A5BF555D}">
      <dgm:prSet/>
      <dgm:spPr/>
      <dgm:t>
        <a:bodyPr/>
        <a:lstStyle/>
        <a:p>
          <a:endParaRPr lang="en-US"/>
        </a:p>
      </dgm:t>
    </dgm:pt>
    <dgm:pt modelId="{3A3849E6-4C56-466F-9AD0-F8AAFA089E68}">
      <dgm:prSet/>
      <dgm:spPr/>
      <dgm:t>
        <a:bodyPr/>
        <a:lstStyle/>
        <a:p>
          <a:r>
            <a:rPr lang="pl-PL"/>
            <a:t>Określenie zasobów</a:t>
          </a:r>
          <a:endParaRPr lang="en-US"/>
        </a:p>
      </dgm:t>
    </dgm:pt>
    <dgm:pt modelId="{FD2E6CAF-4184-4C69-BDCB-29CEE9FD901A}" type="parTrans" cxnId="{D734DED1-AC63-4C7E-942F-B50363C22B32}">
      <dgm:prSet/>
      <dgm:spPr/>
      <dgm:t>
        <a:bodyPr/>
        <a:lstStyle/>
        <a:p>
          <a:endParaRPr lang="en-US"/>
        </a:p>
      </dgm:t>
    </dgm:pt>
    <dgm:pt modelId="{3EEA5624-E7D1-4332-B3E7-58EF4F2A0189}" type="sibTrans" cxnId="{D734DED1-AC63-4C7E-942F-B50363C22B32}">
      <dgm:prSet/>
      <dgm:spPr/>
      <dgm:t>
        <a:bodyPr/>
        <a:lstStyle/>
        <a:p>
          <a:endParaRPr lang="en-US"/>
        </a:p>
      </dgm:t>
    </dgm:pt>
    <dgm:pt modelId="{72731957-A4B4-4DC2-A31E-369D8A4FACDE}" type="pres">
      <dgm:prSet presAssocID="{57BA9103-375B-4BDB-ADAE-7112C4C5B2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691DF8-14E6-4126-8403-7F83DE26EFE0}" type="pres">
      <dgm:prSet presAssocID="{7B015E28-412C-4903-9B15-55455C9E97AF}" presName="hierRoot1" presStyleCnt="0"/>
      <dgm:spPr/>
    </dgm:pt>
    <dgm:pt modelId="{F86C7F37-4AAC-432C-ADE8-B7032E1F7611}" type="pres">
      <dgm:prSet presAssocID="{7B015E28-412C-4903-9B15-55455C9E97AF}" presName="composite" presStyleCnt="0"/>
      <dgm:spPr/>
    </dgm:pt>
    <dgm:pt modelId="{76D18B35-874F-41EE-B33C-B3E8C31794CB}" type="pres">
      <dgm:prSet presAssocID="{7B015E28-412C-4903-9B15-55455C9E97AF}" presName="background" presStyleLbl="node0" presStyleIdx="0" presStyleCnt="4"/>
      <dgm:spPr/>
    </dgm:pt>
    <dgm:pt modelId="{7D1C907A-AC0B-4CF7-8B0F-0BD03A09320B}" type="pres">
      <dgm:prSet presAssocID="{7B015E28-412C-4903-9B15-55455C9E97AF}" presName="text" presStyleLbl="fgAcc0" presStyleIdx="0" presStyleCnt="4">
        <dgm:presLayoutVars>
          <dgm:chPref val="3"/>
        </dgm:presLayoutVars>
      </dgm:prSet>
      <dgm:spPr/>
    </dgm:pt>
    <dgm:pt modelId="{7945519D-99B8-4861-A551-E3718E852456}" type="pres">
      <dgm:prSet presAssocID="{7B015E28-412C-4903-9B15-55455C9E97AF}" presName="hierChild2" presStyleCnt="0"/>
      <dgm:spPr/>
    </dgm:pt>
    <dgm:pt modelId="{92B7C655-E39B-46F6-BC65-145D57A89EE7}" type="pres">
      <dgm:prSet presAssocID="{B95F18CD-A6F9-4E66-AB58-54A70EA31580}" presName="hierRoot1" presStyleCnt="0"/>
      <dgm:spPr/>
    </dgm:pt>
    <dgm:pt modelId="{F4ED1BB4-4490-4772-BDCB-CD49E51AD85D}" type="pres">
      <dgm:prSet presAssocID="{B95F18CD-A6F9-4E66-AB58-54A70EA31580}" presName="composite" presStyleCnt="0"/>
      <dgm:spPr/>
    </dgm:pt>
    <dgm:pt modelId="{25F46511-F99B-4049-8748-E77C07C53C28}" type="pres">
      <dgm:prSet presAssocID="{B95F18CD-A6F9-4E66-AB58-54A70EA31580}" presName="background" presStyleLbl="node0" presStyleIdx="1" presStyleCnt="4"/>
      <dgm:spPr/>
    </dgm:pt>
    <dgm:pt modelId="{6711DE32-9D1F-4CC9-A4AA-7549BC1D57A3}" type="pres">
      <dgm:prSet presAssocID="{B95F18CD-A6F9-4E66-AB58-54A70EA31580}" presName="text" presStyleLbl="fgAcc0" presStyleIdx="1" presStyleCnt="4">
        <dgm:presLayoutVars>
          <dgm:chPref val="3"/>
        </dgm:presLayoutVars>
      </dgm:prSet>
      <dgm:spPr/>
    </dgm:pt>
    <dgm:pt modelId="{E3AB7551-D432-4962-B0B4-064D6B03022E}" type="pres">
      <dgm:prSet presAssocID="{B95F18CD-A6F9-4E66-AB58-54A70EA31580}" presName="hierChild2" presStyleCnt="0"/>
      <dgm:spPr/>
    </dgm:pt>
    <dgm:pt modelId="{6D000FFE-9C44-4EF0-BE47-8B827FE02822}" type="pres">
      <dgm:prSet presAssocID="{A97A6A1C-629C-45D5-AE06-AE38BB04EC29}" presName="hierRoot1" presStyleCnt="0"/>
      <dgm:spPr/>
    </dgm:pt>
    <dgm:pt modelId="{3FC44265-0484-43E8-AA55-5AAE4F3CEE3B}" type="pres">
      <dgm:prSet presAssocID="{A97A6A1C-629C-45D5-AE06-AE38BB04EC29}" presName="composite" presStyleCnt="0"/>
      <dgm:spPr/>
    </dgm:pt>
    <dgm:pt modelId="{5565C95C-69B0-4033-A7C2-99ECDC899A92}" type="pres">
      <dgm:prSet presAssocID="{A97A6A1C-629C-45D5-AE06-AE38BB04EC29}" presName="background" presStyleLbl="node0" presStyleIdx="2" presStyleCnt="4"/>
      <dgm:spPr/>
    </dgm:pt>
    <dgm:pt modelId="{DEE5EDD9-ABDF-42FC-965F-7C46286C64CD}" type="pres">
      <dgm:prSet presAssocID="{A97A6A1C-629C-45D5-AE06-AE38BB04EC29}" presName="text" presStyleLbl="fgAcc0" presStyleIdx="2" presStyleCnt="4">
        <dgm:presLayoutVars>
          <dgm:chPref val="3"/>
        </dgm:presLayoutVars>
      </dgm:prSet>
      <dgm:spPr/>
    </dgm:pt>
    <dgm:pt modelId="{B6AAE78B-75D0-4F95-88AE-7AD6C2805BB4}" type="pres">
      <dgm:prSet presAssocID="{A97A6A1C-629C-45D5-AE06-AE38BB04EC29}" presName="hierChild2" presStyleCnt="0"/>
      <dgm:spPr/>
    </dgm:pt>
    <dgm:pt modelId="{7C5BCF1C-2C9C-4BD4-A4F4-180503FF6668}" type="pres">
      <dgm:prSet presAssocID="{3A3849E6-4C56-466F-9AD0-F8AAFA089E68}" presName="hierRoot1" presStyleCnt="0"/>
      <dgm:spPr/>
    </dgm:pt>
    <dgm:pt modelId="{F9725C33-0ACA-4F7B-99E4-E5236504ECCD}" type="pres">
      <dgm:prSet presAssocID="{3A3849E6-4C56-466F-9AD0-F8AAFA089E68}" presName="composite" presStyleCnt="0"/>
      <dgm:spPr/>
    </dgm:pt>
    <dgm:pt modelId="{15997A0A-6458-4ACF-8D1C-E623F13818E4}" type="pres">
      <dgm:prSet presAssocID="{3A3849E6-4C56-466F-9AD0-F8AAFA089E68}" presName="background" presStyleLbl="node0" presStyleIdx="3" presStyleCnt="4"/>
      <dgm:spPr/>
    </dgm:pt>
    <dgm:pt modelId="{39118A2A-4656-4DCF-AB18-C59E63168E74}" type="pres">
      <dgm:prSet presAssocID="{3A3849E6-4C56-466F-9AD0-F8AAFA089E68}" presName="text" presStyleLbl="fgAcc0" presStyleIdx="3" presStyleCnt="4">
        <dgm:presLayoutVars>
          <dgm:chPref val="3"/>
        </dgm:presLayoutVars>
      </dgm:prSet>
      <dgm:spPr/>
    </dgm:pt>
    <dgm:pt modelId="{B6B80706-5146-42BE-9A9D-8483E6BD7456}" type="pres">
      <dgm:prSet presAssocID="{3A3849E6-4C56-466F-9AD0-F8AAFA089E68}" presName="hierChild2" presStyleCnt="0"/>
      <dgm:spPr/>
    </dgm:pt>
  </dgm:ptLst>
  <dgm:cxnLst>
    <dgm:cxn modelId="{65B02901-1297-44C6-9402-FFF2A5BF555D}" srcId="{57BA9103-375B-4BDB-ADAE-7112C4C5B2C1}" destId="{A97A6A1C-629C-45D5-AE06-AE38BB04EC29}" srcOrd="2" destOrd="0" parTransId="{1DFCB98B-8FBB-43A9-AE76-83CFEE7B50F8}" sibTransId="{6862B959-6234-45CE-AAFD-DDA5267ACA8F}"/>
    <dgm:cxn modelId="{BDC48715-30F2-4AEA-958C-328686040993}" type="presOf" srcId="{7B015E28-412C-4903-9B15-55455C9E97AF}" destId="{7D1C907A-AC0B-4CF7-8B0F-0BD03A09320B}" srcOrd="0" destOrd="0" presId="urn:microsoft.com/office/officeart/2005/8/layout/hierarchy1"/>
    <dgm:cxn modelId="{08791516-FDDE-4650-ABA6-2D7D5D89CD27}" srcId="{57BA9103-375B-4BDB-ADAE-7112C4C5B2C1}" destId="{B95F18CD-A6F9-4E66-AB58-54A70EA31580}" srcOrd="1" destOrd="0" parTransId="{E79BE580-9F62-4F7C-A103-9A14DF0C165F}" sibTransId="{7006FE58-32B6-4FB3-93F7-3D348716382F}"/>
    <dgm:cxn modelId="{334E5D63-FBF3-43CF-9445-37DEF231B06B}" type="presOf" srcId="{3A3849E6-4C56-466F-9AD0-F8AAFA089E68}" destId="{39118A2A-4656-4DCF-AB18-C59E63168E74}" srcOrd="0" destOrd="0" presId="urn:microsoft.com/office/officeart/2005/8/layout/hierarchy1"/>
    <dgm:cxn modelId="{572B754A-4F58-4923-9D82-0298F485BE3E}" type="presOf" srcId="{57BA9103-375B-4BDB-ADAE-7112C4C5B2C1}" destId="{72731957-A4B4-4DC2-A31E-369D8A4FACDE}" srcOrd="0" destOrd="0" presId="urn:microsoft.com/office/officeart/2005/8/layout/hierarchy1"/>
    <dgm:cxn modelId="{22132358-E9BC-44D4-BB3D-AE38C42C80F5}" type="presOf" srcId="{A97A6A1C-629C-45D5-AE06-AE38BB04EC29}" destId="{DEE5EDD9-ABDF-42FC-965F-7C46286C64CD}" srcOrd="0" destOrd="0" presId="urn:microsoft.com/office/officeart/2005/8/layout/hierarchy1"/>
    <dgm:cxn modelId="{6564777E-A033-4B29-AFB8-6EE75F90901A}" srcId="{57BA9103-375B-4BDB-ADAE-7112C4C5B2C1}" destId="{7B015E28-412C-4903-9B15-55455C9E97AF}" srcOrd="0" destOrd="0" parTransId="{C03F6EE4-E19D-4A11-AD47-4A598FDAF664}" sibTransId="{4570AB12-78AD-4989-9691-1EFE73486DCA}"/>
    <dgm:cxn modelId="{6A8B3BBD-C53E-44F9-A5C1-984FD364A758}" type="presOf" srcId="{B95F18CD-A6F9-4E66-AB58-54A70EA31580}" destId="{6711DE32-9D1F-4CC9-A4AA-7549BC1D57A3}" srcOrd="0" destOrd="0" presId="urn:microsoft.com/office/officeart/2005/8/layout/hierarchy1"/>
    <dgm:cxn modelId="{D734DED1-AC63-4C7E-942F-B50363C22B32}" srcId="{57BA9103-375B-4BDB-ADAE-7112C4C5B2C1}" destId="{3A3849E6-4C56-466F-9AD0-F8AAFA089E68}" srcOrd="3" destOrd="0" parTransId="{FD2E6CAF-4184-4C69-BDCB-29CEE9FD901A}" sibTransId="{3EEA5624-E7D1-4332-B3E7-58EF4F2A0189}"/>
    <dgm:cxn modelId="{35425E1C-64FE-4BA1-A79B-1C1A382F6280}" type="presParOf" srcId="{72731957-A4B4-4DC2-A31E-369D8A4FACDE}" destId="{1E691DF8-14E6-4126-8403-7F83DE26EFE0}" srcOrd="0" destOrd="0" presId="urn:microsoft.com/office/officeart/2005/8/layout/hierarchy1"/>
    <dgm:cxn modelId="{BFF44297-8847-4B4E-A13B-8A10CECF9D62}" type="presParOf" srcId="{1E691DF8-14E6-4126-8403-7F83DE26EFE0}" destId="{F86C7F37-4AAC-432C-ADE8-B7032E1F7611}" srcOrd="0" destOrd="0" presId="urn:microsoft.com/office/officeart/2005/8/layout/hierarchy1"/>
    <dgm:cxn modelId="{06015E1D-7C5F-4901-8325-06E5027B7447}" type="presParOf" srcId="{F86C7F37-4AAC-432C-ADE8-B7032E1F7611}" destId="{76D18B35-874F-41EE-B33C-B3E8C31794CB}" srcOrd="0" destOrd="0" presId="urn:microsoft.com/office/officeart/2005/8/layout/hierarchy1"/>
    <dgm:cxn modelId="{98C843C9-F608-4DB6-82FE-BD33F9D4FABA}" type="presParOf" srcId="{F86C7F37-4AAC-432C-ADE8-B7032E1F7611}" destId="{7D1C907A-AC0B-4CF7-8B0F-0BD03A09320B}" srcOrd="1" destOrd="0" presId="urn:microsoft.com/office/officeart/2005/8/layout/hierarchy1"/>
    <dgm:cxn modelId="{E90DA763-926B-4B77-8171-2E4D615E190E}" type="presParOf" srcId="{1E691DF8-14E6-4126-8403-7F83DE26EFE0}" destId="{7945519D-99B8-4861-A551-E3718E852456}" srcOrd="1" destOrd="0" presId="urn:microsoft.com/office/officeart/2005/8/layout/hierarchy1"/>
    <dgm:cxn modelId="{11FA4840-AC60-4F1F-9984-C50FDF6F7AC9}" type="presParOf" srcId="{72731957-A4B4-4DC2-A31E-369D8A4FACDE}" destId="{92B7C655-E39B-46F6-BC65-145D57A89EE7}" srcOrd="1" destOrd="0" presId="urn:microsoft.com/office/officeart/2005/8/layout/hierarchy1"/>
    <dgm:cxn modelId="{041F8A60-742E-4DC8-87CE-754E8A8004F7}" type="presParOf" srcId="{92B7C655-E39B-46F6-BC65-145D57A89EE7}" destId="{F4ED1BB4-4490-4772-BDCB-CD49E51AD85D}" srcOrd="0" destOrd="0" presId="urn:microsoft.com/office/officeart/2005/8/layout/hierarchy1"/>
    <dgm:cxn modelId="{19703C5A-AF2E-4E2E-A51E-89E25CB9F211}" type="presParOf" srcId="{F4ED1BB4-4490-4772-BDCB-CD49E51AD85D}" destId="{25F46511-F99B-4049-8748-E77C07C53C28}" srcOrd="0" destOrd="0" presId="urn:microsoft.com/office/officeart/2005/8/layout/hierarchy1"/>
    <dgm:cxn modelId="{5DFDE031-3E6D-4D98-B46D-7E88BF92B415}" type="presParOf" srcId="{F4ED1BB4-4490-4772-BDCB-CD49E51AD85D}" destId="{6711DE32-9D1F-4CC9-A4AA-7549BC1D57A3}" srcOrd="1" destOrd="0" presId="urn:microsoft.com/office/officeart/2005/8/layout/hierarchy1"/>
    <dgm:cxn modelId="{610A2CD8-3F4D-4E7A-88C2-0FCB5B6A40C4}" type="presParOf" srcId="{92B7C655-E39B-46F6-BC65-145D57A89EE7}" destId="{E3AB7551-D432-4962-B0B4-064D6B03022E}" srcOrd="1" destOrd="0" presId="urn:microsoft.com/office/officeart/2005/8/layout/hierarchy1"/>
    <dgm:cxn modelId="{FC9954D7-3AC1-4CCC-BF3E-8CA1AED66077}" type="presParOf" srcId="{72731957-A4B4-4DC2-A31E-369D8A4FACDE}" destId="{6D000FFE-9C44-4EF0-BE47-8B827FE02822}" srcOrd="2" destOrd="0" presId="urn:microsoft.com/office/officeart/2005/8/layout/hierarchy1"/>
    <dgm:cxn modelId="{3C2BAE29-FB3B-4348-9186-4E64E3947F5A}" type="presParOf" srcId="{6D000FFE-9C44-4EF0-BE47-8B827FE02822}" destId="{3FC44265-0484-43E8-AA55-5AAE4F3CEE3B}" srcOrd="0" destOrd="0" presId="urn:microsoft.com/office/officeart/2005/8/layout/hierarchy1"/>
    <dgm:cxn modelId="{643B602C-9479-40D6-870B-6004ADBFBE0A}" type="presParOf" srcId="{3FC44265-0484-43E8-AA55-5AAE4F3CEE3B}" destId="{5565C95C-69B0-4033-A7C2-99ECDC899A92}" srcOrd="0" destOrd="0" presId="urn:microsoft.com/office/officeart/2005/8/layout/hierarchy1"/>
    <dgm:cxn modelId="{27697BC0-DCB3-41C9-8140-D695C8F14E2B}" type="presParOf" srcId="{3FC44265-0484-43E8-AA55-5AAE4F3CEE3B}" destId="{DEE5EDD9-ABDF-42FC-965F-7C46286C64CD}" srcOrd="1" destOrd="0" presId="urn:microsoft.com/office/officeart/2005/8/layout/hierarchy1"/>
    <dgm:cxn modelId="{5117C80D-0EC8-4BF0-A0F9-22ABF06D8FB6}" type="presParOf" srcId="{6D000FFE-9C44-4EF0-BE47-8B827FE02822}" destId="{B6AAE78B-75D0-4F95-88AE-7AD6C2805BB4}" srcOrd="1" destOrd="0" presId="urn:microsoft.com/office/officeart/2005/8/layout/hierarchy1"/>
    <dgm:cxn modelId="{ACA42201-68BB-4393-B8BE-D9AA986C029F}" type="presParOf" srcId="{72731957-A4B4-4DC2-A31E-369D8A4FACDE}" destId="{7C5BCF1C-2C9C-4BD4-A4F4-180503FF6668}" srcOrd="3" destOrd="0" presId="urn:microsoft.com/office/officeart/2005/8/layout/hierarchy1"/>
    <dgm:cxn modelId="{D6FE2FC2-DA7F-49DD-8DA9-DB1880839B66}" type="presParOf" srcId="{7C5BCF1C-2C9C-4BD4-A4F4-180503FF6668}" destId="{F9725C33-0ACA-4F7B-99E4-E5236504ECCD}" srcOrd="0" destOrd="0" presId="urn:microsoft.com/office/officeart/2005/8/layout/hierarchy1"/>
    <dgm:cxn modelId="{7F8A1613-A8D9-432D-A211-0CE2C1A0D6F2}" type="presParOf" srcId="{F9725C33-0ACA-4F7B-99E4-E5236504ECCD}" destId="{15997A0A-6458-4ACF-8D1C-E623F13818E4}" srcOrd="0" destOrd="0" presId="urn:microsoft.com/office/officeart/2005/8/layout/hierarchy1"/>
    <dgm:cxn modelId="{E86F5485-77A3-4A99-A798-863203FFCBE1}" type="presParOf" srcId="{F9725C33-0ACA-4F7B-99E4-E5236504ECCD}" destId="{39118A2A-4656-4DCF-AB18-C59E63168E74}" srcOrd="1" destOrd="0" presId="urn:microsoft.com/office/officeart/2005/8/layout/hierarchy1"/>
    <dgm:cxn modelId="{5BFCB768-E594-47F4-8EC5-C3E541FE26B2}" type="presParOf" srcId="{7C5BCF1C-2C9C-4BD4-A4F4-180503FF6668}" destId="{B6B80706-5146-42BE-9A9D-8483E6BD74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91E2A-0F64-4993-A39C-20D9049817AA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4F25877-CA2C-4673-BB32-D42374184C23}">
      <dgm:prSet/>
      <dgm:spPr/>
      <dgm:t>
        <a:bodyPr/>
        <a:lstStyle/>
        <a:p>
          <a:r>
            <a:rPr lang="pl-PL"/>
            <a:t>Opracowanie architektury systemu</a:t>
          </a:r>
          <a:endParaRPr lang="en-US"/>
        </a:p>
      </dgm:t>
    </dgm:pt>
    <dgm:pt modelId="{01B12423-032D-48F4-8BBE-8B817D8F2AC3}" type="parTrans" cxnId="{2B255875-9D34-474D-A2BD-12D6860DD0C6}">
      <dgm:prSet/>
      <dgm:spPr/>
      <dgm:t>
        <a:bodyPr/>
        <a:lstStyle/>
        <a:p>
          <a:endParaRPr lang="en-US"/>
        </a:p>
      </dgm:t>
    </dgm:pt>
    <dgm:pt modelId="{E3F21170-0A76-4E0D-AF38-213808B672FE}" type="sibTrans" cxnId="{2B255875-9D34-474D-A2BD-12D6860DD0C6}">
      <dgm:prSet/>
      <dgm:spPr/>
      <dgm:t>
        <a:bodyPr/>
        <a:lstStyle/>
        <a:p>
          <a:endParaRPr lang="en-US"/>
        </a:p>
      </dgm:t>
    </dgm:pt>
    <dgm:pt modelId="{11731D78-E06F-4BB0-BD63-CF2DF1B2A269}">
      <dgm:prSet/>
      <dgm:spPr/>
      <dgm:t>
        <a:bodyPr/>
        <a:lstStyle/>
        <a:p>
          <a:r>
            <a:rPr lang="pl-PL"/>
            <a:t>Projekt bazy danych</a:t>
          </a:r>
          <a:endParaRPr lang="en-US"/>
        </a:p>
      </dgm:t>
    </dgm:pt>
    <dgm:pt modelId="{3D7A6F48-C92F-4E8B-981B-5C261A5AAC4A}" type="parTrans" cxnId="{0468BE93-7B9A-4D18-A066-839CA7F5B46F}">
      <dgm:prSet/>
      <dgm:spPr/>
      <dgm:t>
        <a:bodyPr/>
        <a:lstStyle/>
        <a:p>
          <a:endParaRPr lang="en-US"/>
        </a:p>
      </dgm:t>
    </dgm:pt>
    <dgm:pt modelId="{FC18D9EB-848E-47C7-BF71-218D6CDB1FC1}" type="sibTrans" cxnId="{0468BE93-7B9A-4D18-A066-839CA7F5B46F}">
      <dgm:prSet/>
      <dgm:spPr/>
      <dgm:t>
        <a:bodyPr/>
        <a:lstStyle/>
        <a:p>
          <a:endParaRPr lang="en-US"/>
        </a:p>
      </dgm:t>
    </dgm:pt>
    <dgm:pt modelId="{D51B9299-6154-47B0-9991-70C88E247D13}">
      <dgm:prSet/>
      <dgm:spPr/>
      <dgm:t>
        <a:bodyPr/>
        <a:lstStyle/>
        <a:p>
          <a:r>
            <a:rPr lang="pl-PL"/>
            <a:t>Określenie integracji z API i innymi systemami</a:t>
          </a:r>
          <a:endParaRPr lang="en-US"/>
        </a:p>
      </dgm:t>
    </dgm:pt>
    <dgm:pt modelId="{BD012A49-ABDE-43D4-8FBB-1BD28249632C}" type="parTrans" cxnId="{CC910DE5-3BE2-4776-8C1A-1BBDB02D78E9}">
      <dgm:prSet/>
      <dgm:spPr/>
      <dgm:t>
        <a:bodyPr/>
        <a:lstStyle/>
        <a:p>
          <a:endParaRPr lang="en-US"/>
        </a:p>
      </dgm:t>
    </dgm:pt>
    <dgm:pt modelId="{8A2AB7C2-F72F-4416-914B-3D3D7AE0481F}" type="sibTrans" cxnId="{CC910DE5-3BE2-4776-8C1A-1BBDB02D78E9}">
      <dgm:prSet/>
      <dgm:spPr/>
      <dgm:t>
        <a:bodyPr/>
        <a:lstStyle/>
        <a:p>
          <a:endParaRPr lang="en-US"/>
        </a:p>
      </dgm:t>
    </dgm:pt>
    <dgm:pt modelId="{5BE49202-AB23-4E3C-9542-2CF7A5A424F7}" type="pres">
      <dgm:prSet presAssocID="{51491E2A-0F64-4993-A39C-20D9049817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B36F39-E9F6-428C-885F-18F9C22C79FC}" type="pres">
      <dgm:prSet presAssocID="{04F25877-CA2C-4673-BB32-D42374184C23}" presName="hierRoot1" presStyleCnt="0"/>
      <dgm:spPr/>
    </dgm:pt>
    <dgm:pt modelId="{4D773A85-91D1-43E6-96E8-1099180A7BF1}" type="pres">
      <dgm:prSet presAssocID="{04F25877-CA2C-4673-BB32-D42374184C23}" presName="composite" presStyleCnt="0"/>
      <dgm:spPr/>
    </dgm:pt>
    <dgm:pt modelId="{583051F4-452B-4F93-B777-080E74262D1D}" type="pres">
      <dgm:prSet presAssocID="{04F25877-CA2C-4673-BB32-D42374184C23}" presName="background" presStyleLbl="node0" presStyleIdx="0" presStyleCnt="3"/>
      <dgm:spPr/>
    </dgm:pt>
    <dgm:pt modelId="{EC5EC85A-D4A7-4D4A-8950-4BC69170B5AD}" type="pres">
      <dgm:prSet presAssocID="{04F25877-CA2C-4673-BB32-D42374184C23}" presName="text" presStyleLbl="fgAcc0" presStyleIdx="0" presStyleCnt="3">
        <dgm:presLayoutVars>
          <dgm:chPref val="3"/>
        </dgm:presLayoutVars>
      </dgm:prSet>
      <dgm:spPr/>
    </dgm:pt>
    <dgm:pt modelId="{1CC1BAFD-BDDE-448E-A515-8CDC0C147371}" type="pres">
      <dgm:prSet presAssocID="{04F25877-CA2C-4673-BB32-D42374184C23}" presName="hierChild2" presStyleCnt="0"/>
      <dgm:spPr/>
    </dgm:pt>
    <dgm:pt modelId="{FEE2507B-A803-4849-AAD7-EE976E34878D}" type="pres">
      <dgm:prSet presAssocID="{11731D78-E06F-4BB0-BD63-CF2DF1B2A269}" presName="hierRoot1" presStyleCnt="0"/>
      <dgm:spPr/>
    </dgm:pt>
    <dgm:pt modelId="{2AFB1275-3850-4511-B3ED-C5F7257E5C4C}" type="pres">
      <dgm:prSet presAssocID="{11731D78-E06F-4BB0-BD63-CF2DF1B2A269}" presName="composite" presStyleCnt="0"/>
      <dgm:spPr/>
    </dgm:pt>
    <dgm:pt modelId="{A1C2030D-848B-41BA-A38C-01A4F7A884D1}" type="pres">
      <dgm:prSet presAssocID="{11731D78-E06F-4BB0-BD63-CF2DF1B2A269}" presName="background" presStyleLbl="node0" presStyleIdx="1" presStyleCnt="3"/>
      <dgm:spPr/>
    </dgm:pt>
    <dgm:pt modelId="{4AA325B9-EB66-410F-BB47-8620A80B8B5B}" type="pres">
      <dgm:prSet presAssocID="{11731D78-E06F-4BB0-BD63-CF2DF1B2A269}" presName="text" presStyleLbl="fgAcc0" presStyleIdx="1" presStyleCnt="3">
        <dgm:presLayoutVars>
          <dgm:chPref val="3"/>
        </dgm:presLayoutVars>
      </dgm:prSet>
      <dgm:spPr/>
    </dgm:pt>
    <dgm:pt modelId="{C18ED7DD-F28E-4F5F-BB18-1D51A7FBD342}" type="pres">
      <dgm:prSet presAssocID="{11731D78-E06F-4BB0-BD63-CF2DF1B2A269}" presName="hierChild2" presStyleCnt="0"/>
      <dgm:spPr/>
    </dgm:pt>
    <dgm:pt modelId="{B68A1F15-5B66-42B1-8861-FA596766059B}" type="pres">
      <dgm:prSet presAssocID="{D51B9299-6154-47B0-9991-70C88E247D13}" presName="hierRoot1" presStyleCnt="0"/>
      <dgm:spPr/>
    </dgm:pt>
    <dgm:pt modelId="{A7D16934-98A1-486B-8900-6294747400BF}" type="pres">
      <dgm:prSet presAssocID="{D51B9299-6154-47B0-9991-70C88E247D13}" presName="composite" presStyleCnt="0"/>
      <dgm:spPr/>
    </dgm:pt>
    <dgm:pt modelId="{DBDB2722-385C-4251-B87A-73E926869EB7}" type="pres">
      <dgm:prSet presAssocID="{D51B9299-6154-47B0-9991-70C88E247D13}" presName="background" presStyleLbl="node0" presStyleIdx="2" presStyleCnt="3"/>
      <dgm:spPr/>
    </dgm:pt>
    <dgm:pt modelId="{D115F299-F926-4BA9-8D60-850F86BE4145}" type="pres">
      <dgm:prSet presAssocID="{D51B9299-6154-47B0-9991-70C88E247D13}" presName="text" presStyleLbl="fgAcc0" presStyleIdx="2" presStyleCnt="3">
        <dgm:presLayoutVars>
          <dgm:chPref val="3"/>
        </dgm:presLayoutVars>
      </dgm:prSet>
      <dgm:spPr/>
    </dgm:pt>
    <dgm:pt modelId="{2E5B5B19-9BB2-4659-85DC-7C8CB3940567}" type="pres">
      <dgm:prSet presAssocID="{D51B9299-6154-47B0-9991-70C88E247D13}" presName="hierChild2" presStyleCnt="0"/>
      <dgm:spPr/>
    </dgm:pt>
  </dgm:ptLst>
  <dgm:cxnLst>
    <dgm:cxn modelId="{2442E252-F61D-43F5-9977-AC00BF6FB688}" type="presOf" srcId="{51491E2A-0F64-4993-A39C-20D9049817AA}" destId="{5BE49202-AB23-4E3C-9542-2CF7A5A424F7}" srcOrd="0" destOrd="0" presId="urn:microsoft.com/office/officeart/2005/8/layout/hierarchy1"/>
    <dgm:cxn modelId="{2B255875-9D34-474D-A2BD-12D6860DD0C6}" srcId="{51491E2A-0F64-4993-A39C-20D9049817AA}" destId="{04F25877-CA2C-4673-BB32-D42374184C23}" srcOrd="0" destOrd="0" parTransId="{01B12423-032D-48F4-8BBE-8B817D8F2AC3}" sibTransId="{E3F21170-0A76-4E0D-AF38-213808B672FE}"/>
    <dgm:cxn modelId="{0468BE93-7B9A-4D18-A066-839CA7F5B46F}" srcId="{51491E2A-0F64-4993-A39C-20D9049817AA}" destId="{11731D78-E06F-4BB0-BD63-CF2DF1B2A269}" srcOrd="1" destOrd="0" parTransId="{3D7A6F48-C92F-4E8B-981B-5C261A5AAC4A}" sibTransId="{FC18D9EB-848E-47C7-BF71-218D6CDB1FC1}"/>
    <dgm:cxn modelId="{54EB6F9C-56F7-40DB-B2C5-89BCBEB36568}" type="presOf" srcId="{04F25877-CA2C-4673-BB32-D42374184C23}" destId="{EC5EC85A-D4A7-4D4A-8950-4BC69170B5AD}" srcOrd="0" destOrd="0" presId="urn:microsoft.com/office/officeart/2005/8/layout/hierarchy1"/>
    <dgm:cxn modelId="{ABE7AABA-38E2-4E03-8AA5-B92E3F96DA4F}" type="presOf" srcId="{11731D78-E06F-4BB0-BD63-CF2DF1B2A269}" destId="{4AA325B9-EB66-410F-BB47-8620A80B8B5B}" srcOrd="0" destOrd="0" presId="urn:microsoft.com/office/officeart/2005/8/layout/hierarchy1"/>
    <dgm:cxn modelId="{CC910DE5-3BE2-4776-8C1A-1BBDB02D78E9}" srcId="{51491E2A-0F64-4993-A39C-20D9049817AA}" destId="{D51B9299-6154-47B0-9991-70C88E247D13}" srcOrd="2" destOrd="0" parTransId="{BD012A49-ABDE-43D4-8FBB-1BD28249632C}" sibTransId="{8A2AB7C2-F72F-4416-914B-3D3D7AE0481F}"/>
    <dgm:cxn modelId="{F5772FFC-B322-4354-BD50-45E44556BACA}" type="presOf" srcId="{D51B9299-6154-47B0-9991-70C88E247D13}" destId="{D115F299-F926-4BA9-8D60-850F86BE4145}" srcOrd="0" destOrd="0" presId="urn:microsoft.com/office/officeart/2005/8/layout/hierarchy1"/>
    <dgm:cxn modelId="{0431452B-2F10-4F1E-8BD3-A74358710830}" type="presParOf" srcId="{5BE49202-AB23-4E3C-9542-2CF7A5A424F7}" destId="{12B36F39-E9F6-428C-885F-18F9C22C79FC}" srcOrd="0" destOrd="0" presId="urn:microsoft.com/office/officeart/2005/8/layout/hierarchy1"/>
    <dgm:cxn modelId="{042ADB5E-8B6B-4124-AAAA-D4AD997335BA}" type="presParOf" srcId="{12B36F39-E9F6-428C-885F-18F9C22C79FC}" destId="{4D773A85-91D1-43E6-96E8-1099180A7BF1}" srcOrd="0" destOrd="0" presId="urn:microsoft.com/office/officeart/2005/8/layout/hierarchy1"/>
    <dgm:cxn modelId="{A0900A0B-7D4A-4388-9D9A-06A4FBE45B83}" type="presParOf" srcId="{4D773A85-91D1-43E6-96E8-1099180A7BF1}" destId="{583051F4-452B-4F93-B777-080E74262D1D}" srcOrd="0" destOrd="0" presId="urn:microsoft.com/office/officeart/2005/8/layout/hierarchy1"/>
    <dgm:cxn modelId="{DEFBA6A5-1637-40DD-86EB-02D4A214E7AF}" type="presParOf" srcId="{4D773A85-91D1-43E6-96E8-1099180A7BF1}" destId="{EC5EC85A-D4A7-4D4A-8950-4BC69170B5AD}" srcOrd="1" destOrd="0" presId="urn:microsoft.com/office/officeart/2005/8/layout/hierarchy1"/>
    <dgm:cxn modelId="{D219409D-8D56-4AAA-8092-47D540DBBC90}" type="presParOf" srcId="{12B36F39-E9F6-428C-885F-18F9C22C79FC}" destId="{1CC1BAFD-BDDE-448E-A515-8CDC0C147371}" srcOrd="1" destOrd="0" presId="urn:microsoft.com/office/officeart/2005/8/layout/hierarchy1"/>
    <dgm:cxn modelId="{B61B0AC2-EF58-42FE-BF1C-478A303B2900}" type="presParOf" srcId="{5BE49202-AB23-4E3C-9542-2CF7A5A424F7}" destId="{FEE2507B-A803-4849-AAD7-EE976E34878D}" srcOrd="1" destOrd="0" presId="urn:microsoft.com/office/officeart/2005/8/layout/hierarchy1"/>
    <dgm:cxn modelId="{99324783-9A58-4568-92D5-C1AFCF80EB00}" type="presParOf" srcId="{FEE2507B-A803-4849-AAD7-EE976E34878D}" destId="{2AFB1275-3850-4511-B3ED-C5F7257E5C4C}" srcOrd="0" destOrd="0" presId="urn:microsoft.com/office/officeart/2005/8/layout/hierarchy1"/>
    <dgm:cxn modelId="{AFE32E31-0399-44B4-8DFC-C48961362D5D}" type="presParOf" srcId="{2AFB1275-3850-4511-B3ED-C5F7257E5C4C}" destId="{A1C2030D-848B-41BA-A38C-01A4F7A884D1}" srcOrd="0" destOrd="0" presId="urn:microsoft.com/office/officeart/2005/8/layout/hierarchy1"/>
    <dgm:cxn modelId="{32AC6E5C-53C0-45ED-9CC9-61CF60589881}" type="presParOf" srcId="{2AFB1275-3850-4511-B3ED-C5F7257E5C4C}" destId="{4AA325B9-EB66-410F-BB47-8620A80B8B5B}" srcOrd="1" destOrd="0" presId="urn:microsoft.com/office/officeart/2005/8/layout/hierarchy1"/>
    <dgm:cxn modelId="{CFD4E6C1-F948-4EFD-9A11-149C933CAF3E}" type="presParOf" srcId="{FEE2507B-A803-4849-AAD7-EE976E34878D}" destId="{C18ED7DD-F28E-4F5F-BB18-1D51A7FBD342}" srcOrd="1" destOrd="0" presId="urn:microsoft.com/office/officeart/2005/8/layout/hierarchy1"/>
    <dgm:cxn modelId="{1C965963-01CE-4EBC-BF02-6C9D8199301E}" type="presParOf" srcId="{5BE49202-AB23-4E3C-9542-2CF7A5A424F7}" destId="{B68A1F15-5B66-42B1-8861-FA596766059B}" srcOrd="2" destOrd="0" presId="urn:microsoft.com/office/officeart/2005/8/layout/hierarchy1"/>
    <dgm:cxn modelId="{3D787EA1-2190-489F-BEB7-A5476FADA113}" type="presParOf" srcId="{B68A1F15-5B66-42B1-8861-FA596766059B}" destId="{A7D16934-98A1-486B-8900-6294747400BF}" srcOrd="0" destOrd="0" presId="urn:microsoft.com/office/officeart/2005/8/layout/hierarchy1"/>
    <dgm:cxn modelId="{D315B365-3CEC-4BB0-9AA7-B47511F2C1CB}" type="presParOf" srcId="{A7D16934-98A1-486B-8900-6294747400BF}" destId="{DBDB2722-385C-4251-B87A-73E926869EB7}" srcOrd="0" destOrd="0" presId="urn:microsoft.com/office/officeart/2005/8/layout/hierarchy1"/>
    <dgm:cxn modelId="{D0C8AEB2-3EA9-463B-8296-47415578A8D2}" type="presParOf" srcId="{A7D16934-98A1-486B-8900-6294747400BF}" destId="{D115F299-F926-4BA9-8D60-850F86BE4145}" srcOrd="1" destOrd="0" presId="urn:microsoft.com/office/officeart/2005/8/layout/hierarchy1"/>
    <dgm:cxn modelId="{5DA325F8-9C5B-4FF1-B9A4-E62A27EBD7AE}" type="presParOf" srcId="{B68A1F15-5B66-42B1-8861-FA596766059B}" destId="{2E5B5B19-9BB2-4659-85DC-7C8CB39405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BFA6B-8BF1-4183-B3D2-AD98177122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AD1E2F-43D2-4465-BA1B-941E8B51E4C8}">
      <dgm:prSet/>
      <dgm:spPr/>
      <dgm:t>
        <a:bodyPr/>
        <a:lstStyle/>
        <a:p>
          <a:r>
            <a:rPr lang="pl-PL"/>
            <a:t>Tworzenie modułu zarządzania użytkownikami</a:t>
          </a:r>
          <a:endParaRPr lang="en-US"/>
        </a:p>
      </dgm:t>
    </dgm:pt>
    <dgm:pt modelId="{2DAA50A4-D741-4314-9F68-8721CE8A8503}" type="parTrans" cxnId="{05BC7622-BFFD-4A67-B78D-CEBF7276FD3B}">
      <dgm:prSet/>
      <dgm:spPr/>
      <dgm:t>
        <a:bodyPr/>
        <a:lstStyle/>
        <a:p>
          <a:endParaRPr lang="en-US"/>
        </a:p>
      </dgm:t>
    </dgm:pt>
    <dgm:pt modelId="{4A8AA721-0F67-4157-A938-C28AC4FF69A1}" type="sibTrans" cxnId="{05BC7622-BFFD-4A67-B78D-CEBF7276FD3B}">
      <dgm:prSet/>
      <dgm:spPr/>
      <dgm:t>
        <a:bodyPr/>
        <a:lstStyle/>
        <a:p>
          <a:endParaRPr lang="en-US"/>
        </a:p>
      </dgm:t>
    </dgm:pt>
    <dgm:pt modelId="{4F9E1743-5415-41D5-A2F9-2608EE08D71F}">
      <dgm:prSet/>
      <dgm:spPr/>
      <dgm:t>
        <a:bodyPr/>
        <a:lstStyle/>
        <a:p>
          <a:r>
            <a:rPr lang="pl-PL"/>
            <a:t>Implementacja systemu logowania</a:t>
          </a:r>
          <a:endParaRPr lang="en-US"/>
        </a:p>
      </dgm:t>
    </dgm:pt>
    <dgm:pt modelId="{25BB6112-859C-4DC5-B789-22790245AB7F}" type="parTrans" cxnId="{5383A10A-925B-4311-9852-2500006468FF}">
      <dgm:prSet/>
      <dgm:spPr/>
      <dgm:t>
        <a:bodyPr/>
        <a:lstStyle/>
        <a:p>
          <a:endParaRPr lang="en-US"/>
        </a:p>
      </dgm:t>
    </dgm:pt>
    <dgm:pt modelId="{E0074688-AF88-4B7D-9DE6-E2467C101D87}" type="sibTrans" cxnId="{5383A10A-925B-4311-9852-2500006468FF}">
      <dgm:prSet/>
      <dgm:spPr/>
      <dgm:t>
        <a:bodyPr/>
        <a:lstStyle/>
        <a:p>
          <a:endParaRPr lang="en-US"/>
        </a:p>
      </dgm:t>
    </dgm:pt>
    <dgm:pt modelId="{AE44C4E2-F6FE-4BB5-9947-A8163826BED3}">
      <dgm:prSet/>
      <dgm:spPr/>
      <dgm:t>
        <a:bodyPr/>
        <a:lstStyle/>
        <a:p>
          <a:r>
            <a:rPr lang="pl-PL"/>
            <a:t>Tworzenie bazy danych </a:t>
          </a:r>
          <a:endParaRPr lang="en-US"/>
        </a:p>
      </dgm:t>
    </dgm:pt>
    <dgm:pt modelId="{3C97D73A-47E4-45E3-8922-2032B8C6BB1C}" type="parTrans" cxnId="{748FD0D1-9D17-486B-93B4-D0AB16FA5E69}">
      <dgm:prSet/>
      <dgm:spPr/>
      <dgm:t>
        <a:bodyPr/>
        <a:lstStyle/>
        <a:p>
          <a:endParaRPr lang="en-US"/>
        </a:p>
      </dgm:t>
    </dgm:pt>
    <dgm:pt modelId="{CAF6CD88-9E0C-44CD-B5B6-2BD2C7C068F0}" type="sibTrans" cxnId="{748FD0D1-9D17-486B-93B4-D0AB16FA5E69}">
      <dgm:prSet/>
      <dgm:spPr/>
      <dgm:t>
        <a:bodyPr/>
        <a:lstStyle/>
        <a:p>
          <a:endParaRPr lang="en-US"/>
        </a:p>
      </dgm:t>
    </dgm:pt>
    <dgm:pt modelId="{225F89F7-12D6-48DA-99E2-DF5E442B773E}">
      <dgm:prSet/>
      <dgm:spPr/>
      <dgm:t>
        <a:bodyPr/>
        <a:lstStyle/>
        <a:p>
          <a:r>
            <a:rPr lang="pl-PL"/>
            <a:t>Implementacja systemu przyjęć i wydań sprzętu</a:t>
          </a:r>
          <a:endParaRPr lang="en-US"/>
        </a:p>
      </dgm:t>
    </dgm:pt>
    <dgm:pt modelId="{A4075199-1B59-4F51-89AA-31C4FE540D0B}" type="parTrans" cxnId="{1E7F6A90-7345-47BF-90F5-880BBAF9DC29}">
      <dgm:prSet/>
      <dgm:spPr/>
      <dgm:t>
        <a:bodyPr/>
        <a:lstStyle/>
        <a:p>
          <a:endParaRPr lang="en-US"/>
        </a:p>
      </dgm:t>
    </dgm:pt>
    <dgm:pt modelId="{3F75DD69-03A1-4F53-A9A2-174E25222B9D}" type="sibTrans" cxnId="{1E7F6A90-7345-47BF-90F5-880BBAF9DC29}">
      <dgm:prSet/>
      <dgm:spPr/>
      <dgm:t>
        <a:bodyPr/>
        <a:lstStyle/>
        <a:p>
          <a:endParaRPr lang="en-US"/>
        </a:p>
      </dgm:t>
    </dgm:pt>
    <dgm:pt modelId="{330B514A-73C1-4570-98CF-7E24925258A9}">
      <dgm:prSet/>
      <dgm:spPr/>
      <dgm:t>
        <a:bodyPr/>
        <a:lstStyle/>
        <a:p>
          <a:r>
            <a:rPr lang="pl-PL"/>
            <a:t>Tworzenie modułu faktur</a:t>
          </a:r>
          <a:endParaRPr lang="en-US"/>
        </a:p>
      </dgm:t>
    </dgm:pt>
    <dgm:pt modelId="{5CDD5E37-A278-46B1-9B21-5B156D58F90E}" type="parTrans" cxnId="{0F5827F3-62E5-462D-8BD8-4A8A9EF790A9}">
      <dgm:prSet/>
      <dgm:spPr/>
      <dgm:t>
        <a:bodyPr/>
        <a:lstStyle/>
        <a:p>
          <a:endParaRPr lang="en-US"/>
        </a:p>
      </dgm:t>
    </dgm:pt>
    <dgm:pt modelId="{F8ABD336-202E-4CB4-B953-A6A3D1A57D0D}" type="sibTrans" cxnId="{0F5827F3-62E5-462D-8BD8-4A8A9EF790A9}">
      <dgm:prSet/>
      <dgm:spPr/>
      <dgm:t>
        <a:bodyPr/>
        <a:lstStyle/>
        <a:p>
          <a:endParaRPr lang="en-US"/>
        </a:p>
      </dgm:t>
    </dgm:pt>
    <dgm:pt modelId="{1C90199D-5378-40FD-9BF1-6E6586D3053B}">
      <dgm:prSet/>
      <dgm:spPr/>
      <dgm:t>
        <a:bodyPr/>
        <a:lstStyle/>
        <a:p>
          <a:r>
            <a:rPr lang="pl-PL"/>
            <a:t>Implementacja systemu raportowania</a:t>
          </a:r>
          <a:endParaRPr lang="en-US"/>
        </a:p>
      </dgm:t>
    </dgm:pt>
    <dgm:pt modelId="{282051CB-4CB5-4CC6-8149-7882DD8135F7}" type="parTrans" cxnId="{ECB1D69C-E0E2-48F8-9E6E-A7ECA8A1B5B0}">
      <dgm:prSet/>
      <dgm:spPr/>
      <dgm:t>
        <a:bodyPr/>
        <a:lstStyle/>
        <a:p>
          <a:endParaRPr lang="en-US"/>
        </a:p>
      </dgm:t>
    </dgm:pt>
    <dgm:pt modelId="{53CFFEDE-8650-4307-B658-A443D5351C52}" type="sibTrans" cxnId="{ECB1D69C-E0E2-48F8-9E6E-A7ECA8A1B5B0}">
      <dgm:prSet/>
      <dgm:spPr/>
      <dgm:t>
        <a:bodyPr/>
        <a:lstStyle/>
        <a:p>
          <a:endParaRPr lang="en-US"/>
        </a:p>
      </dgm:t>
    </dgm:pt>
    <dgm:pt modelId="{9FFAB9CB-04CE-4A13-A6C6-07AF4643B40C}" type="pres">
      <dgm:prSet presAssocID="{3ADBFA6B-8BF1-4183-B3D2-AD98177122CA}" presName="diagram" presStyleCnt="0">
        <dgm:presLayoutVars>
          <dgm:dir/>
          <dgm:resizeHandles val="exact"/>
        </dgm:presLayoutVars>
      </dgm:prSet>
      <dgm:spPr/>
    </dgm:pt>
    <dgm:pt modelId="{080C5169-60D5-4FA7-B789-AD0AC8F7FB36}" type="pres">
      <dgm:prSet presAssocID="{1CAD1E2F-43D2-4465-BA1B-941E8B51E4C8}" presName="node" presStyleLbl="node1" presStyleIdx="0" presStyleCnt="6">
        <dgm:presLayoutVars>
          <dgm:bulletEnabled val="1"/>
        </dgm:presLayoutVars>
      </dgm:prSet>
      <dgm:spPr/>
    </dgm:pt>
    <dgm:pt modelId="{25B39BD6-5806-4A37-9951-53F598388119}" type="pres">
      <dgm:prSet presAssocID="{4A8AA721-0F67-4157-A938-C28AC4FF69A1}" presName="sibTrans" presStyleCnt="0"/>
      <dgm:spPr/>
    </dgm:pt>
    <dgm:pt modelId="{1AF204F8-4FA1-4BD8-9646-DF1A392E529D}" type="pres">
      <dgm:prSet presAssocID="{4F9E1743-5415-41D5-A2F9-2608EE08D71F}" presName="node" presStyleLbl="node1" presStyleIdx="1" presStyleCnt="6">
        <dgm:presLayoutVars>
          <dgm:bulletEnabled val="1"/>
        </dgm:presLayoutVars>
      </dgm:prSet>
      <dgm:spPr/>
    </dgm:pt>
    <dgm:pt modelId="{061470F5-3E3E-4786-969C-188B278FC052}" type="pres">
      <dgm:prSet presAssocID="{E0074688-AF88-4B7D-9DE6-E2467C101D87}" presName="sibTrans" presStyleCnt="0"/>
      <dgm:spPr/>
    </dgm:pt>
    <dgm:pt modelId="{2C9F88A9-3157-47CF-9E05-F0B2DFF5BDDB}" type="pres">
      <dgm:prSet presAssocID="{AE44C4E2-F6FE-4BB5-9947-A8163826BED3}" presName="node" presStyleLbl="node1" presStyleIdx="2" presStyleCnt="6">
        <dgm:presLayoutVars>
          <dgm:bulletEnabled val="1"/>
        </dgm:presLayoutVars>
      </dgm:prSet>
      <dgm:spPr/>
    </dgm:pt>
    <dgm:pt modelId="{C93FC669-66BC-4DB1-8072-59F0A3EEDAA2}" type="pres">
      <dgm:prSet presAssocID="{CAF6CD88-9E0C-44CD-B5B6-2BD2C7C068F0}" presName="sibTrans" presStyleCnt="0"/>
      <dgm:spPr/>
    </dgm:pt>
    <dgm:pt modelId="{B050A3C1-9338-4760-A2FB-C258D4F5E0F3}" type="pres">
      <dgm:prSet presAssocID="{225F89F7-12D6-48DA-99E2-DF5E442B773E}" presName="node" presStyleLbl="node1" presStyleIdx="3" presStyleCnt="6">
        <dgm:presLayoutVars>
          <dgm:bulletEnabled val="1"/>
        </dgm:presLayoutVars>
      </dgm:prSet>
      <dgm:spPr/>
    </dgm:pt>
    <dgm:pt modelId="{11E002F1-5EF5-404D-85AF-DE28E21E996C}" type="pres">
      <dgm:prSet presAssocID="{3F75DD69-03A1-4F53-A9A2-174E25222B9D}" presName="sibTrans" presStyleCnt="0"/>
      <dgm:spPr/>
    </dgm:pt>
    <dgm:pt modelId="{1B1534C9-55AB-4E18-877A-F2F91795F655}" type="pres">
      <dgm:prSet presAssocID="{330B514A-73C1-4570-98CF-7E24925258A9}" presName="node" presStyleLbl="node1" presStyleIdx="4" presStyleCnt="6">
        <dgm:presLayoutVars>
          <dgm:bulletEnabled val="1"/>
        </dgm:presLayoutVars>
      </dgm:prSet>
      <dgm:spPr/>
    </dgm:pt>
    <dgm:pt modelId="{0F670F2D-ACF8-4813-81FE-75FC93F933AC}" type="pres">
      <dgm:prSet presAssocID="{F8ABD336-202E-4CB4-B953-A6A3D1A57D0D}" presName="sibTrans" presStyleCnt="0"/>
      <dgm:spPr/>
    </dgm:pt>
    <dgm:pt modelId="{B36FB6F6-37D5-4A34-BB1B-3214D6094E96}" type="pres">
      <dgm:prSet presAssocID="{1C90199D-5378-40FD-9BF1-6E6586D3053B}" presName="node" presStyleLbl="node1" presStyleIdx="5" presStyleCnt="6">
        <dgm:presLayoutVars>
          <dgm:bulletEnabled val="1"/>
        </dgm:presLayoutVars>
      </dgm:prSet>
      <dgm:spPr/>
    </dgm:pt>
  </dgm:ptLst>
  <dgm:cxnLst>
    <dgm:cxn modelId="{5383A10A-925B-4311-9852-2500006468FF}" srcId="{3ADBFA6B-8BF1-4183-B3D2-AD98177122CA}" destId="{4F9E1743-5415-41D5-A2F9-2608EE08D71F}" srcOrd="1" destOrd="0" parTransId="{25BB6112-859C-4DC5-B789-22790245AB7F}" sibTransId="{E0074688-AF88-4B7D-9DE6-E2467C101D87}"/>
    <dgm:cxn modelId="{05BC7622-BFFD-4A67-B78D-CEBF7276FD3B}" srcId="{3ADBFA6B-8BF1-4183-B3D2-AD98177122CA}" destId="{1CAD1E2F-43D2-4465-BA1B-941E8B51E4C8}" srcOrd="0" destOrd="0" parTransId="{2DAA50A4-D741-4314-9F68-8721CE8A8503}" sibTransId="{4A8AA721-0F67-4157-A938-C28AC4FF69A1}"/>
    <dgm:cxn modelId="{C0E3592F-E6F1-4DFC-9347-FE93D4FBE635}" type="presOf" srcId="{1C90199D-5378-40FD-9BF1-6E6586D3053B}" destId="{B36FB6F6-37D5-4A34-BB1B-3214D6094E96}" srcOrd="0" destOrd="0" presId="urn:microsoft.com/office/officeart/2005/8/layout/default"/>
    <dgm:cxn modelId="{69FE5F3C-D5E9-4491-9FE1-77409B5DAC79}" type="presOf" srcId="{225F89F7-12D6-48DA-99E2-DF5E442B773E}" destId="{B050A3C1-9338-4760-A2FB-C258D4F5E0F3}" srcOrd="0" destOrd="0" presId="urn:microsoft.com/office/officeart/2005/8/layout/default"/>
    <dgm:cxn modelId="{432A5C43-37C2-4F0D-8D7B-662C871B3620}" type="presOf" srcId="{4F9E1743-5415-41D5-A2F9-2608EE08D71F}" destId="{1AF204F8-4FA1-4BD8-9646-DF1A392E529D}" srcOrd="0" destOrd="0" presId="urn:microsoft.com/office/officeart/2005/8/layout/default"/>
    <dgm:cxn modelId="{1E7F6A90-7345-47BF-90F5-880BBAF9DC29}" srcId="{3ADBFA6B-8BF1-4183-B3D2-AD98177122CA}" destId="{225F89F7-12D6-48DA-99E2-DF5E442B773E}" srcOrd="3" destOrd="0" parTransId="{A4075199-1B59-4F51-89AA-31C4FE540D0B}" sibTransId="{3F75DD69-03A1-4F53-A9A2-174E25222B9D}"/>
    <dgm:cxn modelId="{ECB1D69C-E0E2-48F8-9E6E-A7ECA8A1B5B0}" srcId="{3ADBFA6B-8BF1-4183-B3D2-AD98177122CA}" destId="{1C90199D-5378-40FD-9BF1-6E6586D3053B}" srcOrd="5" destOrd="0" parTransId="{282051CB-4CB5-4CC6-8149-7882DD8135F7}" sibTransId="{53CFFEDE-8650-4307-B658-A443D5351C52}"/>
    <dgm:cxn modelId="{2B7720BF-C6D7-489E-A694-21DD75AC3CA4}" type="presOf" srcId="{330B514A-73C1-4570-98CF-7E24925258A9}" destId="{1B1534C9-55AB-4E18-877A-F2F91795F655}" srcOrd="0" destOrd="0" presId="urn:microsoft.com/office/officeart/2005/8/layout/default"/>
    <dgm:cxn modelId="{748FD0D1-9D17-486B-93B4-D0AB16FA5E69}" srcId="{3ADBFA6B-8BF1-4183-B3D2-AD98177122CA}" destId="{AE44C4E2-F6FE-4BB5-9947-A8163826BED3}" srcOrd="2" destOrd="0" parTransId="{3C97D73A-47E4-45E3-8922-2032B8C6BB1C}" sibTransId="{CAF6CD88-9E0C-44CD-B5B6-2BD2C7C068F0}"/>
    <dgm:cxn modelId="{C3E400E0-05FD-4194-A9CD-F3DBD8FC0C18}" type="presOf" srcId="{1CAD1E2F-43D2-4465-BA1B-941E8B51E4C8}" destId="{080C5169-60D5-4FA7-B789-AD0AC8F7FB36}" srcOrd="0" destOrd="0" presId="urn:microsoft.com/office/officeart/2005/8/layout/default"/>
    <dgm:cxn modelId="{D3CAA1E1-A05B-4007-8569-7A3B13372DA5}" type="presOf" srcId="{AE44C4E2-F6FE-4BB5-9947-A8163826BED3}" destId="{2C9F88A9-3157-47CF-9E05-F0B2DFF5BDDB}" srcOrd="0" destOrd="0" presId="urn:microsoft.com/office/officeart/2005/8/layout/default"/>
    <dgm:cxn modelId="{0F5827F3-62E5-462D-8BD8-4A8A9EF790A9}" srcId="{3ADBFA6B-8BF1-4183-B3D2-AD98177122CA}" destId="{330B514A-73C1-4570-98CF-7E24925258A9}" srcOrd="4" destOrd="0" parTransId="{5CDD5E37-A278-46B1-9B21-5B156D58F90E}" sibTransId="{F8ABD336-202E-4CB4-B953-A6A3D1A57D0D}"/>
    <dgm:cxn modelId="{D5DBD7FB-6BEA-4FBF-A157-E0A1D8447760}" type="presOf" srcId="{3ADBFA6B-8BF1-4183-B3D2-AD98177122CA}" destId="{9FFAB9CB-04CE-4A13-A6C6-07AF4643B40C}" srcOrd="0" destOrd="0" presId="urn:microsoft.com/office/officeart/2005/8/layout/default"/>
    <dgm:cxn modelId="{B2EDEE22-D667-42E3-AE37-B8EC561C070F}" type="presParOf" srcId="{9FFAB9CB-04CE-4A13-A6C6-07AF4643B40C}" destId="{080C5169-60D5-4FA7-B789-AD0AC8F7FB36}" srcOrd="0" destOrd="0" presId="urn:microsoft.com/office/officeart/2005/8/layout/default"/>
    <dgm:cxn modelId="{3969F464-24DE-4783-9354-67FB9C11BE60}" type="presParOf" srcId="{9FFAB9CB-04CE-4A13-A6C6-07AF4643B40C}" destId="{25B39BD6-5806-4A37-9951-53F598388119}" srcOrd="1" destOrd="0" presId="urn:microsoft.com/office/officeart/2005/8/layout/default"/>
    <dgm:cxn modelId="{D64189A4-39D0-4217-BC9C-2F97CC47CF70}" type="presParOf" srcId="{9FFAB9CB-04CE-4A13-A6C6-07AF4643B40C}" destId="{1AF204F8-4FA1-4BD8-9646-DF1A392E529D}" srcOrd="2" destOrd="0" presId="urn:microsoft.com/office/officeart/2005/8/layout/default"/>
    <dgm:cxn modelId="{3918C90F-7C9F-46DA-A8D1-6734903C9E31}" type="presParOf" srcId="{9FFAB9CB-04CE-4A13-A6C6-07AF4643B40C}" destId="{061470F5-3E3E-4786-969C-188B278FC052}" srcOrd="3" destOrd="0" presId="urn:microsoft.com/office/officeart/2005/8/layout/default"/>
    <dgm:cxn modelId="{C8E64F3A-139E-4F72-8870-51D4B55EFEA8}" type="presParOf" srcId="{9FFAB9CB-04CE-4A13-A6C6-07AF4643B40C}" destId="{2C9F88A9-3157-47CF-9E05-F0B2DFF5BDDB}" srcOrd="4" destOrd="0" presId="urn:microsoft.com/office/officeart/2005/8/layout/default"/>
    <dgm:cxn modelId="{B00CE7EA-636F-4FB7-951C-1B421B6CCF1B}" type="presParOf" srcId="{9FFAB9CB-04CE-4A13-A6C6-07AF4643B40C}" destId="{C93FC669-66BC-4DB1-8072-59F0A3EEDAA2}" srcOrd="5" destOrd="0" presId="urn:microsoft.com/office/officeart/2005/8/layout/default"/>
    <dgm:cxn modelId="{40256D45-FED3-4BE6-A65D-FCBCCA41A60F}" type="presParOf" srcId="{9FFAB9CB-04CE-4A13-A6C6-07AF4643B40C}" destId="{B050A3C1-9338-4760-A2FB-C258D4F5E0F3}" srcOrd="6" destOrd="0" presId="urn:microsoft.com/office/officeart/2005/8/layout/default"/>
    <dgm:cxn modelId="{FD90C503-DA45-48DB-9ABC-E6CD06FDDBE1}" type="presParOf" srcId="{9FFAB9CB-04CE-4A13-A6C6-07AF4643B40C}" destId="{11E002F1-5EF5-404D-85AF-DE28E21E996C}" srcOrd="7" destOrd="0" presId="urn:microsoft.com/office/officeart/2005/8/layout/default"/>
    <dgm:cxn modelId="{8C6CA005-CD33-4512-A1E6-AFCF0905AC19}" type="presParOf" srcId="{9FFAB9CB-04CE-4A13-A6C6-07AF4643B40C}" destId="{1B1534C9-55AB-4E18-877A-F2F91795F655}" srcOrd="8" destOrd="0" presId="urn:microsoft.com/office/officeart/2005/8/layout/default"/>
    <dgm:cxn modelId="{7E478F86-6EB5-47C7-98BD-8795CC4B4AB9}" type="presParOf" srcId="{9FFAB9CB-04CE-4A13-A6C6-07AF4643B40C}" destId="{0F670F2D-ACF8-4813-81FE-75FC93F933AC}" srcOrd="9" destOrd="0" presId="urn:microsoft.com/office/officeart/2005/8/layout/default"/>
    <dgm:cxn modelId="{5EFC9B3A-7293-4896-B19E-7E68F4A6978A}" type="presParOf" srcId="{9FFAB9CB-04CE-4A13-A6C6-07AF4643B40C}" destId="{B36FB6F6-37D5-4A34-BB1B-3214D6094E9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616D8D-D5A6-431C-AB54-37A6D62BFAF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7BE170-C503-456F-801F-E4FB54FC4242}">
      <dgm:prSet/>
      <dgm:spPr/>
      <dgm:t>
        <a:bodyPr/>
        <a:lstStyle/>
        <a:p>
          <a:r>
            <a:rPr lang="pl-PL"/>
            <a:t>Testowanie jednostkowe poszczególnych modułów</a:t>
          </a:r>
          <a:endParaRPr lang="en-US"/>
        </a:p>
      </dgm:t>
    </dgm:pt>
    <dgm:pt modelId="{6947FA30-E89B-4B3C-8AD3-B4384519170C}" type="parTrans" cxnId="{517EE2F9-070B-4303-A2AF-21E05F0CFE94}">
      <dgm:prSet/>
      <dgm:spPr/>
      <dgm:t>
        <a:bodyPr/>
        <a:lstStyle/>
        <a:p>
          <a:endParaRPr lang="en-US"/>
        </a:p>
      </dgm:t>
    </dgm:pt>
    <dgm:pt modelId="{A97DF282-3FDE-46CF-A5EC-164E19B52DE8}" type="sibTrans" cxnId="{517EE2F9-070B-4303-A2AF-21E05F0CFE94}">
      <dgm:prSet/>
      <dgm:spPr/>
      <dgm:t>
        <a:bodyPr/>
        <a:lstStyle/>
        <a:p>
          <a:endParaRPr lang="en-US"/>
        </a:p>
      </dgm:t>
    </dgm:pt>
    <dgm:pt modelId="{601318E3-DF06-41E8-9C3B-DECEF23FBBEE}">
      <dgm:prSet/>
      <dgm:spPr/>
      <dgm:t>
        <a:bodyPr/>
        <a:lstStyle/>
        <a:p>
          <a:r>
            <a:rPr lang="pl-PL"/>
            <a:t>Testowanie integracyjne</a:t>
          </a:r>
          <a:endParaRPr lang="en-US"/>
        </a:p>
      </dgm:t>
    </dgm:pt>
    <dgm:pt modelId="{1DB23DE5-C7F3-482A-B435-3329A3C6D774}" type="parTrans" cxnId="{94C65235-954E-4D66-90AF-0C033ACEACCE}">
      <dgm:prSet/>
      <dgm:spPr/>
      <dgm:t>
        <a:bodyPr/>
        <a:lstStyle/>
        <a:p>
          <a:endParaRPr lang="en-US"/>
        </a:p>
      </dgm:t>
    </dgm:pt>
    <dgm:pt modelId="{CEC1072C-B3CD-473D-A949-D4861D3E42BA}" type="sibTrans" cxnId="{94C65235-954E-4D66-90AF-0C033ACEACCE}">
      <dgm:prSet/>
      <dgm:spPr/>
      <dgm:t>
        <a:bodyPr/>
        <a:lstStyle/>
        <a:p>
          <a:endParaRPr lang="en-US"/>
        </a:p>
      </dgm:t>
    </dgm:pt>
    <dgm:pt modelId="{4DC5F64C-4556-4D39-B49D-B5AB0E44E8A0}">
      <dgm:prSet/>
      <dgm:spPr/>
      <dgm:t>
        <a:bodyPr/>
        <a:lstStyle/>
        <a:p>
          <a:r>
            <a:rPr lang="pl-PL"/>
            <a:t>Optymalizacja wydajności</a:t>
          </a:r>
          <a:endParaRPr lang="en-US"/>
        </a:p>
      </dgm:t>
    </dgm:pt>
    <dgm:pt modelId="{FE2044F7-B086-437B-996E-30195E9F6AFA}" type="parTrans" cxnId="{D56068FB-4070-4AA2-A9F5-056F98E9FFA2}">
      <dgm:prSet/>
      <dgm:spPr/>
      <dgm:t>
        <a:bodyPr/>
        <a:lstStyle/>
        <a:p>
          <a:endParaRPr lang="en-US"/>
        </a:p>
      </dgm:t>
    </dgm:pt>
    <dgm:pt modelId="{846CD798-EF7C-416D-9F38-C104593AB7C3}" type="sibTrans" cxnId="{D56068FB-4070-4AA2-A9F5-056F98E9FFA2}">
      <dgm:prSet/>
      <dgm:spPr/>
      <dgm:t>
        <a:bodyPr/>
        <a:lstStyle/>
        <a:p>
          <a:endParaRPr lang="en-US"/>
        </a:p>
      </dgm:t>
    </dgm:pt>
    <dgm:pt modelId="{3FBACEF6-6795-4D39-90B7-29F4EF5E9848}">
      <dgm:prSet/>
      <dgm:spPr/>
      <dgm:t>
        <a:bodyPr/>
        <a:lstStyle/>
        <a:p>
          <a:r>
            <a:rPr lang="pl-PL"/>
            <a:t>Testy użytkownika</a:t>
          </a:r>
          <a:endParaRPr lang="en-US"/>
        </a:p>
      </dgm:t>
    </dgm:pt>
    <dgm:pt modelId="{65A55B32-61BA-4A0E-857A-C525900A157E}" type="parTrans" cxnId="{3500F7D0-F90A-4251-9426-DEF2F2B9B472}">
      <dgm:prSet/>
      <dgm:spPr/>
      <dgm:t>
        <a:bodyPr/>
        <a:lstStyle/>
        <a:p>
          <a:endParaRPr lang="en-US"/>
        </a:p>
      </dgm:t>
    </dgm:pt>
    <dgm:pt modelId="{A88ECAAD-1810-441B-8AD5-4966643BD6AB}" type="sibTrans" cxnId="{3500F7D0-F90A-4251-9426-DEF2F2B9B472}">
      <dgm:prSet/>
      <dgm:spPr/>
      <dgm:t>
        <a:bodyPr/>
        <a:lstStyle/>
        <a:p>
          <a:endParaRPr lang="en-US"/>
        </a:p>
      </dgm:t>
    </dgm:pt>
    <dgm:pt modelId="{71D99183-7C20-410F-8068-E8B59D4F460A}" type="pres">
      <dgm:prSet presAssocID="{90616D8D-D5A6-431C-AB54-37A6D62BFAF8}" presName="Name0" presStyleCnt="0">
        <dgm:presLayoutVars>
          <dgm:dir/>
          <dgm:animLvl val="lvl"/>
          <dgm:resizeHandles val="exact"/>
        </dgm:presLayoutVars>
      </dgm:prSet>
      <dgm:spPr/>
    </dgm:pt>
    <dgm:pt modelId="{CBA5A371-5481-415F-AC4D-6BFA0E04E8BB}" type="pres">
      <dgm:prSet presAssocID="{A07BE170-C503-456F-801F-E4FB54FC4242}" presName="linNode" presStyleCnt="0"/>
      <dgm:spPr/>
    </dgm:pt>
    <dgm:pt modelId="{1AE0A0B6-BA99-4DD1-9D32-1B047510FB49}" type="pres">
      <dgm:prSet presAssocID="{A07BE170-C503-456F-801F-E4FB54FC424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52D0889-D699-43D1-9074-330270620C98}" type="pres">
      <dgm:prSet presAssocID="{A97DF282-3FDE-46CF-A5EC-164E19B52DE8}" presName="sp" presStyleCnt="0"/>
      <dgm:spPr/>
    </dgm:pt>
    <dgm:pt modelId="{670BA894-51CF-48AB-AF2D-21DB067A64A5}" type="pres">
      <dgm:prSet presAssocID="{601318E3-DF06-41E8-9C3B-DECEF23FBBEE}" presName="linNode" presStyleCnt="0"/>
      <dgm:spPr/>
    </dgm:pt>
    <dgm:pt modelId="{4CE27566-BF6A-420D-BE60-48AEED8050A3}" type="pres">
      <dgm:prSet presAssocID="{601318E3-DF06-41E8-9C3B-DECEF23FBBE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207573A-15B4-4556-A3DB-408CE68ECB15}" type="pres">
      <dgm:prSet presAssocID="{CEC1072C-B3CD-473D-A949-D4861D3E42BA}" presName="sp" presStyleCnt="0"/>
      <dgm:spPr/>
    </dgm:pt>
    <dgm:pt modelId="{42C9796F-6C01-4C1F-BA65-524F3AE37B93}" type="pres">
      <dgm:prSet presAssocID="{4DC5F64C-4556-4D39-B49D-B5AB0E44E8A0}" presName="linNode" presStyleCnt="0"/>
      <dgm:spPr/>
    </dgm:pt>
    <dgm:pt modelId="{5BCE002D-313C-41D7-B738-73B993539FB4}" type="pres">
      <dgm:prSet presAssocID="{4DC5F64C-4556-4D39-B49D-B5AB0E44E8A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819653D-427E-45B3-8D52-965847EEA222}" type="pres">
      <dgm:prSet presAssocID="{846CD798-EF7C-416D-9F38-C104593AB7C3}" presName="sp" presStyleCnt="0"/>
      <dgm:spPr/>
    </dgm:pt>
    <dgm:pt modelId="{AED78000-D413-4F90-A399-3A1F8165B72E}" type="pres">
      <dgm:prSet presAssocID="{3FBACEF6-6795-4D39-90B7-29F4EF5E9848}" presName="linNode" presStyleCnt="0"/>
      <dgm:spPr/>
    </dgm:pt>
    <dgm:pt modelId="{D54E1221-B620-4BD8-8881-8214E1935FF5}" type="pres">
      <dgm:prSet presAssocID="{3FBACEF6-6795-4D39-90B7-29F4EF5E984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94C65235-954E-4D66-90AF-0C033ACEACCE}" srcId="{90616D8D-D5A6-431C-AB54-37A6D62BFAF8}" destId="{601318E3-DF06-41E8-9C3B-DECEF23FBBEE}" srcOrd="1" destOrd="0" parTransId="{1DB23DE5-C7F3-482A-B435-3329A3C6D774}" sibTransId="{CEC1072C-B3CD-473D-A949-D4861D3E42BA}"/>
    <dgm:cxn modelId="{52976F6B-751E-4D0E-8F11-F2BFB4AE3298}" type="presOf" srcId="{90616D8D-D5A6-431C-AB54-37A6D62BFAF8}" destId="{71D99183-7C20-410F-8068-E8B59D4F460A}" srcOrd="0" destOrd="0" presId="urn:microsoft.com/office/officeart/2005/8/layout/vList5"/>
    <dgm:cxn modelId="{A28454A5-2BA5-4F11-AFBD-6D26D7983368}" type="presOf" srcId="{601318E3-DF06-41E8-9C3B-DECEF23FBBEE}" destId="{4CE27566-BF6A-420D-BE60-48AEED8050A3}" srcOrd="0" destOrd="0" presId="urn:microsoft.com/office/officeart/2005/8/layout/vList5"/>
    <dgm:cxn modelId="{3E3D51A7-4CBB-4519-A770-7026BBE19692}" type="presOf" srcId="{A07BE170-C503-456F-801F-E4FB54FC4242}" destId="{1AE0A0B6-BA99-4DD1-9D32-1B047510FB49}" srcOrd="0" destOrd="0" presId="urn:microsoft.com/office/officeart/2005/8/layout/vList5"/>
    <dgm:cxn modelId="{3500F7D0-F90A-4251-9426-DEF2F2B9B472}" srcId="{90616D8D-D5A6-431C-AB54-37A6D62BFAF8}" destId="{3FBACEF6-6795-4D39-90B7-29F4EF5E9848}" srcOrd="3" destOrd="0" parTransId="{65A55B32-61BA-4A0E-857A-C525900A157E}" sibTransId="{A88ECAAD-1810-441B-8AD5-4966643BD6AB}"/>
    <dgm:cxn modelId="{CE7F6EF4-467D-4656-9D6B-D3F2473ADFD5}" type="presOf" srcId="{4DC5F64C-4556-4D39-B49D-B5AB0E44E8A0}" destId="{5BCE002D-313C-41D7-B738-73B993539FB4}" srcOrd="0" destOrd="0" presId="urn:microsoft.com/office/officeart/2005/8/layout/vList5"/>
    <dgm:cxn modelId="{517EE2F9-070B-4303-A2AF-21E05F0CFE94}" srcId="{90616D8D-D5A6-431C-AB54-37A6D62BFAF8}" destId="{A07BE170-C503-456F-801F-E4FB54FC4242}" srcOrd="0" destOrd="0" parTransId="{6947FA30-E89B-4B3C-8AD3-B4384519170C}" sibTransId="{A97DF282-3FDE-46CF-A5EC-164E19B52DE8}"/>
    <dgm:cxn modelId="{31913CFA-1417-4652-90DE-1B29DDA90A1C}" type="presOf" srcId="{3FBACEF6-6795-4D39-90B7-29F4EF5E9848}" destId="{D54E1221-B620-4BD8-8881-8214E1935FF5}" srcOrd="0" destOrd="0" presId="urn:microsoft.com/office/officeart/2005/8/layout/vList5"/>
    <dgm:cxn modelId="{D56068FB-4070-4AA2-A9F5-056F98E9FFA2}" srcId="{90616D8D-D5A6-431C-AB54-37A6D62BFAF8}" destId="{4DC5F64C-4556-4D39-B49D-B5AB0E44E8A0}" srcOrd="2" destOrd="0" parTransId="{FE2044F7-B086-437B-996E-30195E9F6AFA}" sibTransId="{846CD798-EF7C-416D-9F38-C104593AB7C3}"/>
    <dgm:cxn modelId="{615A9807-4930-4AC3-A3FE-BFD489996919}" type="presParOf" srcId="{71D99183-7C20-410F-8068-E8B59D4F460A}" destId="{CBA5A371-5481-415F-AC4D-6BFA0E04E8BB}" srcOrd="0" destOrd="0" presId="urn:microsoft.com/office/officeart/2005/8/layout/vList5"/>
    <dgm:cxn modelId="{FF5ED65A-6CC1-47E1-9EAE-BF881E67DA02}" type="presParOf" srcId="{CBA5A371-5481-415F-AC4D-6BFA0E04E8BB}" destId="{1AE0A0B6-BA99-4DD1-9D32-1B047510FB49}" srcOrd="0" destOrd="0" presId="urn:microsoft.com/office/officeart/2005/8/layout/vList5"/>
    <dgm:cxn modelId="{1FE846EA-1130-46F6-BD50-D8909B2287CF}" type="presParOf" srcId="{71D99183-7C20-410F-8068-E8B59D4F460A}" destId="{552D0889-D699-43D1-9074-330270620C98}" srcOrd="1" destOrd="0" presId="urn:microsoft.com/office/officeart/2005/8/layout/vList5"/>
    <dgm:cxn modelId="{7A35C55B-5194-453B-A6CC-11E70F9EAF4B}" type="presParOf" srcId="{71D99183-7C20-410F-8068-E8B59D4F460A}" destId="{670BA894-51CF-48AB-AF2D-21DB067A64A5}" srcOrd="2" destOrd="0" presId="urn:microsoft.com/office/officeart/2005/8/layout/vList5"/>
    <dgm:cxn modelId="{8C36B23F-B9F6-43EB-BF15-94219A930255}" type="presParOf" srcId="{670BA894-51CF-48AB-AF2D-21DB067A64A5}" destId="{4CE27566-BF6A-420D-BE60-48AEED8050A3}" srcOrd="0" destOrd="0" presId="urn:microsoft.com/office/officeart/2005/8/layout/vList5"/>
    <dgm:cxn modelId="{052C25D1-21F2-48CB-8418-CF46CBBF4BC7}" type="presParOf" srcId="{71D99183-7C20-410F-8068-E8B59D4F460A}" destId="{5207573A-15B4-4556-A3DB-408CE68ECB15}" srcOrd="3" destOrd="0" presId="urn:microsoft.com/office/officeart/2005/8/layout/vList5"/>
    <dgm:cxn modelId="{7252912A-9D85-4627-B544-5EF2190A78A1}" type="presParOf" srcId="{71D99183-7C20-410F-8068-E8B59D4F460A}" destId="{42C9796F-6C01-4C1F-BA65-524F3AE37B93}" srcOrd="4" destOrd="0" presId="urn:microsoft.com/office/officeart/2005/8/layout/vList5"/>
    <dgm:cxn modelId="{8D3A3850-5BF3-4C18-BAFC-00F6BF30844C}" type="presParOf" srcId="{42C9796F-6C01-4C1F-BA65-524F3AE37B93}" destId="{5BCE002D-313C-41D7-B738-73B993539FB4}" srcOrd="0" destOrd="0" presId="urn:microsoft.com/office/officeart/2005/8/layout/vList5"/>
    <dgm:cxn modelId="{49916140-8EF4-403A-B131-67B93A4E3DAC}" type="presParOf" srcId="{71D99183-7C20-410F-8068-E8B59D4F460A}" destId="{1819653D-427E-45B3-8D52-965847EEA222}" srcOrd="5" destOrd="0" presId="urn:microsoft.com/office/officeart/2005/8/layout/vList5"/>
    <dgm:cxn modelId="{0F248DE9-8B65-42C7-989B-B8F06AA5C09F}" type="presParOf" srcId="{71D99183-7C20-410F-8068-E8B59D4F460A}" destId="{AED78000-D413-4F90-A399-3A1F8165B72E}" srcOrd="6" destOrd="0" presId="urn:microsoft.com/office/officeart/2005/8/layout/vList5"/>
    <dgm:cxn modelId="{5EA07A92-5259-4EA4-B078-1697DF2B2DD8}" type="presParOf" srcId="{AED78000-D413-4F90-A399-3A1F8165B72E}" destId="{D54E1221-B620-4BD8-8881-8214E1935FF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6D8C6-5897-4BD8-82D7-41293663FF9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32FE12-CF11-4E45-A546-FB30ACD4CA0F}">
      <dgm:prSet/>
      <dgm:spPr/>
      <dgm:t>
        <a:bodyPr/>
        <a:lstStyle/>
        <a:p>
          <a:r>
            <a:rPr lang="pl-PL"/>
            <a:t>Nie ukończenie projektu w wyznaczonym terminie</a:t>
          </a:r>
          <a:endParaRPr lang="en-US"/>
        </a:p>
      </dgm:t>
    </dgm:pt>
    <dgm:pt modelId="{997C5348-F91F-4238-8109-437B99536899}" type="parTrans" cxnId="{DD177029-28F4-4F0C-B357-846AA0C65CB3}">
      <dgm:prSet/>
      <dgm:spPr/>
      <dgm:t>
        <a:bodyPr/>
        <a:lstStyle/>
        <a:p>
          <a:endParaRPr lang="en-US"/>
        </a:p>
      </dgm:t>
    </dgm:pt>
    <dgm:pt modelId="{1C294A38-B26C-450C-900B-A88684177446}" type="sibTrans" cxnId="{DD177029-28F4-4F0C-B357-846AA0C65CB3}">
      <dgm:prSet/>
      <dgm:spPr/>
      <dgm:t>
        <a:bodyPr/>
        <a:lstStyle/>
        <a:p>
          <a:endParaRPr lang="en-US"/>
        </a:p>
      </dgm:t>
    </dgm:pt>
    <dgm:pt modelId="{B6403E00-623E-4CC8-A6B9-D0CE3262FE2B}">
      <dgm:prSet/>
      <dgm:spPr/>
      <dgm:t>
        <a:bodyPr/>
        <a:lstStyle/>
        <a:p>
          <a:r>
            <a:rPr lang="pl-PL"/>
            <a:t>Termin realizacji projektu wynosi 4 miesiące. </a:t>
          </a:r>
          <a:endParaRPr lang="en-US"/>
        </a:p>
      </dgm:t>
    </dgm:pt>
    <dgm:pt modelId="{B96088BA-4165-4A18-BBCA-E88E1B7BF653}" type="parTrans" cxnId="{80AFFDD1-991B-440D-9B8F-CF8DAD278379}">
      <dgm:prSet/>
      <dgm:spPr/>
      <dgm:t>
        <a:bodyPr/>
        <a:lstStyle/>
        <a:p>
          <a:endParaRPr lang="en-US"/>
        </a:p>
      </dgm:t>
    </dgm:pt>
    <dgm:pt modelId="{7ED760B2-016D-420B-B780-ACD441FB8BF8}" type="sibTrans" cxnId="{80AFFDD1-991B-440D-9B8F-CF8DAD278379}">
      <dgm:prSet/>
      <dgm:spPr/>
      <dgm:t>
        <a:bodyPr/>
        <a:lstStyle/>
        <a:p>
          <a:endParaRPr lang="en-US"/>
        </a:p>
      </dgm:t>
    </dgm:pt>
    <dgm:pt modelId="{5C3EBBAD-26DE-4BB1-9D49-99019D46E0BF}" type="pres">
      <dgm:prSet presAssocID="{0976D8C6-5897-4BD8-82D7-41293663FF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E129C1-1B76-4F87-BC04-9994EE9AE308}" type="pres">
      <dgm:prSet presAssocID="{7832FE12-CF11-4E45-A546-FB30ACD4CA0F}" presName="hierRoot1" presStyleCnt="0"/>
      <dgm:spPr/>
    </dgm:pt>
    <dgm:pt modelId="{94B18D82-B62B-4163-9FBB-A01C2B368B55}" type="pres">
      <dgm:prSet presAssocID="{7832FE12-CF11-4E45-A546-FB30ACD4CA0F}" presName="composite" presStyleCnt="0"/>
      <dgm:spPr/>
    </dgm:pt>
    <dgm:pt modelId="{FFFEFDE1-A6AF-4348-8A89-17C6CBDDE557}" type="pres">
      <dgm:prSet presAssocID="{7832FE12-CF11-4E45-A546-FB30ACD4CA0F}" presName="background" presStyleLbl="node0" presStyleIdx="0" presStyleCnt="2"/>
      <dgm:spPr/>
    </dgm:pt>
    <dgm:pt modelId="{E1E0C1FB-D9B9-4E0B-A3E8-811A62F93E04}" type="pres">
      <dgm:prSet presAssocID="{7832FE12-CF11-4E45-A546-FB30ACD4CA0F}" presName="text" presStyleLbl="fgAcc0" presStyleIdx="0" presStyleCnt="2">
        <dgm:presLayoutVars>
          <dgm:chPref val="3"/>
        </dgm:presLayoutVars>
      </dgm:prSet>
      <dgm:spPr/>
    </dgm:pt>
    <dgm:pt modelId="{E0B68A45-0E1E-4EE2-AFD5-24C5E6529196}" type="pres">
      <dgm:prSet presAssocID="{7832FE12-CF11-4E45-A546-FB30ACD4CA0F}" presName="hierChild2" presStyleCnt="0"/>
      <dgm:spPr/>
    </dgm:pt>
    <dgm:pt modelId="{141A0D74-7352-4EE0-8C32-2F1A172758E8}" type="pres">
      <dgm:prSet presAssocID="{B6403E00-623E-4CC8-A6B9-D0CE3262FE2B}" presName="hierRoot1" presStyleCnt="0"/>
      <dgm:spPr/>
    </dgm:pt>
    <dgm:pt modelId="{FE601533-FF78-44C7-8CA1-E85844AE85E2}" type="pres">
      <dgm:prSet presAssocID="{B6403E00-623E-4CC8-A6B9-D0CE3262FE2B}" presName="composite" presStyleCnt="0"/>
      <dgm:spPr/>
    </dgm:pt>
    <dgm:pt modelId="{5A007C2B-5583-4D33-A824-C907AB8D5D59}" type="pres">
      <dgm:prSet presAssocID="{B6403E00-623E-4CC8-A6B9-D0CE3262FE2B}" presName="background" presStyleLbl="node0" presStyleIdx="1" presStyleCnt="2"/>
      <dgm:spPr/>
    </dgm:pt>
    <dgm:pt modelId="{263A8551-E288-4FF3-B47A-032F25ABFD69}" type="pres">
      <dgm:prSet presAssocID="{B6403E00-623E-4CC8-A6B9-D0CE3262FE2B}" presName="text" presStyleLbl="fgAcc0" presStyleIdx="1" presStyleCnt="2">
        <dgm:presLayoutVars>
          <dgm:chPref val="3"/>
        </dgm:presLayoutVars>
      </dgm:prSet>
      <dgm:spPr/>
    </dgm:pt>
    <dgm:pt modelId="{E2A17983-4615-4FA7-ABB3-1C700D8F29B6}" type="pres">
      <dgm:prSet presAssocID="{B6403E00-623E-4CC8-A6B9-D0CE3262FE2B}" presName="hierChild2" presStyleCnt="0"/>
      <dgm:spPr/>
    </dgm:pt>
  </dgm:ptLst>
  <dgm:cxnLst>
    <dgm:cxn modelId="{DD177029-28F4-4F0C-B357-846AA0C65CB3}" srcId="{0976D8C6-5897-4BD8-82D7-41293663FF9B}" destId="{7832FE12-CF11-4E45-A546-FB30ACD4CA0F}" srcOrd="0" destOrd="0" parTransId="{997C5348-F91F-4238-8109-437B99536899}" sibTransId="{1C294A38-B26C-450C-900B-A88684177446}"/>
    <dgm:cxn modelId="{C7BD7C6C-B9A7-41AA-915F-424C7D055FEC}" type="presOf" srcId="{7832FE12-CF11-4E45-A546-FB30ACD4CA0F}" destId="{E1E0C1FB-D9B9-4E0B-A3E8-811A62F93E04}" srcOrd="0" destOrd="0" presId="urn:microsoft.com/office/officeart/2005/8/layout/hierarchy1"/>
    <dgm:cxn modelId="{DF47E86C-00B6-4D94-B185-688E22C46D78}" type="presOf" srcId="{0976D8C6-5897-4BD8-82D7-41293663FF9B}" destId="{5C3EBBAD-26DE-4BB1-9D49-99019D46E0BF}" srcOrd="0" destOrd="0" presId="urn:microsoft.com/office/officeart/2005/8/layout/hierarchy1"/>
    <dgm:cxn modelId="{80AFFDD1-991B-440D-9B8F-CF8DAD278379}" srcId="{0976D8C6-5897-4BD8-82D7-41293663FF9B}" destId="{B6403E00-623E-4CC8-A6B9-D0CE3262FE2B}" srcOrd="1" destOrd="0" parTransId="{B96088BA-4165-4A18-BBCA-E88E1B7BF653}" sibTransId="{7ED760B2-016D-420B-B780-ACD441FB8BF8}"/>
    <dgm:cxn modelId="{45ED3BD5-1E47-4E88-82D5-09C4907CDC75}" type="presOf" srcId="{B6403E00-623E-4CC8-A6B9-D0CE3262FE2B}" destId="{263A8551-E288-4FF3-B47A-032F25ABFD69}" srcOrd="0" destOrd="0" presId="urn:microsoft.com/office/officeart/2005/8/layout/hierarchy1"/>
    <dgm:cxn modelId="{A43E8CA2-C7F7-4CA7-9943-CC7B38E833A7}" type="presParOf" srcId="{5C3EBBAD-26DE-4BB1-9D49-99019D46E0BF}" destId="{22E129C1-1B76-4F87-BC04-9994EE9AE308}" srcOrd="0" destOrd="0" presId="urn:microsoft.com/office/officeart/2005/8/layout/hierarchy1"/>
    <dgm:cxn modelId="{6EFC8896-6204-4FBE-8AD1-94C1EFD4F6F4}" type="presParOf" srcId="{22E129C1-1B76-4F87-BC04-9994EE9AE308}" destId="{94B18D82-B62B-4163-9FBB-A01C2B368B55}" srcOrd="0" destOrd="0" presId="urn:microsoft.com/office/officeart/2005/8/layout/hierarchy1"/>
    <dgm:cxn modelId="{44AE2CAD-6ABE-42D8-9BDB-7225F42FAFAE}" type="presParOf" srcId="{94B18D82-B62B-4163-9FBB-A01C2B368B55}" destId="{FFFEFDE1-A6AF-4348-8A89-17C6CBDDE557}" srcOrd="0" destOrd="0" presId="urn:microsoft.com/office/officeart/2005/8/layout/hierarchy1"/>
    <dgm:cxn modelId="{960B700E-E03D-437D-A342-0818209DA28A}" type="presParOf" srcId="{94B18D82-B62B-4163-9FBB-A01C2B368B55}" destId="{E1E0C1FB-D9B9-4E0B-A3E8-811A62F93E04}" srcOrd="1" destOrd="0" presId="urn:microsoft.com/office/officeart/2005/8/layout/hierarchy1"/>
    <dgm:cxn modelId="{202BCA77-1940-4531-ADDE-C3027FAF7049}" type="presParOf" srcId="{22E129C1-1B76-4F87-BC04-9994EE9AE308}" destId="{E0B68A45-0E1E-4EE2-AFD5-24C5E6529196}" srcOrd="1" destOrd="0" presId="urn:microsoft.com/office/officeart/2005/8/layout/hierarchy1"/>
    <dgm:cxn modelId="{6137994B-0DBD-4E9E-9373-9DD95E08C04B}" type="presParOf" srcId="{5C3EBBAD-26DE-4BB1-9D49-99019D46E0BF}" destId="{141A0D74-7352-4EE0-8C32-2F1A172758E8}" srcOrd="1" destOrd="0" presId="urn:microsoft.com/office/officeart/2005/8/layout/hierarchy1"/>
    <dgm:cxn modelId="{E27E92FF-ECE8-40E7-8BB6-E910EEA360E0}" type="presParOf" srcId="{141A0D74-7352-4EE0-8C32-2F1A172758E8}" destId="{FE601533-FF78-44C7-8CA1-E85844AE85E2}" srcOrd="0" destOrd="0" presId="urn:microsoft.com/office/officeart/2005/8/layout/hierarchy1"/>
    <dgm:cxn modelId="{B9226042-0EFF-44A4-8D35-2741C65F31D2}" type="presParOf" srcId="{FE601533-FF78-44C7-8CA1-E85844AE85E2}" destId="{5A007C2B-5583-4D33-A824-C907AB8D5D59}" srcOrd="0" destOrd="0" presId="urn:microsoft.com/office/officeart/2005/8/layout/hierarchy1"/>
    <dgm:cxn modelId="{1AC5F2AE-AA58-4FFE-AF08-CE0EF1A3FA48}" type="presParOf" srcId="{FE601533-FF78-44C7-8CA1-E85844AE85E2}" destId="{263A8551-E288-4FF3-B47A-032F25ABFD69}" srcOrd="1" destOrd="0" presId="urn:microsoft.com/office/officeart/2005/8/layout/hierarchy1"/>
    <dgm:cxn modelId="{2E538638-D790-4C6E-937E-B41DAFB93F63}" type="presParOf" srcId="{141A0D74-7352-4EE0-8C32-2F1A172758E8}" destId="{E2A17983-4615-4FA7-ABB3-1C700D8F29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8A96A4-14BC-43B8-A869-0E770D6066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4EE205F-B5DB-4D9E-A59A-DCE1103D9FE0}">
      <dgm:prSet/>
      <dgm:spPr/>
      <dgm:t>
        <a:bodyPr/>
        <a:lstStyle/>
        <a:p>
          <a:r>
            <a:rPr lang="pl-PL"/>
            <a:t>Korzyści operacyjne</a:t>
          </a:r>
          <a:endParaRPr lang="en-US"/>
        </a:p>
      </dgm:t>
    </dgm:pt>
    <dgm:pt modelId="{20F19B36-8424-4A46-ADD1-231009EAEAC4}" type="parTrans" cxnId="{FA44E4CF-47A6-42A8-8312-0B7A16775971}">
      <dgm:prSet/>
      <dgm:spPr/>
      <dgm:t>
        <a:bodyPr/>
        <a:lstStyle/>
        <a:p>
          <a:endParaRPr lang="en-US"/>
        </a:p>
      </dgm:t>
    </dgm:pt>
    <dgm:pt modelId="{8CD63CFB-2ECA-4963-B27A-309CF9182E28}" type="sibTrans" cxnId="{FA44E4CF-47A6-42A8-8312-0B7A16775971}">
      <dgm:prSet/>
      <dgm:spPr/>
      <dgm:t>
        <a:bodyPr/>
        <a:lstStyle/>
        <a:p>
          <a:endParaRPr lang="en-US"/>
        </a:p>
      </dgm:t>
    </dgm:pt>
    <dgm:pt modelId="{9898FC0D-1B9A-4CD9-AB82-7D491ECBB2E3}">
      <dgm:prSet/>
      <dgm:spPr/>
      <dgm:t>
        <a:bodyPr/>
        <a:lstStyle/>
        <a:p>
          <a:r>
            <a:rPr lang="pl-PL"/>
            <a:t>Korzyści finansowe</a:t>
          </a:r>
          <a:endParaRPr lang="en-US"/>
        </a:p>
      </dgm:t>
    </dgm:pt>
    <dgm:pt modelId="{E04A424D-97FF-4561-A03F-9964C97EEED8}" type="parTrans" cxnId="{2B868FC4-8E52-4BA0-A823-B46CBA34A9FC}">
      <dgm:prSet/>
      <dgm:spPr/>
      <dgm:t>
        <a:bodyPr/>
        <a:lstStyle/>
        <a:p>
          <a:endParaRPr lang="en-US"/>
        </a:p>
      </dgm:t>
    </dgm:pt>
    <dgm:pt modelId="{25E9F52E-B3D8-442D-AAA1-1FF55D717C16}" type="sibTrans" cxnId="{2B868FC4-8E52-4BA0-A823-B46CBA34A9FC}">
      <dgm:prSet/>
      <dgm:spPr/>
      <dgm:t>
        <a:bodyPr/>
        <a:lstStyle/>
        <a:p>
          <a:endParaRPr lang="en-US"/>
        </a:p>
      </dgm:t>
    </dgm:pt>
    <dgm:pt modelId="{037F09FA-1331-4DA8-9439-AB8AAB2A7B8A}">
      <dgm:prSet/>
      <dgm:spPr/>
      <dgm:t>
        <a:bodyPr/>
        <a:lstStyle/>
        <a:p>
          <a:r>
            <a:rPr lang="pl-PL"/>
            <a:t>Korzyści technologiczne</a:t>
          </a:r>
          <a:endParaRPr lang="en-US"/>
        </a:p>
      </dgm:t>
    </dgm:pt>
    <dgm:pt modelId="{18DAB4DF-3317-4537-9846-93B74D4603FE}" type="parTrans" cxnId="{9896D3D7-7C55-4574-B552-A7D38E2B06F0}">
      <dgm:prSet/>
      <dgm:spPr/>
      <dgm:t>
        <a:bodyPr/>
        <a:lstStyle/>
        <a:p>
          <a:endParaRPr lang="en-US"/>
        </a:p>
      </dgm:t>
    </dgm:pt>
    <dgm:pt modelId="{7FA1544F-E6C8-4531-ACC8-F4514F58B5F0}" type="sibTrans" cxnId="{9896D3D7-7C55-4574-B552-A7D38E2B06F0}">
      <dgm:prSet/>
      <dgm:spPr/>
      <dgm:t>
        <a:bodyPr/>
        <a:lstStyle/>
        <a:p>
          <a:endParaRPr lang="en-US"/>
        </a:p>
      </dgm:t>
    </dgm:pt>
    <dgm:pt modelId="{108B0384-B0FF-4831-B5A1-936FDB319CEB}">
      <dgm:prSet/>
      <dgm:spPr/>
      <dgm:t>
        <a:bodyPr/>
        <a:lstStyle/>
        <a:p>
          <a:r>
            <a:rPr lang="pl-PL"/>
            <a:t>Korzyści organizacyjne</a:t>
          </a:r>
          <a:endParaRPr lang="en-US"/>
        </a:p>
      </dgm:t>
    </dgm:pt>
    <dgm:pt modelId="{71D6711D-41EB-4044-82E9-3D1BE39B4944}" type="parTrans" cxnId="{9AD3189F-41E9-46AB-B315-0F91B62D6F6F}">
      <dgm:prSet/>
      <dgm:spPr/>
      <dgm:t>
        <a:bodyPr/>
        <a:lstStyle/>
        <a:p>
          <a:endParaRPr lang="en-US"/>
        </a:p>
      </dgm:t>
    </dgm:pt>
    <dgm:pt modelId="{FA227BE2-3218-4BBD-8187-B4B8480C0B14}" type="sibTrans" cxnId="{9AD3189F-41E9-46AB-B315-0F91B62D6F6F}">
      <dgm:prSet/>
      <dgm:spPr/>
      <dgm:t>
        <a:bodyPr/>
        <a:lstStyle/>
        <a:p>
          <a:endParaRPr lang="en-US"/>
        </a:p>
      </dgm:t>
    </dgm:pt>
    <dgm:pt modelId="{57D3DF64-38B4-4E31-A340-9C11E72B5EA9}" type="pres">
      <dgm:prSet presAssocID="{7E8A96A4-14BC-43B8-A869-0E770D60667A}" presName="root" presStyleCnt="0">
        <dgm:presLayoutVars>
          <dgm:dir/>
          <dgm:resizeHandles val="exact"/>
        </dgm:presLayoutVars>
      </dgm:prSet>
      <dgm:spPr/>
    </dgm:pt>
    <dgm:pt modelId="{ABDD419E-7646-4EF4-B294-C8E229397217}" type="pres">
      <dgm:prSet presAssocID="{A4EE205F-B5DB-4D9E-A59A-DCE1103D9FE0}" presName="compNode" presStyleCnt="0"/>
      <dgm:spPr/>
    </dgm:pt>
    <dgm:pt modelId="{EB899963-69DE-472D-ADC2-118CA8940470}" type="pres">
      <dgm:prSet presAssocID="{A4EE205F-B5DB-4D9E-A59A-DCE1103D9F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7E896B2-1B82-4E71-9BFE-C0EC9E6B7440}" type="pres">
      <dgm:prSet presAssocID="{A4EE205F-B5DB-4D9E-A59A-DCE1103D9FE0}" presName="spaceRect" presStyleCnt="0"/>
      <dgm:spPr/>
    </dgm:pt>
    <dgm:pt modelId="{3DA38D46-430C-4F40-A517-573E7C7F7472}" type="pres">
      <dgm:prSet presAssocID="{A4EE205F-B5DB-4D9E-A59A-DCE1103D9FE0}" presName="textRect" presStyleLbl="revTx" presStyleIdx="0" presStyleCnt="4">
        <dgm:presLayoutVars>
          <dgm:chMax val="1"/>
          <dgm:chPref val="1"/>
        </dgm:presLayoutVars>
      </dgm:prSet>
      <dgm:spPr/>
    </dgm:pt>
    <dgm:pt modelId="{A116D07F-4423-4352-95C1-E785A9710615}" type="pres">
      <dgm:prSet presAssocID="{8CD63CFB-2ECA-4963-B27A-309CF9182E28}" presName="sibTrans" presStyleCnt="0"/>
      <dgm:spPr/>
    </dgm:pt>
    <dgm:pt modelId="{59EDF5C8-B4CD-48DD-ABAD-9E2BFEB264E2}" type="pres">
      <dgm:prSet presAssocID="{9898FC0D-1B9A-4CD9-AB82-7D491ECBB2E3}" presName="compNode" presStyleCnt="0"/>
      <dgm:spPr/>
    </dgm:pt>
    <dgm:pt modelId="{8DAC789B-C7BD-466E-9F0B-AE3A3BEF4232}" type="pres">
      <dgm:prSet presAssocID="{9898FC0D-1B9A-4CD9-AB82-7D491ECBB2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970F5B2C-AB4D-4362-9257-B4AC0D2A247C}" type="pres">
      <dgm:prSet presAssocID="{9898FC0D-1B9A-4CD9-AB82-7D491ECBB2E3}" presName="spaceRect" presStyleCnt="0"/>
      <dgm:spPr/>
    </dgm:pt>
    <dgm:pt modelId="{F3A3D5B1-A2E9-4E8E-A04E-90D0ED68481D}" type="pres">
      <dgm:prSet presAssocID="{9898FC0D-1B9A-4CD9-AB82-7D491ECBB2E3}" presName="textRect" presStyleLbl="revTx" presStyleIdx="1" presStyleCnt="4">
        <dgm:presLayoutVars>
          <dgm:chMax val="1"/>
          <dgm:chPref val="1"/>
        </dgm:presLayoutVars>
      </dgm:prSet>
      <dgm:spPr/>
    </dgm:pt>
    <dgm:pt modelId="{62F15892-B853-4A34-90D5-F3CA6735A89C}" type="pres">
      <dgm:prSet presAssocID="{25E9F52E-B3D8-442D-AAA1-1FF55D717C16}" presName="sibTrans" presStyleCnt="0"/>
      <dgm:spPr/>
    </dgm:pt>
    <dgm:pt modelId="{723D6350-5D4E-4C8F-8856-33C795D0191A}" type="pres">
      <dgm:prSet presAssocID="{037F09FA-1331-4DA8-9439-AB8AAB2A7B8A}" presName="compNode" presStyleCnt="0"/>
      <dgm:spPr/>
    </dgm:pt>
    <dgm:pt modelId="{3654A7BF-0DB8-44E7-8074-F00076028DC3}" type="pres">
      <dgm:prSet presAssocID="{037F09FA-1331-4DA8-9439-AB8AAB2A7B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4F3498FD-D42A-46DF-90B2-A3F3A9613AC2}" type="pres">
      <dgm:prSet presAssocID="{037F09FA-1331-4DA8-9439-AB8AAB2A7B8A}" presName="spaceRect" presStyleCnt="0"/>
      <dgm:spPr/>
    </dgm:pt>
    <dgm:pt modelId="{F72851E2-668F-45DA-A8D8-55C6B8A7D4D0}" type="pres">
      <dgm:prSet presAssocID="{037F09FA-1331-4DA8-9439-AB8AAB2A7B8A}" presName="textRect" presStyleLbl="revTx" presStyleIdx="2" presStyleCnt="4">
        <dgm:presLayoutVars>
          <dgm:chMax val="1"/>
          <dgm:chPref val="1"/>
        </dgm:presLayoutVars>
      </dgm:prSet>
      <dgm:spPr/>
    </dgm:pt>
    <dgm:pt modelId="{38D42EAB-B38A-4A3E-93E5-E47DAE417E9C}" type="pres">
      <dgm:prSet presAssocID="{7FA1544F-E6C8-4531-ACC8-F4514F58B5F0}" presName="sibTrans" presStyleCnt="0"/>
      <dgm:spPr/>
    </dgm:pt>
    <dgm:pt modelId="{1E1D2A75-C649-4DD2-A630-2614386D2455}" type="pres">
      <dgm:prSet presAssocID="{108B0384-B0FF-4831-B5A1-936FDB319CEB}" presName="compNode" presStyleCnt="0"/>
      <dgm:spPr/>
    </dgm:pt>
    <dgm:pt modelId="{1416A459-2526-4321-A10A-AD38F4CF677B}" type="pres">
      <dgm:prSet presAssocID="{108B0384-B0FF-4831-B5A1-936FDB319C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ścisk dłoni"/>
        </a:ext>
      </dgm:extLst>
    </dgm:pt>
    <dgm:pt modelId="{B209CA92-02BD-4C93-B830-26F1834DCEE8}" type="pres">
      <dgm:prSet presAssocID="{108B0384-B0FF-4831-B5A1-936FDB319CEB}" presName="spaceRect" presStyleCnt="0"/>
      <dgm:spPr/>
    </dgm:pt>
    <dgm:pt modelId="{B9B2A24F-5420-4FF5-906A-5AA12B6A6B71}" type="pres">
      <dgm:prSet presAssocID="{108B0384-B0FF-4831-B5A1-936FDB319CE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B52908-F87C-4387-BDAE-7CBB5387E4CE}" type="presOf" srcId="{7E8A96A4-14BC-43B8-A869-0E770D60667A}" destId="{57D3DF64-38B4-4E31-A340-9C11E72B5EA9}" srcOrd="0" destOrd="0" presId="urn:microsoft.com/office/officeart/2018/2/layout/IconLabelList"/>
    <dgm:cxn modelId="{C8088572-CF42-4685-A3E0-41D56E0515D9}" type="presOf" srcId="{9898FC0D-1B9A-4CD9-AB82-7D491ECBB2E3}" destId="{F3A3D5B1-A2E9-4E8E-A04E-90D0ED68481D}" srcOrd="0" destOrd="0" presId="urn:microsoft.com/office/officeart/2018/2/layout/IconLabelList"/>
    <dgm:cxn modelId="{DBC86C73-567E-4D02-9889-C1CB3E01A2E4}" type="presOf" srcId="{037F09FA-1331-4DA8-9439-AB8AAB2A7B8A}" destId="{F72851E2-668F-45DA-A8D8-55C6B8A7D4D0}" srcOrd="0" destOrd="0" presId="urn:microsoft.com/office/officeart/2018/2/layout/IconLabelList"/>
    <dgm:cxn modelId="{9AD3189F-41E9-46AB-B315-0F91B62D6F6F}" srcId="{7E8A96A4-14BC-43B8-A869-0E770D60667A}" destId="{108B0384-B0FF-4831-B5A1-936FDB319CEB}" srcOrd="3" destOrd="0" parTransId="{71D6711D-41EB-4044-82E9-3D1BE39B4944}" sibTransId="{FA227BE2-3218-4BBD-8187-B4B8480C0B14}"/>
    <dgm:cxn modelId="{2B868FC4-8E52-4BA0-A823-B46CBA34A9FC}" srcId="{7E8A96A4-14BC-43B8-A869-0E770D60667A}" destId="{9898FC0D-1B9A-4CD9-AB82-7D491ECBB2E3}" srcOrd="1" destOrd="0" parTransId="{E04A424D-97FF-4561-A03F-9964C97EEED8}" sibTransId="{25E9F52E-B3D8-442D-AAA1-1FF55D717C16}"/>
    <dgm:cxn modelId="{EABFB0CB-33B0-427B-8558-B1DC018D16C0}" type="presOf" srcId="{108B0384-B0FF-4831-B5A1-936FDB319CEB}" destId="{B9B2A24F-5420-4FF5-906A-5AA12B6A6B71}" srcOrd="0" destOrd="0" presId="urn:microsoft.com/office/officeart/2018/2/layout/IconLabelList"/>
    <dgm:cxn modelId="{FA44E4CF-47A6-42A8-8312-0B7A16775971}" srcId="{7E8A96A4-14BC-43B8-A869-0E770D60667A}" destId="{A4EE205F-B5DB-4D9E-A59A-DCE1103D9FE0}" srcOrd="0" destOrd="0" parTransId="{20F19B36-8424-4A46-ADD1-231009EAEAC4}" sibTransId="{8CD63CFB-2ECA-4963-B27A-309CF9182E28}"/>
    <dgm:cxn modelId="{9896D3D7-7C55-4574-B552-A7D38E2B06F0}" srcId="{7E8A96A4-14BC-43B8-A869-0E770D60667A}" destId="{037F09FA-1331-4DA8-9439-AB8AAB2A7B8A}" srcOrd="2" destOrd="0" parTransId="{18DAB4DF-3317-4537-9846-93B74D4603FE}" sibTransId="{7FA1544F-E6C8-4531-ACC8-F4514F58B5F0}"/>
    <dgm:cxn modelId="{FF09C1D8-F5F1-4750-BF89-F7343D1B82D5}" type="presOf" srcId="{A4EE205F-B5DB-4D9E-A59A-DCE1103D9FE0}" destId="{3DA38D46-430C-4F40-A517-573E7C7F7472}" srcOrd="0" destOrd="0" presId="urn:microsoft.com/office/officeart/2018/2/layout/IconLabelList"/>
    <dgm:cxn modelId="{CC6AF53A-0CD2-4D60-B73B-61898BC3A9A4}" type="presParOf" srcId="{57D3DF64-38B4-4E31-A340-9C11E72B5EA9}" destId="{ABDD419E-7646-4EF4-B294-C8E229397217}" srcOrd="0" destOrd="0" presId="urn:microsoft.com/office/officeart/2018/2/layout/IconLabelList"/>
    <dgm:cxn modelId="{B9CEE197-6C07-4A82-8114-A779C247A3A6}" type="presParOf" srcId="{ABDD419E-7646-4EF4-B294-C8E229397217}" destId="{EB899963-69DE-472D-ADC2-118CA8940470}" srcOrd="0" destOrd="0" presId="urn:microsoft.com/office/officeart/2018/2/layout/IconLabelList"/>
    <dgm:cxn modelId="{A748B80E-1CC6-4F91-AF7D-DE4298247987}" type="presParOf" srcId="{ABDD419E-7646-4EF4-B294-C8E229397217}" destId="{A7E896B2-1B82-4E71-9BFE-C0EC9E6B7440}" srcOrd="1" destOrd="0" presId="urn:microsoft.com/office/officeart/2018/2/layout/IconLabelList"/>
    <dgm:cxn modelId="{B7659F1A-1522-4DAA-8EBA-F7F0296F8855}" type="presParOf" srcId="{ABDD419E-7646-4EF4-B294-C8E229397217}" destId="{3DA38D46-430C-4F40-A517-573E7C7F7472}" srcOrd="2" destOrd="0" presId="urn:microsoft.com/office/officeart/2018/2/layout/IconLabelList"/>
    <dgm:cxn modelId="{CC0F78C8-8777-4BC5-B5DF-C2D9FC5898E9}" type="presParOf" srcId="{57D3DF64-38B4-4E31-A340-9C11E72B5EA9}" destId="{A116D07F-4423-4352-95C1-E785A9710615}" srcOrd="1" destOrd="0" presId="urn:microsoft.com/office/officeart/2018/2/layout/IconLabelList"/>
    <dgm:cxn modelId="{8C524C46-DDD8-4B50-A1B7-1A3C4BBD0AEA}" type="presParOf" srcId="{57D3DF64-38B4-4E31-A340-9C11E72B5EA9}" destId="{59EDF5C8-B4CD-48DD-ABAD-9E2BFEB264E2}" srcOrd="2" destOrd="0" presId="urn:microsoft.com/office/officeart/2018/2/layout/IconLabelList"/>
    <dgm:cxn modelId="{13A0B4DF-0AA5-4267-BFDC-2B22295F656F}" type="presParOf" srcId="{59EDF5C8-B4CD-48DD-ABAD-9E2BFEB264E2}" destId="{8DAC789B-C7BD-466E-9F0B-AE3A3BEF4232}" srcOrd="0" destOrd="0" presId="urn:microsoft.com/office/officeart/2018/2/layout/IconLabelList"/>
    <dgm:cxn modelId="{E04F8ABD-DCD2-4715-B0D3-903DBDEB7B1A}" type="presParOf" srcId="{59EDF5C8-B4CD-48DD-ABAD-9E2BFEB264E2}" destId="{970F5B2C-AB4D-4362-9257-B4AC0D2A247C}" srcOrd="1" destOrd="0" presId="urn:microsoft.com/office/officeart/2018/2/layout/IconLabelList"/>
    <dgm:cxn modelId="{EFCC44C6-4208-4B9A-A034-319DAA1DF6C6}" type="presParOf" srcId="{59EDF5C8-B4CD-48DD-ABAD-9E2BFEB264E2}" destId="{F3A3D5B1-A2E9-4E8E-A04E-90D0ED68481D}" srcOrd="2" destOrd="0" presId="urn:microsoft.com/office/officeart/2018/2/layout/IconLabelList"/>
    <dgm:cxn modelId="{89AEE917-B38E-4718-AD16-9E2C7D1E1E34}" type="presParOf" srcId="{57D3DF64-38B4-4E31-A340-9C11E72B5EA9}" destId="{62F15892-B853-4A34-90D5-F3CA6735A89C}" srcOrd="3" destOrd="0" presId="urn:microsoft.com/office/officeart/2018/2/layout/IconLabelList"/>
    <dgm:cxn modelId="{496560EA-9F73-42D1-AD91-7B417661FEC6}" type="presParOf" srcId="{57D3DF64-38B4-4E31-A340-9C11E72B5EA9}" destId="{723D6350-5D4E-4C8F-8856-33C795D0191A}" srcOrd="4" destOrd="0" presId="urn:microsoft.com/office/officeart/2018/2/layout/IconLabelList"/>
    <dgm:cxn modelId="{19517527-66B2-4340-A746-7DFBAC9F2E95}" type="presParOf" srcId="{723D6350-5D4E-4C8F-8856-33C795D0191A}" destId="{3654A7BF-0DB8-44E7-8074-F00076028DC3}" srcOrd="0" destOrd="0" presId="urn:microsoft.com/office/officeart/2018/2/layout/IconLabelList"/>
    <dgm:cxn modelId="{42535C8F-8D88-403E-AC7A-2A5DE8A33D01}" type="presParOf" srcId="{723D6350-5D4E-4C8F-8856-33C795D0191A}" destId="{4F3498FD-D42A-46DF-90B2-A3F3A9613AC2}" srcOrd="1" destOrd="0" presId="urn:microsoft.com/office/officeart/2018/2/layout/IconLabelList"/>
    <dgm:cxn modelId="{29C82EE5-C225-4C2F-8A7F-61B57A3789BB}" type="presParOf" srcId="{723D6350-5D4E-4C8F-8856-33C795D0191A}" destId="{F72851E2-668F-45DA-A8D8-55C6B8A7D4D0}" srcOrd="2" destOrd="0" presId="urn:microsoft.com/office/officeart/2018/2/layout/IconLabelList"/>
    <dgm:cxn modelId="{255F55FE-EE66-4511-9B3C-1B10779547DA}" type="presParOf" srcId="{57D3DF64-38B4-4E31-A340-9C11E72B5EA9}" destId="{38D42EAB-B38A-4A3E-93E5-E47DAE417E9C}" srcOrd="5" destOrd="0" presId="urn:microsoft.com/office/officeart/2018/2/layout/IconLabelList"/>
    <dgm:cxn modelId="{24C732F9-0AF6-4188-95D5-BB464F37D89B}" type="presParOf" srcId="{57D3DF64-38B4-4E31-A340-9C11E72B5EA9}" destId="{1E1D2A75-C649-4DD2-A630-2614386D2455}" srcOrd="6" destOrd="0" presId="urn:microsoft.com/office/officeart/2018/2/layout/IconLabelList"/>
    <dgm:cxn modelId="{F182A0CC-4594-4742-B57B-41127DFDB445}" type="presParOf" srcId="{1E1D2A75-C649-4DD2-A630-2614386D2455}" destId="{1416A459-2526-4321-A10A-AD38F4CF677B}" srcOrd="0" destOrd="0" presId="urn:microsoft.com/office/officeart/2018/2/layout/IconLabelList"/>
    <dgm:cxn modelId="{7FF04494-DB8F-41CD-A7A1-E33E0FB7E882}" type="presParOf" srcId="{1E1D2A75-C649-4DD2-A630-2614386D2455}" destId="{B209CA92-02BD-4C93-B830-26F1834DCEE8}" srcOrd="1" destOrd="0" presId="urn:microsoft.com/office/officeart/2018/2/layout/IconLabelList"/>
    <dgm:cxn modelId="{D1AE7CB1-B053-46EB-97EE-B60804EEDC71}" type="presParOf" srcId="{1E1D2A75-C649-4DD2-A630-2614386D2455}" destId="{B9B2A24F-5420-4FF5-906A-5AA12B6A6B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715AC6-0C1B-4C6B-A6D4-4F6FBD0D8B6C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41DD36-D807-45A2-9183-01F8D5006EDA}">
      <dgm:prSet/>
      <dgm:spPr/>
      <dgm:t>
        <a:bodyPr/>
        <a:lstStyle/>
        <a:p>
          <a:r>
            <a:rPr lang="pl-PL"/>
            <a:t>Stworzenie interfejsu użytkownika</a:t>
          </a:r>
          <a:endParaRPr lang="en-US"/>
        </a:p>
      </dgm:t>
    </dgm:pt>
    <dgm:pt modelId="{467AAE53-1272-4842-A459-F792DBE1F0A5}" type="parTrans" cxnId="{A2678CB8-3F1D-4315-B231-67D9D3CEA1FA}">
      <dgm:prSet/>
      <dgm:spPr/>
      <dgm:t>
        <a:bodyPr/>
        <a:lstStyle/>
        <a:p>
          <a:endParaRPr lang="en-US"/>
        </a:p>
      </dgm:t>
    </dgm:pt>
    <dgm:pt modelId="{786EF116-E3D0-4054-BE5F-28E13F713C7C}" type="sibTrans" cxnId="{A2678CB8-3F1D-4315-B231-67D9D3CEA1FA}">
      <dgm:prSet/>
      <dgm:spPr/>
      <dgm:t>
        <a:bodyPr/>
        <a:lstStyle/>
        <a:p>
          <a:endParaRPr lang="en-US"/>
        </a:p>
      </dgm:t>
    </dgm:pt>
    <dgm:pt modelId="{F6954819-6100-430E-BC15-BE9B9B997AF8}">
      <dgm:prSet/>
      <dgm:spPr/>
      <dgm:t>
        <a:bodyPr/>
        <a:lstStyle/>
        <a:p>
          <a:r>
            <a:rPr lang="pl-PL"/>
            <a:t>Stworzenie bazy danych</a:t>
          </a:r>
          <a:endParaRPr lang="en-US"/>
        </a:p>
      </dgm:t>
    </dgm:pt>
    <dgm:pt modelId="{ACD9EC6C-8D57-4C5D-8B25-F06566E91FB1}" type="parTrans" cxnId="{13133028-6B00-4FBB-8890-16C803C53792}">
      <dgm:prSet/>
      <dgm:spPr/>
      <dgm:t>
        <a:bodyPr/>
        <a:lstStyle/>
        <a:p>
          <a:endParaRPr lang="en-US"/>
        </a:p>
      </dgm:t>
    </dgm:pt>
    <dgm:pt modelId="{3A1BA578-1AFB-45DA-81F4-093ADD35EAB4}" type="sibTrans" cxnId="{13133028-6B00-4FBB-8890-16C803C53792}">
      <dgm:prSet/>
      <dgm:spPr/>
      <dgm:t>
        <a:bodyPr/>
        <a:lstStyle/>
        <a:p>
          <a:endParaRPr lang="en-US"/>
        </a:p>
      </dgm:t>
    </dgm:pt>
    <dgm:pt modelId="{4D664358-876C-4A31-8EAD-7E75E3EEE40A}">
      <dgm:prSet/>
      <dgm:spPr/>
      <dgm:t>
        <a:bodyPr/>
        <a:lstStyle/>
        <a:p>
          <a:r>
            <a:rPr lang="pl-PL"/>
            <a:t>Implementacja backendu </a:t>
          </a:r>
          <a:endParaRPr lang="en-US"/>
        </a:p>
      </dgm:t>
    </dgm:pt>
    <dgm:pt modelId="{01248DB6-DD36-4AEC-9BDF-43F0D0C365A3}" type="parTrans" cxnId="{B6A89953-59FB-4407-866F-43885CC7A392}">
      <dgm:prSet/>
      <dgm:spPr/>
      <dgm:t>
        <a:bodyPr/>
        <a:lstStyle/>
        <a:p>
          <a:endParaRPr lang="en-US"/>
        </a:p>
      </dgm:t>
    </dgm:pt>
    <dgm:pt modelId="{D1674AFD-26AB-4B63-951A-11932C856665}" type="sibTrans" cxnId="{B6A89953-59FB-4407-866F-43885CC7A392}">
      <dgm:prSet/>
      <dgm:spPr/>
      <dgm:t>
        <a:bodyPr/>
        <a:lstStyle/>
        <a:p>
          <a:endParaRPr lang="en-US"/>
        </a:p>
      </dgm:t>
    </dgm:pt>
    <dgm:pt modelId="{44B34976-B671-432E-B731-7B0A7D130470}">
      <dgm:prSet/>
      <dgm:spPr/>
      <dgm:t>
        <a:bodyPr/>
        <a:lstStyle/>
        <a:p>
          <a:r>
            <a:rPr lang="pl-PL"/>
            <a:t>Implementacja frontendu</a:t>
          </a:r>
          <a:endParaRPr lang="en-US"/>
        </a:p>
      </dgm:t>
    </dgm:pt>
    <dgm:pt modelId="{7BE40EC2-B7C1-4322-B694-04A038A948BA}" type="parTrans" cxnId="{9FBFD0AA-54B7-4C39-A8DE-C63ACC8AC5AA}">
      <dgm:prSet/>
      <dgm:spPr/>
      <dgm:t>
        <a:bodyPr/>
        <a:lstStyle/>
        <a:p>
          <a:endParaRPr lang="en-US"/>
        </a:p>
      </dgm:t>
    </dgm:pt>
    <dgm:pt modelId="{2C2CE307-29EC-45AB-BBAC-8DA8E5B4D49B}" type="sibTrans" cxnId="{9FBFD0AA-54B7-4C39-A8DE-C63ACC8AC5AA}">
      <dgm:prSet/>
      <dgm:spPr/>
      <dgm:t>
        <a:bodyPr/>
        <a:lstStyle/>
        <a:p>
          <a:endParaRPr lang="en-US"/>
        </a:p>
      </dgm:t>
    </dgm:pt>
    <dgm:pt modelId="{30CFD57E-4A32-40ED-A6AE-119E7CD495BD}" type="pres">
      <dgm:prSet presAssocID="{39715AC6-0C1B-4C6B-A6D4-4F6FBD0D8B6C}" presName="diagram" presStyleCnt="0">
        <dgm:presLayoutVars>
          <dgm:dir/>
          <dgm:resizeHandles val="exact"/>
        </dgm:presLayoutVars>
      </dgm:prSet>
      <dgm:spPr/>
    </dgm:pt>
    <dgm:pt modelId="{F6DF73F2-EB2B-415A-82F0-67F9D55918BE}" type="pres">
      <dgm:prSet presAssocID="{6341DD36-D807-45A2-9183-01F8D5006EDA}" presName="node" presStyleLbl="node1" presStyleIdx="0" presStyleCnt="4">
        <dgm:presLayoutVars>
          <dgm:bulletEnabled val="1"/>
        </dgm:presLayoutVars>
      </dgm:prSet>
      <dgm:spPr/>
    </dgm:pt>
    <dgm:pt modelId="{E6419B28-BBCE-493D-BE26-589987B7D12C}" type="pres">
      <dgm:prSet presAssocID="{786EF116-E3D0-4054-BE5F-28E13F713C7C}" presName="sibTrans" presStyleLbl="sibTrans2D1" presStyleIdx="0" presStyleCnt="3"/>
      <dgm:spPr/>
    </dgm:pt>
    <dgm:pt modelId="{3199437A-6050-418B-9A22-0A52840F74EC}" type="pres">
      <dgm:prSet presAssocID="{786EF116-E3D0-4054-BE5F-28E13F713C7C}" presName="connectorText" presStyleLbl="sibTrans2D1" presStyleIdx="0" presStyleCnt="3"/>
      <dgm:spPr/>
    </dgm:pt>
    <dgm:pt modelId="{60B467B3-BAB3-4519-A244-B417D71B65B9}" type="pres">
      <dgm:prSet presAssocID="{F6954819-6100-430E-BC15-BE9B9B997AF8}" presName="node" presStyleLbl="node1" presStyleIdx="1" presStyleCnt="4">
        <dgm:presLayoutVars>
          <dgm:bulletEnabled val="1"/>
        </dgm:presLayoutVars>
      </dgm:prSet>
      <dgm:spPr/>
    </dgm:pt>
    <dgm:pt modelId="{4C538598-E55A-4D5B-AA09-46DBD2E186AD}" type="pres">
      <dgm:prSet presAssocID="{3A1BA578-1AFB-45DA-81F4-093ADD35EAB4}" presName="sibTrans" presStyleLbl="sibTrans2D1" presStyleIdx="1" presStyleCnt="3"/>
      <dgm:spPr/>
    </dgm:pt>
    <dgm:pt modelId="{6E8722F0-D418-4837-B7BB-893E6FD86182}" type="pres">
      <dgm:prSet presAssocID="{3A1BA578-1AFB-45DA-81F4-093ADD35EAB4}" presName="connectorText" presStyleLbl="sibTrans2D1" presStyleIdx="1" presStyleCnt="3"/>
      <dgm:spPr/>
    </dgm:pt>
    <dgm:pt modelId="{43CBCA9F-6FF9-4736-A440-D7FDC8E78A3B}" type="pres">
      <dgm:prSet presAssocID="{4D664358-876C-4A31-8EAD-7E75E3EEE40A}" presName="node" presStyleLbl="node1" presStyleIdx="2" presStyleCnt="4">
        <dgm:presLayoutVars>
          <dgm:bulletEnabled val="1"/>
        </dgm:presLayoutVars>
      </dgm:prSet>
      <dgm:spPr/>
    </dgm:pt>
    <dgm:pt modelId="{5CA8981F-D715-4A6A-999B-60DC8FC77E79}" type="pres">
      <dgm:prSet presAssocID="{D1674AFD-26AB-4B63-951A-11932C856665}" presName="sibTrans" presStyleLbl="sibTrans2D1" presStyleIdx="2" presStyleCnt="3"/>
      <dgm:spPr/>
    </dgm:pt>
    <dgm:pt modelId="{51440C6F-B425-402C-8C23-A18089F2621A}" type="pres">
      <dgm:prSet presAssocID="{D1674AFD-26AB-4B63-951A-11932C856665}" presName="connectorText" presStyleLbl="sibTrans2D1" presStyleIdx="2" presStyleCnt="3"/>
      <dgm:spPr/>
    </dgm:pt>
    <dgm:pt modelId="{02C70733-E303-458B-821B-C82B06010677}" type="pres">
      <dgm:prSet presAssocID="{44B34976-B671-432E-B731-7B0A7D130470}" presName="node" presStyleLbl="node1" presStyleIdx="3" presStyleCnt="4">
        <dgm:presLayoutVars>
          <dgm:bulletEnabled val="1"/>
        </dgm:presLayoutVars>
      </dgm:prSet>
      <dgm:spPr/>
    </dgm:pt>
  </dgm:ptLst>
  <dgm:cxnLst>
    <dgm:cxn modelId="{13133028-6B00-4FBB-8890-16C803C53792}" srcId="{39715AC6-0C1B-4C6B-A6D4-4F6FBD0D8B6C}" destId="{F6954819-6100-430E-BC15-BE9B9B997AF8}" srcOrd="1" destOrd="0" parTransId="{ACD9EC6C-8D57-4C5D-8B25-F06566E91FB1}" sibTransId="{3A1BA578-1AFB-45DA-81F4-093ADD35EAB4}"/>
    <dgm:cxn modelId="{4545133D-F612-4EB3-B21B-BD1A5F61FF3E}" type="presOf" srcId="{786EF116-E3D0-4054-BE5F-28E13F713C7C}" destId="{3199437A-6050-418B-9A22-0A52840F74EC}" srcOrd="1" destOrd="0" presId="urn:microsoft.com/office/officeart/2005/8/layout/process5"/>
    <dgm:cxn modelId="{B3A74D5F-DE66-4E9E-8806-D077BD3B45A8}" type="presOf" srcId="{39715AC6-0C1B-4C6B-A6D4-4F6FBD0D8B6C}" destId="{30CFD57E-4A32-40ED-A6AE-119E7CD495BD}" srcOrd="0" destOrd="0" presId="urn:microsoft.com/office/officeart/2005/8/layout/process5"/>
    <dgm:cxn modelId="{CFE51361-BBE4-4892-B0F3-B90877626264}" type="presOf" srcId="{3A1BA578-1AFB-45DA-81F4-093ADD35EAB4}" destId="{6E8722F0-D418-4837-B7BB-893E6FD86182}" srcOrd="1" destOrd="0" presId="urn:microsoft.com/office/officeart/2005/8/layout/process5"/>
    <dgm:cxn modelId="{D42FFB47-B352-4396-B0E7-8E4DB73D0F27}" type="presOf" srcId="{3A1BA578-1AFB-45DA-81F4-093ADD35EAB4}" destId="{4C538598-E55A-4D5B-AA09-46DBD2E186AD}" srcOrd="0" destOrd="0" presId="urn:microsoft.com/office/officeart/2005/8/layout/process5"/>
    <dgm:cxn modelId="{6C1C2948-A915-4F4E-B135-1ADEC746D0C3}" type="presOf" srcId="{D1674AFD-26AB-4B63-951A-11932C856665}" destId="{5CA8981F-D715-4A6A-999B-60DC8FC77E79}" srcOrd="0" destOrd="0" presId="urn:microsoft.com/office/officeart/2005/8/layout/process5"/>
    <dgm:cxn modelId="{B6A89953-59FB-4407-866F-43885CC7A392}" srcId="{39715AC6-0C1B-4C6B-A6D4-4F6FBD0D8B6C}" destId="{4D664358-876C-4A31-8EAD-7E75E3EEE40A}" srcOrd="2" destOrd="0" parTransId="{01248DB6-DD36-4AEC-9BDF-43F0D0C365A3}" sibTransId="{D1674AFD-26AB-4B63-951A-11932C856665}"/>
    <dgm:cxn modelId="{B73D7557-D301-401A-9516-B7134273FA8C}" type="presOf" srcId="{44B34976-B671-432E-B731-7B0A7D130470}" destId="{02C70733-E303-458B-821B-C82B06010677}" srcOrd="0" destOrd="0" presId="urn:microsoft.com/office/officeart/2005/8/layout/process5"/>
    <dgm:cxn modelId="{7BFD4089-951E-4885-B53C-E9D9CD5300B6}" type="presOf" srcId="{D1674AFD-26AB-4B63-951A-11932C856665}" destId="{51440C6F-B425-402C-8C23-A18089F2621A}" srcOrd="1" destOrd="0" presId="urn:microsoft.com/office/officeart/2005/8/layout/process5"/>
    <dgm:cxn modelId="{75B06E90-8ACE-4C66-A373-AB8FC0A558D5}" type="presOf" srcId="{6341DD36-D807-45A2-9183-01F8D5006EDA}" destId="{F6DF73F2-EB2B-415A-82F0-67F9D55918BE}" srcOrd="0" destOrd="0" presId="urn:microsoft.com/office/officeart/2005/8/layout/process5"/>
    <dgm:cxn modelId="{9FBFD0AA-54B7-4C39-A8DE-C63ACC8AC5AA}" srcId="{39715AC6-0C1B-4C6B-A6D4-4F6FBD0D8B6C}" destId="{44B34976-B671-432E-B731-7B0A7D130470}" srcOrd="3" destOrd="0" parTransId="{7BE40EC2-B7C1-4322-B694-04A038A948BA}" sibTransId="{2C2CE307-29EC-45AB-BBAC-8DA8E5B4D49B}"/>
    <dgm:cxn modelId="{A2678CB8-3F1D-4315-B231-67D9D3CEA1FA}" srcId="{39715AC6-0C1B-4C6B-A6D4-4F6FBD0D8B6C}" destId="{6341DD36-D807-45A2-9183-01F8D5006EDA}" srcOrd="0" destOrd="0" parTransId="{467AAE53-1272-4842-A459-F792DBE1F0A5}" sibTransId="{786EF116-E3D0-4054-BE5F-28E13F713C7C}"/>
    <dgm:cxn modelId="{2D2766BF-E053-4922-8924-0D80A03EAE07}" type="presOf" srcId="{F6954819-6100-430E-BC15-BE9B9B997AF8}" destId="{60B467B3-BAB3-4519-A244-B417D71B65B9}" srcOrd="0" destOrd="0" presId="urn:microsoft.com/office/officeart/2005/8/layout/process5"/>
    <dgm:cxn modelId="{1C6DF5D4-B27D-41F0-ACF4-C27FB78F4FA1}" type="presOf" srcId="{4D664358-876C-4A31-8EAD-7E75E3EEE40A}" destId="{43CBCA9F-6FF9-4736-A440-D7FDC8E78A3B}" srcOrd="0" destOrd="0" presId="urn:microsoft.com/office/officeart/2005/8/layout/process5"/>
    <dgm:cxn modelId="{A464B7FF-DBD1-4368-ADA3-922B5B282CD1}" type="presOf" srcId="{786EF116-E3D0-4054-BE5F-28E13F713C7C}" destId="{E6419B28-BBCE-493D-BE26-589987B7D12C}" srcOrd="0" destOrd="0" presId="urn:microsoft.com/office/officeart/2005/8/layout/process5"/>
    <dgm:cxn modelId="{952E1EB4-E1C4-42D6-8454-1157B61CF996}" type="presParOf" srcId="{30CFD57E-4A32-40ED-A6AE-119E7CD495BD}" destId="{F6DF73F2-EB2B-415A-82F0-67F9D55918BE}" srcOrd="0" destOrd="0" presId="urn:microsoft.com/office/officeart/2005/8/layout/process5"/>
    <dgm:cxn modelId="{1C4CB312-D8CA-4558-BBAC-097364001FB1}" type="presParOf" srcId="{30CFD57E-4A32-40ED-A6AE-119E7CD495BD}" destId="{E6419B28-BBCE-493D-BE26-589987B7D12C}" srcOrd="1" destOrd="0" presId="urn:microsoft.com/office/officeart/2005/8/layout/process5"/>
    <dgm:cxn modelId="{806B53BD-DDEE-4C25-9234-59728385C6AF}" type="presParOf" srcId="{E6419B28-BBCE-493D-BE26-589987B7D12C}" destId="{3199437A-6050-418B-9A22-0A52840F74EC}" srcOrd="0" destOrd="0" presId="urn:microsoft.com/office/officeart/2005/8/layout/process5"/>
    <dgm:cxn modelId="{955A1F0B-E632-410C-9A97-DCC00459BB3D}" type="presParOf" srcId="{30CFD57E-4A32-40ED-A6AE-119E7CD495BD}" destId="{60B467B3-BAB3-4519-A244-B417D71B65B9}" srcOrd="2" destOrd="0" presId="urn:microsoft.com/office/officeart/2005/8/layout/process5"/>
    <dgm:cxn modelId="{FC86306D-BD8B-49E8-A60D-3CFAADA33D33}" type="presParOf" srcId="{30CFD57E-4A32-40ED-A6AE-119E7CD495BD}" destId="{4C538598-E55A-4D5B-AA09-46DBD2E186AD}" srcOrd="3" destOrd="0" presId="urn:microsoft.com/office/officeart/2005/8/layout/process5"/>
    <dgm:cxn modelId="{4D07A081-33BE-49A5-B71A-65DCE6FD939C}" type="presParOf" srcId="{4C538598-E55A-4D5B-AA09-46DBD2E186AD}" destId="{6E8722F0-D418-4837-B7BB-893E6FD86182}" srcOrd="0" destOrd="0" presId="urn:microsoft.com/office/officeart/2005/8/layout/process5"/>
    <dgm:cxn modelId="{F3D0329A-D325-4280-A110-4F40673F9DA0}" type="presParOf" srcId="{30CFD57E-4A32-40ED-A6AE-119E7CD495BD}" destId="{43CBCA9F-6FF9-4736-A440-D7FDC8E78A3B}" srcOrd="4" destOrd="0" presId="urn:microsoft.com/office/officeart/2005/8/layout/process5"/>
    <dgm:cxn modelId="{0AEB0DA9-5198-4B4A-9CFE-F5F4690F0B4A}" type="presParOf" srcId="{30CFD57E-4A32-40ED-A6AE-119E7CD495BD}" destId="{5CA8981F-D715-4A6A-999B-60DC8FC77E79}" srcOrd="5" destOrd="0" presId="urn:microsoft.com/office/officeart/2005/8/layout/process5"/>
    <dgm:cxn modelId="{AAF34DA8-9534-4723-B772-FA91F3A42C71}" type="presParOf" srcId="{5CA8981F-D715-4A6A-999B-60DC8FC77E79}" destId="{51440C6F-B425-402C-8C23-A18089F2621A}" srcOrd="0" destOrd="0" presId="urn:microsoft.com/office/officeart/2005/8/layout/process5"/>
    <dgm:cxn modelId="{0C0C4867-F982-4932-A23D-4C7F4771AD49}" type="presParOf" srcId="{30CFD57E-4A32-40ED-A6AE-119E7CD495BD}" destId="{02C70733-E303-458B-821B-C82B0601067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60457-FDE1-46A1-ACD1-89386EBD06B8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/>
            <a:t>Planowanie projektu</a:t>
          </a:r>
          <a:endParaRPr lang="en-US" sz="4100" kern="1200"/>
        </a:p>
      </dsp:txBody>
      <dsp:txXfrm>
        <a:off x="28038" y="28038"/>
        <a:ext cx="7298593" cy="901218"/>
      </dsp:txXfrm>
    </dsp:sp>
    <dsp:sp modelId="{0642EFBE-B9CD-4B39-9486-3BDD1FAF2843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/>
            <a:t>Projektowanie systemu</a:t>
          </a:r>
          <a:endParaRPr lang="en-US" sz="4100" kern="1200"/>
        </a:p>
      </dsp:txBody>
      <dsp:txXfrm>
        <a:off x="732583" y="1159385"/>
        <a:ext cx="7029617" cy="901218"/>
      </dsp:txXfrm>
    </dsp:sp>
    <dsp:sp modelId="{4EE5667A-BFE2-459F-AC91-70CD6C404554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/>
            <a:t>Implementacja</a:t>
          </a:r>
          <a:endParaRPr lang="en-US" sz="4100" kern="1200"/>
        </a:p>
      </dsp:txBody>
      <dsp:txXfrm>
        <a:off x="1426612" y="2290733"/>
        <a:ext cx="7040133" cy="901218"/>
      </dsp:txXfrm>
    </dsp:sp>
    <dsp:sp modelId="{7D8969CF-D8FC-41A8-9936-8D0BB5F04FDB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/>
            <a:t>Testowanie i optymalizacja</a:t>
          </a:r>
          <a:endParaRPr lang="en-US" sz="4100" kern="1200"/>
        </a:p>
      </dsp:txBody>
      <dsp:txXfrm>
        <a:off x="2131157" y="3422081"/>
        <a:ext cx="7029617" cy="901218"/>
      </dsp:txXfrm>
    </dsp:sp>
    <dsp:sp modelId="{32CA6999-8119-45B1-9FB5-396EE7466AF3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8A57BDA4-2CAE-4207-8D89-5A041A6AEE4E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91B26271-8E68-4B36-A9A3-F823D5162E1B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18B35-874F-41EE-B33C-B3E8C31794CB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C907A-AC0B-4CF7-8B0F-0BD03A09320B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Analiza wymagań biznesowych i technicznych</a:t>
          </a:r>
          <a:endParaRPr lang="en-US" sz="2100" kern="1200"/>
        </a:p>
      </dsp:txBody>
      <dsp:txXfrm>
        <a:off x="299702" y="1282093"/>
        <a:ext cx="2200851" cy="1366505"/>
      </dsp:txXfrm>
    </dsp:sp>
    <dsp:sp modelId="{25F46511-F99B-4049-8748-E77C07C53C28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1DE32-9D1F-4CC9-A4AA-7549BC1D57A3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Określenie technologii i narzędzi</a:t>
          </a:r>
          <a:endParaRPr lang="en-US" sz="2100" kern="1200"/>
        </a:p>
      </dsp:txBody>
      <dsp:txXfrm>
        <a:off x="3093555" y="1282093"/>
        <a:ext cx="2200851" cy="1366505"/>
      </dsp:txXfrm>
    </dsp:sp>
    <dsp:sp modelId="{5565C95C-69B0-4033-A7C2-99ECDC899A92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5EDD9-ABDF-42FC-965F-7C46286C64CD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Stworzenie harmonogramu prac</a:t>
          </a:r>
          <a:endParaRPr lang="en-US" sz="2100" kern="1200"/>
        </a:p>
      </dsp:txBody>
      <dsp:txXfrm>
        <a:off x="5887408" y="1282093"/>
        <a:ext cx="2200851" cy="1366505"/>
      </dsp:txXfrm>
    </dsp:sp>
    <dsp:sp modelId="{15997A0A-6458-4ACF-8D1C-E623F13818E4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18A2A-4656-4DCF-AB18-C59E63168E74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Określenie zasobów</a:t>
          </a:r>
          <a:endParaRPr lang="en-US" sz="2100" kern="1200"/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51F4-452B-4F93-B777-080E74262D1D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5EC85A-D4A7-4D4A-8950-4BC69170B5AD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Opracowanie architektury systemu</a:t>
          </a:r>
          <a:endParaRPr lang="en-US" sz="2700" kern="1200"/>
        </a:p>
      </dsp:txBody>
      <dsp:txXfrm>
        <a:off x="383617" y="1447754"/>
        <a:ext cx="2847502" cy="1768010"/>
      </dsp:txXfrm>
    </dsp:sp>
    <dsp:sp modelId="{A1C2030D-848B-41BA-A38C-01A4F7A884D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A325B9-EB66-410F-BB47-8620A80B8B5B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Projekt bazy danych</a:t>
          </a:r>
          <a:endParaRPr lang="en-US" sz="2700" kern="1200"/>
        </a:p>
      </dsp:txBody>
      <dsp:txXfrm>
        <a:off x="3998355" y="1447754"/>
        <a:ext cx="2847502" cy="1768010"/>
      </dsp:txXfrm>
    </dsp:sp>
    <dsp:sp modelId="{DBDB2722-385C-4251-B87A-73E926869EB7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15F299-F926-4BA9-8D60-850F86BE4145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Określenie integracji z API i innymi systemami</a:t>
          </a:r>
          <a:endParaRPr lang="en-US" sz="2700" kern="1200"/>
        </a:p>
      </dsp:txBody>
      <dsp:txXfrm>
        <a:off x="7613092" y="1447754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C5169-60D5-4FA7-B789-AD0AC8F7FB36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Tworzenie modułu zarządzania użytkownikami</a:t>
          </a:r>
          <a:endParaRPr lang="en-US" sz="3000" kern="1200"/>
        </a:p>
      </dsp:txBody>
      <dsp:txXfrm>
        <a:off x="307345" y="1546"/>
        <a:ext cx="3222855" cy="1933713"/>
      </dsp:txXfrm>
    </dsp:sp>
    <dsp:sp modelId="{1AF204F8-4FA1-4BD8-9646-DF1A392E529D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Implementacja systemu logowania</a:t>
          </a:r>
          <a:endParaRPr lang="en-US" sz="3000" kern="1200"/>
        </a:p>
      </dsp:txBody>
      <dsp:txXfrm>
        <a:off x="3852486" y="1546"/>
        <a:ext cx="3222855" cy="1933713"/>
      </dsp:txXfrm>
    </dsp:sp>
    <dsp:sp modelId="{2C9F88A9-3157-47CF-9E05-F0B2DFF5BDDB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Tworzenie bazy danych </a:t>
          </a:r>
          <a:endParaRPr lang="en-US" sz="3000" kern="1200"/>
        </a:p>
      </dsp:txBody>
      <dsp:txXfrm>
        <a:off x="7397627" y="1546"/>
        <a:ext cx="3222855" cy="1933713"/>
      </dsp:txXfrm>
    </dsp:sp>
    <dsp:sp modelId="{B050A3C1-9338-4760-A2FB-C258D4F5E0F3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Implementacja systemu przyjęć i wydań sprzętu</a:t>
          </a:r>
          <a:endParaRPr lang="en-US" sz="3000" kern="1200"/>
        </a:p>
      </dsp:txBody>
      <dsp:txXfrm>
        <a:off x="307345" y="2257545"/>
        <a:ext cx="3222855" cy="1933713"/>
      </dsp:txXfrm>
    </dsp:sp>
    <dsp:sp modelId="{1B1534C9-55AB-4E18-877A-F2F91795F655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Tworzenie modułu faktur</a:t>
          </a:r>
          <a:endParaRPr lang="en-US" sz="3000" kern="1200"/>
        </a:p>
      </dsp:txBody>
      <dsp:txXfrm>
        <a:off x="3852486" y="2257545"/>
        <a:ext cx="3222855" cy="1933713"/>
      </dsp:txXfrm>
    </dsp:sp>
    <dsp:sp modelId="{B36FB6F6-37D5-4A34-BB1B-3214D6094E96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Implementacja systemu raportowania</a:t>
          </a:r>
          <a:endParaRPr lang="en-US" sz="3000" kern="1200"/>
        </a:p>
      </dsp:txBody>
      <dsp:txXfrm>
        <a:off x="7397627" y="2257545"/>
        <a:ext cx="3222855" cy="1933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0A0B6-BA99-4DD1-9D32-1B047510FB49}">
      <dsp:nvSpPr>
        <dsp:cNvPr id="0" name=""/>
        <dsp:cNvSpPr/>
      </dsp:nvSpPr>
      <dsp:spPr>
        <a:xfrm>
          <a:off x="3496905" y="1846"/>
          <a:ext cx="3934018" cy="888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Testowanie jednostkowe poszczególnych modułów</a:t>
          </a:r>
          <a:endParaRPr lang="en-US" sz="2500" kern="1200"/>
        </a:p>
      </dsp:txBody>
      <dsp:txXfrm>
        <a:off x="3540260" y="45201"/>
        <a:ext cx="3847308" cy="801413"/>
      </dsp:txXfrm>
    </dsp:sp>
    <dsp:sp modelId="{4CE27566-BF6A-420D-BE60-48AEED8050A3}">
      <dsp:nvSpPr>
        <dsp:cNvPr id="0" name=""/>
        <dsp:cNvSpPr/>
      </dsp:nvSpPr>
      <dsp:spPr>
        <a:xfrm>
          <a:off x="3496905" y="934376"/>
          <a:ext cx="3934018" cy="8881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Testowanie integracyjne</a:t>
          </a:r>
          <a:endParaRPr lang="en-US" sz="2500" kern="1200"/>
        </a:p>
      </dsp:txBody>
      <dsp:txXfrm>
        <a:off x="3540260" y="977731"/>
        <a:ext cx="3847308" cy="801413"/>
      </dsp:txXfrm>
    </dsp:sp>
    <dsp:sp modelId="{5BCE002D-313C-41D7-B738-73B993539FB4}">
      <dsp:nvSpPr>
        <dsp:cNvPr id="0" name=""/>
        <dsp:cNvSpPr/>
      </dsp:nvSpPr>
      <dsp:spPr>
        <a:xfrm>
          <a:off x="3496905" y="1866905"/>
          <a:ext cx="3934018" cy="8881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Optymalizacja wydajności</a:t>
          </a:r>
          <a:endParaRPr lang="en-US" sz="2500" kern="1200"/>
        </a:p>
      </dsp:txBody>
      <dsp:txXfrm>
        <a:off x="3540260" y="1910260"/>
        <a:ext cx="3847308" cy="801413"/>
      </dsp:txXfrm>
    </dsp:sp>
    <dsp:sp modelId="{D54E1221-B620-4BD8-8881-8214E1935FF5}">
      <dsp:nvSpPr>
        <dsp:cNvPr id="0" name=""/>
        <dsp:cNvSpPr/>
      </dsp:nvSpPr>
      <dsp:spPr>
        <a:xfrm>
          <a:off x="3496905" y="2799435"/>
          <a:ext cx="3934018" cy="8881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Testy użytkownika</a:t>
          </a:r>
          <a:endParaRPr lang="en-US" sz="2500" kern="1200"/>
        </a:p>
      </dsp:txBody>
      <dsp:txXfrm>
        <a:off x="3540260" y="2842790"/>
        <a:ext cx="3847308" cy="8014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EFDE1-A6AF-4348-8A89-17C6CBDDE557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0C1FB-D9B9-4E0B-A3E8-811A62F93E0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/>
            <a:t>Nie ukończenie projektu w wyznaczonym terminie</a:t>
          </a:r>
          <a:endParaRPr lang="en-US" sz="4400" kern="1200"/>
        </a:p>
      </dsp:txBody>
      <dsp:txXfrm>
        <a:off x="608661" y="692298"/>
        <a:ext cx="4508047" cy="2799040"/>
      </dsp:txXfrm>
    </dsp:sp>
    <dsp:sp modelId="{5A007C2B-5583-4D33-A824-C907AB8D5D5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A8551-E288-4FF3-B47A-032F25ABFD69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/>
            <a:t>Termin realizacji projektu wynosi 4 miesiące. </a:t>
          </a:r>
          <a:endParaRPr lang="en-US" sz="4400" kern="1200"/>
        </a:p>
      </dsp:txBody>
      <dsp:txXfrm>
        <a:off x="6331365" y="692298"/>
        <a:ext cx="4508047" cy="2799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99963-69DE-472D-ADC2-118CA8940470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38D46-430C-4F40-A517-573E7C7F7472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Korzyści operacyjne</a:t>
          </a:r>
          <a:endParaRPr lang="en-US" sz="2500" kern="1200"/>
        </a:p>
      </dsp:txBody>
      <dsp:txXfrm>
        <a:off x="100682" y="2175763"/>
        <a:ext cx="2370489" cy="720000"/>
      </dsp:txXfrm>
    </dsp:sp>
    <dsp:sp modelId="{8DAC789B-C7BD-466E-9F0B-AE3A3BEF4232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3D5B1-A2E9-4E8E-A04E-90D0ED68481D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Korzyści finansowe</a:t>
          </a:r>
          <a:endParaRPr lang="en-US" sz="2500" kern="1200"/>
        </a:p>
      </dsp:txBody>
      <dsp:txXfrm>
        <a:off x="2886007" y="2175763"/>
        <a:ext cx="2370489" cy="720000"/>
      </dsp:txXfrm>
    </dsp:sp>
    <dsp:sp modelId="{3654A7BF-0DB8-44E7-8074-F00076028DC3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851E2-668F-45DA-A8D8-55C6B8A7D4D0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Korzyści technologiczne</a:t>
          </a:r>
          <a:endParaRPr lang="en-US" sz="2500" kern="1200"/>
        </a:p>
      </dsp:txBody>
      <dsp:txXfrm>
        <a:off x="5671332" y="2175763"/>
        <a:ext cx="2370489" cy="720000"/>
      </dsp:txXfrm>
    </dsp:sp>
    <dsp:sp modelId="{1416A459-2526-4321-A10A-AD38F4CF677B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2A24F-5420-4FF5-906A-5AA12B6A6B71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Korzyści organizacyjne</a:t>
          </a:r>
          <a:endParaRPr lang="en-US" sz="2500" kern="1200"/>
        </a:p>
      </dsp:txBody>
      <dsp:txXfrm>
        <a:off x="8456657" y="2175763"/>
        <a:ext cx="237048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F73F2-EB2B-415A-82F0-67F9D55918BE}">
      <dsp:nvSpPr>
        <dsp:cNvPr id="0" name=""/>
        <dsp:cNvSpPr/>
      </dsp:nvSpPr>
      <dsp:spPr>
        <a:xfrm>
          <a:off x="486096" y="479"/>
          <a:ext cx="2619904" cy="1571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Stworzenie interfejsu użytkownika</a:t>
          </a:r>
          <a:endParaRPr lang="en-US" sz="2700" kern="1200"/>
        </a:p>
      </dsp:txBody>
      <dsp:txXfrm>
        <a:off x="532137" y="46520"/>
        <a:ext cx="2527822" cy="1479860"/>
      </dsp:txXfrm>
    </dsp:sp>
    <dsp:sp modelId="{E6419B28-BBCE-493D-BE26-589987B7D12C}">
      <dsp:nvSpPr>
        <dsp:cNvPr id="0" name=""/>
        <dsp:cNvSpPr/>
      </dsp:nvSpPr>
      <dsp:spPr>
        <a:xfrm>
          <a:off x="3336552" y="461582"/>
          <a:ext cx="555419" cy="649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336552" y="591529"/>
        <a:ext cx="388793" cy="389842"/>
      </dsp:txXfrm>
    </dsp:sp>
    <dsp:sp modelId="{60B467B3-BAB3-4519-A244-B417D71B65B9}">
      <dsp:nvSpPr>
        <dsp:cNvPr id="0" name=""/>
        <dsp:cNvSpPr/>
      </dsp:nvSpPr>
      <dsp:spPr>
        <a:xfrm>
          <a:off x="4153962" y="479"/>
          <a:ext cx="2619904" cy="1571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Stworzenie bazy danych</a:t>
          </a:r>
          <a:endParaRPr lang="en-US" sz="2700" kern="1200"/>
        </a:p>
      </dsp:txBody>
      <dsp:txXfrm>
        <a:off x="4200003" y="46520"/>
        <a:ext cx="2527822" cy="1479860"/>
      </dsp:txXfrm>
    </dsp:sp>
    <dsp:sp modelId="{4C538598-E55A-4D5B-AA09-46DBD2E186AD}">
      <dsp:nvSpPr>
        <dsp:cNvPr id="0" name=""/>
        <dsp:cNvSpPr/>
      </dsp:nvSpPr>
      <dsp:spPr>
        <a:xfrm>
          <a:off x="7004418" y="461582"/>
          <a:ext cx="555419" cy="649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004418" y="591529"/>
        <a:ext cx="388793" cy="389842"/>
      </dsp:txXfrm>
    </dsp:sp>
    <dsp:sp modelId="{43CBCA9F-6FF9-4736-A440-D7FDC8E78A3B}">
      <dsp:nvSpPr>
        <dsp:cNvPr id="0" name=""/>
        <dsp:cNvSpPr/>
      </dsp:nvSpPr>
      <dsp:spPr>
        <a:xfrm>
          <a:off x="7821828" y="479"/>
          <a:ext cx="2619904" cy="1571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Implementacja backendu </a:t>
          </a:r>
          <a:endParaRPr lang="en-US" sz="2700" kern="1200"/>
        </a:p>
      </dsp:txBody>
      <dsp:txXfrm>
        <a:off x="7867869" y="46520"/>
        <a:ext cx="2527822" cy="1479860"/>
      </dsp:txXfrm>
    </dsp:sp>
    <dsp:sp modelId="{5CA8981F-D715-4A6A-999B-60DC8FC77E79}">
      <dsp:nvSpPr>
        <dsp:cNvPr id="0" name=""/>
        <dsp:cNvSpPr/>
      </dsp:nvSpPr>
      <dsp:spPr>
        <a:xfrm rot="5400000">
          <a:off x="8854070" y="1755814"/>
          <a:ext cx="555419" cy="649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8936859" y="1802972"/>
        <a:ext cx="389842" cy="388793"/>
      </dsp:txXfrm>
    </dsp:sp>
    <dsp:sp modelId="{02C70733-E303-458B-821B-C82B06010677}">
      <dsp:nvSpPr>
        <dsp:cNvPr id="0" name=""/>
        <dsp:cNvSpPr/>
      </dsp:nvSpPr>
      <dsp:spPr>
        <a:xfrm>
          <a:off x="7821828" y="2620383"/>
          <a:ext cx="2619904" cy="1571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Implementacja frontendu</a:t>
          </a:r>
          <a:endParaRPr lang="en-US" sz="2700" kern="1200"/>
        </a:p>
      </dsp:txBody>
      <dsp:txXfrm>
        <a:off x="7867869" y="2666424"/>
        <a:ext cx="2527822" cy="1479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3FF5-1DF5-44C9-9E7E-B6FB1924E6E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A103-84C5-4E3B-869C-9DFE2B7D49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pl-PL" dirty="0"/>
          </a:p>
          <a:p>
            <a:pPr>
              <a:buFont typeface="Arial" panose="020B0604020202020204" pitchFamily="34" charset="0"/>
              <a:buNone/>
            </a:pPr>
            <a:endParaRPr lang="pl-PL" dirty="0"/>
          </a:p>
          <a:p>
            <a:pPr>
              <a:buFont typeface="Arial" panose="020B0604020202020204" pitchFamily="34" charset="0"/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3A103-84C5-4E3B-869C-9DFE2B7D494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05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Dodawanie użytkowników i zarządzanie rolami i uprawnieniami</a:t>
            </a:r>
          </a:p>
          <a:p>
            <a:pPr marL="228600" indent="-228600">
              <a:buAutoNum type="arabicPeriod"/>
            </a:pPr>
            <a:r>
              <a:rPr lang="pl-PL" dirty="0"/>
              <a:t>Projektowanie systemu logowania, Implementacja interfejsu logowania , szyfrowanie haseł</a:t>
            </a:r>
          </a:p>
          <a:p>
            <a:pPr marL="228600" indent="-228600">
              <a:buAutoNum type="arabicPeriod"/>
            </a:pPr>
            <a:r>
              <a:rPr lang="pl-PL" dirty="0"/>
              <a:t>Struktura tabel dla użytkowników i sprzętu</a:t>
            </a:r>
          </a:p>
          <a:p>
            <a:pPr marL="228600" indent="-228600">
              <a:buAutoNum type="arabicPeriod"/>
            </a:pPr>
            <a:r>
              <a:rPr lang="pl-PL" dirty="0"/>
              <a:t>Rejestrowanie wydania sprzętu i monitorowanie stanu magazynowego</a:t>
            </a:r>
          </a:p>
          <a:p>
            <a:pPr marL="228600" indent="-228600">
              <a:buAutoNum type="arabicPeriod"/>
            </a:pPr>
            <a:r>
              <a:rPr lang="pl-PL" dirty="0"/>
              <a:t>Generowanie faktur, przechowywanie danych dotyczących transakcji</a:t>
            </a:r>
          </a:p>
          <a:p>
            <a:pPr marL="228600" indent="-228600">
              <a:buAutoNum type="arabicPeriod"/>
            </a:pPr>
            <a:r>
              <a:rPr lang="pl-PL" dirty="0"/>
              <a:t>Generowanie raportów magazynowych i eksport danych do plików JSON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3A103-84C5-4E3B-869C-9DFE2B7D494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69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100" dirty="0"/>
              <a:t>1.</a:t>
            </a:r>
          </a:p>
          <a:p>
            <a:r>
              <a:rPr lang="pl-PL" sz="1100" dirty="0"/>
              <a:t>Automatyzacja procesów                                                                3.</a:t>
            </a:r>
          </a:p>
          <a:p>
            <a:r>
              <a:rPr lang="pl-PL" sz="1100" dirty="0"/>
              <a:t>Lepsza kontrola nad sprzętem                                                        Bezpieczeństwo danych</a:t>
            </a:r>
          </a:p>
          <a:p>
            <a:r>
              <a:rPr lang="pl-PL" sz="1100" dirty="0"/>
              <a:t>Uproszczenie procesów magazynowych                                        Dostępność z różnych urządzeń</a:t>
            </a:r>
          </a:p>
          <a:p>
            <a:r>
              <a:rPr lang="pl-PL" sz="1100" dirty="0"/>
              <a:t>Historia zmian i operacji                                                                  Integracja z API</a:t>
            </a:r>
          </a:p>
          <a:p>
            <a:r>
              <a:rPr lang="pl-PL" sz="1100" dirty="0"/>
              <a:t>2. 				         Łatwość eksportu danych</a:t>
            </a:r>
          </a:p>
          <a:p>
            <a:r>
              <a:rPr lang="pl-PL" sz="1100" dirty="0"/>
              <a:t>Oszczędność czasu pracowników                                                    4.</a:t>
            </a:r>
          </a:p>
          <a:p>
            <a:r>
              <a:rPr lang="pl-PL" sz="1100" dirty="0"/>
              <a:t>Redukcja błędów ludzkich			         Lepsza komunikacja w firmie</a:t>
            </a:r>
          </a:p>
          <a:p>
            <a:r>
              <a:rPr lang="pl-PL" sz="1100" dirty="0"/>
              <a:t>Lepsze zarządzanie zapasami                                                          Przejrzysta struktura użytkowników</a:t>
            </a:r>
          </a:p>
          <a:p>
            <a:r>
              <a:rPr lang="pl-PL" sz="1100" dirty="0"/>
              <a:t>Analiza finansowa			         Raportowanie i analiza</a:t>
            </a:r>
          </a:p>
          <a:p>
            <a:r>
              <a:rPr lang="pl-PL" sz="1100" dirty="0"/>
              <a:t>				         Skalowalność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3A103-84C5-4E3B-869C-9DFE2B7D494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43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12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9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3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29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991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50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71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7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6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4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5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3F5728-4102-4F82-AB5F-5A2EB719CD2E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F2B33A3-3A53-4D59-BAE6-CA6983F51E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02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6805E8-D6A1-E797-14B7-4B8D8DE63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l-PL" sz="6600"/>
              <a:t>Projekt systemu zarządzania stanem magazynowym sprzętu sieciowego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528210-E6CE-6D35-2614-D46F664C2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7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E9EE68-1F9F-AA7F-137A-850744E5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Korzyści dla firmy wynikające z tworzonego systemu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C41FC9F-A9F3-9B41-311C-5B2ECF28F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18117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786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B950B4-C349-6009-49C0-168507FA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Kamienie milowe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897B3B3-E91B-2D1D-F4EB-6D1425EBC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0056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74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2E6F41-E842-D08B-488C-937F5102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Harmonogram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5E5812-6966-05E2-D81A-6F5E75DF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617A0429-C95E-55D5-B7FF-46952B19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5" y="1427747"/>
            <a:ext cx="11716493" cy="5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9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340623-40E4-FFB6-7549-68B95C30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Dziękujemy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E1C414-DD17-2128-D512-8CB26625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634" y="4528873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Pytania</a:t>
            </a:r>
            <a:r>
              <a:rPr 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pic>
        <p:nvPicPr>
          <p:cNvPr id="7" name="Graphic 6" descr="Pytania">
            <a:extLst>
              <a:ext uri="{FF2B5EF4-FFF2-40B4-BE49-F238E27FC236}">
                <a16:creationId xmlns:a16="http://schemas.microsoft.com/office/drawing/2014/main" id="{D36B5F73-F7E6-3833-35E4-66CCFD12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D45B86-3D51-D72C-8375-AD6BAEBD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3F43C8-D890-111D-883B-D057F1A5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200"/>
              <a:t>Stworzenie aplikacji webowej do zarządzania magazynem sprzętu sieciowego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/>
              <a:t>Umożliwienie efektywnego zarządzania użytkownikami i ich uprawnieniami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/>
              <a:t>Wprowadzenie funkcjonalności przyjęcia i wydawania sprzętu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/>
              <a:t>Automatyzacja systemu faktur i raportów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/>
              <a:t>Zabezpieczenie systemu przed nieautoryzowanym dostępem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/>
              <a:t>Zapewnienie wydajności i skalowalności systemu</a:t>
            </a:r>
          </a:p>
          <a:p>
            <a:pPr marL="0" indent="0">
              <a:buNone/>
            </a:pPr>
            <a:endParaRPr lang="pl-PL" sz="2200"/>
          </a:p>
        </p:txBody>
      </p:sp>
    </p:spTree>
    <p:extLst>
      <p:ext uri="{BB962C8B-B14F-4D97-AF65-F5344CB8AC3E}">
        <p14:creationId xmlns:p14="http://schemas.microsoft.com/office/powerpoint/2010/main" val="57488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C34A4-DF91-A9BF-DCBD-D1321E97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l-PL" sz="5200"/>
              <a:t>Podział projektu na fazy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2746072-C9C8-A62F-4843-89AAA8A07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095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455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506D2C-BDD7-BB44-05ED-D61B4AA9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pl-PL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Planowanie projektu</a:t>
            </a:r>
            <a:endParaRPr lang="pl-PL" sz="4000">
              <a:solidFill>
                <a:srgbClr val="FFFFFF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9BE4ED0-D520-78DB-C1CC-35B8A8327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33428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15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01F258-DF69-F627-9D2D-8EA8C31D01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DE36E5A-004A-2224-0C3F-76F8ACD5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Projektowanie systemu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F9730E9-0826-E306-7411-8A307639C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05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451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BB31C6-2024-538E-6DD1-DA517713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Implementacja</a:t>
            </a:r>
          </a:p>
        </p:txBody>
      </p:sp>
      <p:graphicFrame>
        <p:nvGraphicFramePr>
          <p:cNvPr id="13" name="Symbol zastępczy zawartości 2">
            <a:extLst>
              <a:ext uri="{FF2B5EF4-FFF2-40B4-BE49-F238E27FC236}">
                <a16:creationId xmlns:a16="http://schemas.microsoft.com/office/drawing/2014/main" id="{0B3AEAAE-0628-8C51-1CB5-9F40E1FEE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815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09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1A93B4-C8CB-C8FF-69F0-B8F59DA6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Testowanie i optymalizacja</a:t>
            </a:r>
          </a:p>
        </p:txBody>
      </p:sp>
      <p:graphicFrame>
        <p:nvGraphicFramePr>
          <p:cNvPr id="23" name="Symbol zastępczy zawartości 2">
            <a:extLst>
              <a:ext uri="{FF2B5EF4-FFF2-40B4-BE49-F238E27FC236}">
                <a16:creationId xmlns:a16="http://schemas.microsoft.com/office/drawing/2014/main" id="{095EADBD-F63C-F910-FB28-17A7F9F90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42798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23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4C722B-CA63-816B-8DDE-32A557B7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Studium wykonalności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FD250E-EA9D-E426-EAED-9C07FCB6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pl-PL" sz="2400" b="1" dirty="0"/>
              <a:t>Wykonalność techniczna:</a:t>
            </a:r>
          </a:p>
          <a:p>
            <a:pPr marL="0" indent="0">
              <a:buNone/>
            </a:pPr>
            <a:r>
              <a:rPr lang="pl-PL" sz="2400" dirty="0"/>
              <a:t> Projekt jest wykonalny pod względem technicznym, ale wymaga odpowiedniej infrastruktury</a:t>
            </a:r>
          </a:p>
          <a:p>
            <a:r>
              <a:rPr lang="pl-PL" sz="2400" b="1" dirty="0"/>
              <a:t>Wykonalność finansowa:</a:t>
            </a:r>
          </a:p>
          <a:p>
            <a:pPr marL="0" indent="0">
              <a:buNone/>
            </a:pPr>
            <a:r>
              <a:rPr lang="pl-PL" sz="2400" dirty="0"/>
              <a:t>Projekt jest wykonalny pod względem techniczny, ponieważ osoby w zespole nie generują kosztów związanych z wynagrodzeniem</a:t>
            </a:r>
          </a:p>
          <a:p>
            <a:r>
              <a:rPr lang="pl-PL" sz="2400" b="1" dirty="0"/>
              <a:t>Wykonalność operacyjna:</a:t>
            </a:r>
          </a:p>
          <a:p>
            <a:pPr marL="0" indent="0">
              <a:buNone/>
            </a:pPr>
            <a:r>
              <a:rPr lang="pl-PL" sz="2400" dirty="0"/>
              <a:t>Zespół posiada niezbędne kompetencje, a harmonogram jest realistyczny</a:t>
            </a:r>
          </a:p>
        </p:txBody>
      </p:sp>
    </p:spTree>
    <p:extLst>
      <p:ext uri="{BB962C8B-B14F-4D97-AF65-F5344CB8AC3E}">
        <p14:creationId xmlns:p14="http://schemas.microsoft.com/office/powerpoint/2010/main" val="209402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E5700E-1D75-E280-3BBC-4D8D556A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Ryzyka związane z projektem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B2691C3-DADE-5793-DDF2-CE8F7F657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6862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08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347</Words>
  <Application>Microsoft Office PowerPoint</Application>
  <PresentationFormat>Panoramiczny</PresentationFormat>
  <Paragraphs>79</Paragraphs>
  <Slides>13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Projekt systemu zarządzania stanem magazynowym sprzętu sieciowego</vt:lpstr>
      <vt:lpstr>Cele projektu</vt:lpstr>
      <vt:lpstr>Podział projektu na fazy</vt:lpstr>
      <vt:lpstr>Planowanie projektu</vt:lpstr>
      <vt:lpstr>Projektowanie systemu</vt:lpstr>
      <vt:lpstr>Implementacja</vt:lpstr>
      <vt:lpstr>Testowanie i optymalizacja</vt:lpstr>
      <vt:lpstr>Studium wykonalności projektu</vt:lpstr>
      <vt:lpstr>Ryzyka związane z projektem </vt:lpstr>
      <vt:lpstr>Korzyści dla firmy wynikające z tworzonego systemu</vt:lpstr>
      <vt:lpstr>Kamienie milowe</vt:lpstr>
      <vt:lpstr>Harmonogram prac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filipiak</dc:creator>
  <cp:lastModifiedBy>dominik filipiak</cp:lastModifiedBy>
  <cp:revision>1</cp:revision>
  <dcterms:created xsi:type="dcterms:W3CDTF">2025-03-24T19:47:12Z</dcterms:created>
  <dcterms:modified xsi:type="dcterms:W3CDTF">2025-03-24T20:55:45Z</dcterms:modified>
</cp:coreProperties>
</file>