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23" d="100"/>
          <a:sy n="123" d="100"/>
        </p:scale>
        <p:origin x="108" y="3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VIpalett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6FB2D3"/>
      </a:accent1>
      <a:accent2>
        <a:srgbClr val="579E65"/>
      </a:accent2>
      <a:accent3>
        <a:srgbClr val="C4796D"/>
      </a:accent3>
      <a:accent4>
        <a:srgbClr val="AEAFB2"/>
      </a:accent4>
      <a:accent5>
        <a:srgbClr val="5C92BF"/>
      </a:accent5>
      <a:accent6>
        <a:srgbClr val="DAC266"/>
      </a:accent6>
      <a:hlink>
        <a:srgbClr val="5A6B9A"/>
      </a:hlink>
      <a:folHlink>
        <a:srgbClr val="886B9A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46</Words>
  <Application>Microsoft Office PowerPoint</Application>
  <PresentationFormat>Skjermfremvisning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Trebuchet MS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Hopp, Petter</cp:lastModifiedBy>
  <cp:revision>8</cp:revision>
  <dcterms:created xsi:type="dcterms:W3CDTF">2017-06-05T14:10:58Z</dcterms:created>
  <dcterms:modified xsi:type="dcterms:W3CDTF">2024-05-27T11:59:04Z</dcterms:modified>
</cp:coreProperties>
</file>