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6EB"/>
    <a:srgbClr val="DE2212"/>
    <a:srgbClr val="133E4D"/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>
        <p:scale>
          <a:sx n="100" d="100"/>
          <a:sy n="100" d="100"/>
        </p:scale>
        <p:origin x="173" y="2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6E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8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1463" y="3629025"/>
            <a:ext cx="1912937" cy="782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100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6EB"/>
          </a:solidFill>
          <a:ln>
            <a:solidFill>
              <a:srgbClr val="00A6E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00A6EB"/>
          </a:solidFill>
          <a:ln>
            <a:solidFill>
              <a:srgbClr val="00A6E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Bilde 15" descr="stripe-tynn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44</cp:revision>
  <dcterms:created xsi:type="dcterms:W3CDTF">2017-06-05T14:10:58Z</dcterms:created>
  <dcterms:modified xsi:type="dcterms:W3CDTF">2024-06-02T18:02:29Z</dcterms:modified>
</cp:coreProperties>
</file>