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03" d="100"/>
          <a:sy n="103" d="100"/>
        </p:scale>
        <p:origin x="101" y="21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438150"/>
            <a:ext cx="4495800" cy="432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133E4D"/>
          </a:solidFill>
          <a:ln>
            <a:solidFill>
              <a:srgbClr val="133E4D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66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39</cp:revision>
  <dcterms:created xsi:type="dcterms:W3CDTF">2017-06-05T14:10:58Z</dcterms:created>
  <dcterms:modified xsi:type="dcterms:W3CDTF">2024-06-02T18:09:11Z</dcterms:modified>
</cp:coreProperties>
</file>