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212"/>
    <a:srgbClr val="133E4D"/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101" y="21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DE2212"/>
          </a:solidFill>
          <a:ln>
            <a:solidFill>
              <a:srgbClr val="DE2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2497138"/>
            <a:ext cx="1614487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5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DE2212"/>
          </a:solidFill>
          <a:ln>
            <a:solidFill>
              <a:srgbClr val="DE2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DE2212"/>
          </a:solidFill>
          <a:ln>
            <a:solidFill>
              <a:srgbClr val="DE22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ilde 15" descr="stripe-tynn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41</cp:revision>
  <dcterms:created xsi:type="dcterms:W3CDTF">2017-06-05T14:10:58Z</dcterms:created>
  <dcterms:modified xsi:type="dcterms:W3CDTF">2024-06-02T18:07:18Z</dcterms:modified>
</cp:coreProperties>
</file>