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EB"/>
    <a:srgbClr val="DE2212"/>
    <a:srgbClr val="133E4D"/>
    <a:srgbClr val="00A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4694" autoAdjust="0"/>
  </p:normalViewPr>
  <p:slideViewPr>
    <p:cSldViewPr snapToGrid="0" snapToObjects="1">
      <p:cViewPr varScale="1">
        <p:scale>
          <a:sx n="111" d="100"/>
          <a:sy n="111" d="100"/>
        </p:scale>
        <p:origin x="59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6EB"/>
          </a:solidFill>
          <a:ln>
            <a:solidFill>
              <a:srgbClr val="00A6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6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7"/>
            <a:ext cx="24669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6331"/>
            <a:ext cx="7772400" cy="1102519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8283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8" name="Bilde 13" descr="Pyramide.pdf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3629025"/>
            <a:ext cx="1912937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e 15" descr="stripe-tynn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6EB"/>
          </a:solidFill>
          <a:ln>
            <a:solidFill>
              <a:srgbClr val="00A6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6EB"/>
          </a:solidFill>
          <a:ln>
            <a:solidFill>
              <a:srgbClr val="00A6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ilde 7" descr="vetrinær-logo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625"/>
            <a:ext cx="1981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e 15" descr="stripe-tynn.jpg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42</cp:revision>
  <dcterms:created xsi:type="dcterms:W3CDTF">2017-06-05T14:10:58Z</dcterms:created>
  <dcterms:modified xsi:type="dcterms:W3CDTF">2024-06-01T18:17:15Z</dcterms:modified>
</cp:coreProperties>
</file>