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94" autoAdjust="0"/>
  </p:normalViewPr>
  <p:slideViewPr>
    <p:cSldViewPr snapToGrid="0" snapToObjects="1">
      <p:cViewPr varScale="1">
        <p:scale>
          <a:sx n="111" d="100"/>
          <a:sy n="111" d="100"/>
        </p:scale>
        <p:origin x="59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14A"/>
          </a:solidFill>
          <a:ln>
            <a:solidFill>
              <a:srgbClr val="00A1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6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7"/>
            <a:ext cx="24669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6331"/>
            <a:ext cx="7772400" cy="1102519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8283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Bilde 13" descr="Pyramide.pdf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3398838"/>
            <a:ext cx="1912937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7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e 15" descr="stripe-tynn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5949"/>
            <a:ext cx="8229600" cy="288131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1"/>
            <a:ext cx="2057400" cy="3680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680222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erd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14A"/>
          </a:solidFill>
          <a:ln>
            <a:solidFill>
              <a:srgbClr val="00A1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﻿Faglig ambisiøs, fremtidsrettet og </a:t>
            </a:r>
          </a:p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samspillende - for Én helse!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Bilde 15" descr="stripe-tynn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14A"/>
          </a:solidFill>
          <a:ln>
            <a:solidFill>
              <a:srgbClr val="00A1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Scientifically ambitious, forward-looking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and cooperative – for One Health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Bilde 15" descr="stripe-tynn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49"/>
            <a:ext cx="8229600" cy="288131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43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8594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7567"/>
            <a:ext cx="4040188" cy="23196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88594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7567"/>
            <a:ext cx="4041775" cy="2319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0815"/>
            <a:ext cx="3008313" cy="8715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0815"/>
            <a:ext cx="5111750" cy="395644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5950"/>
            <a:ext cx="3008313" cy="28813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742949"/>
            <a:ext cx="5486400" cy="2802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398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49"/>
            <a:ext cx="8229600" cy="28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724" y="4760388"/>
            <a:ext cx="4640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ilde 15" descr="stripe-tynn.jpg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44</Words>
  <Application>Microsoft Office PowerPoint</Application>
  <PresentationFormat>Skjermfremvisning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Office Theme</vt:lpstr>
      <vt:lpstr>Presentation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34</cp:revision>
  <dcterms:created xsi:type="dcterms:W3CDTF">2017-06-05T14:10:58Z</dcterms:created>
  <dcterms:modified xsi:type="dcterms:W3CDTF">2024-06-01T18:15:19Z</dcterms:modified>
</cp:coreProperties>
</file>