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14" autoAdjust="0"/>
    <p:restoredTop sz="94694" autoAdjust="0"/>
  </p:normalViewPr>
  <p:slideViewPr>
    <p:cSldViewPr snapToGrid="0" snapToObjects="1">
      <p:cViewPr varScale="1">
        <p:scale>
          <a:sx n="111" d="100"/>
          <a:sy n="111" d="100"/>
        </p:scale>
        <p:origin x="590" y="6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8650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8594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Bilde 8" descr="Pyramide.pdf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548063"/>
            <a:ext cx="688498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5949"/>
            <a:ext cx="8229600" cy="288131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1"/>
            <a:ext cx="2057400" cy="36802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1"/>
            <a:ext cx="6019800" cy="3680222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VI verd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stripe1.jp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48250"/>
            <a:ext cx="9144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e 5" descr="logo-vet-cmyk.eps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576513"/>
            <a:ext cx="63246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Undertittel 2"/>
          <p:cNvSpPr txBox="1">
            <a:spLocks/>
          </p:cNvSpPr>
          <p:nvPr userDrawn="1"/>
        </p:nvSpPr>
        <p:spPr bwMode="auto">
          <a:xfrm>
            <a:off x="1371600" y="4114800"/>
            <a:ext cx="6400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sz="1200" dirty="0">
                <a:solidFill>
                  <a:srgbClr val="898989"/>
                </a:solidFill>
                <a:latin typeface="Trebuchet MS" panose="020B0603020202020204" pitchFamily="34" charset="0"/>
              </a:rPr>
              <a:t>﻿</a:t>
            </a:r>
            <a:r>
              <a:rPr lang="nb-NO" altLang="nb-NO" sz="2000" dirty="0">
                <a:solidFill>
                  <a:srgbClr val="898989"/>
                </a:solidFill>
                <a:latin typeface="Trebuchet MS" panose="020B0603020202020204" pitchFamily="34" charset="0"/>
              </a:rPr>
              <a:t>www.vetinst.no</a:t>
            </a:r>
            <a:endParaRPr lang="nn-NO" altLang="nb-NO" sz="2000" dirty="0">
              <a:solidFill>
                <a:srgbClr val="898989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Undertittel 2"/>
          <p:cNvSpPr txBox="1">
            <a:spLocks/>
          </p:cNvSpPr>
          <p:nvPr userDrawn="1"/>
        </p:nvSpPr>
        <p:spPr bwMode="auto">
          <a:xfrm>
            <a:off x="1409700" y="1085850"/>
            <a:ext cx="63246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rgbClr val="898989"/>
                </a:solidFill>
                <a:latin typeface="Trebuchet MS" panose="020B0603020202020204" pitchFamily="34" charset="0"/>
              </a:rPr>
              <a:t>﻿Faglig ambisiøs, fremtidsrettet og </a:t>
            </a:r>
          </a:p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rgbClr val="898989"/>
                </a:solidFill>
                <a:latin typeface="Trebuchet MS" panose="020B0603020202020204" pitchFamily="34" charset="0"/>
              </a:rPr>
              <a:t>samspillende - for Én helse!</a:t>
            </a:r>
            <a:endParaRPr lang="nn-NO" altLang="nb-NO" i="1" dirty="0">
              <a:solidFill>
                <a:srgbClr val="898989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02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VI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e 3" descr="stripe1.jp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048250"/>
            <a:ext cx="9144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ilde 5" descr="logo-vet-cmyk.eps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576513"/>
            <a:ext cx="632460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Undertittel 2"/>
          <p:cNvSpPr txBox="1">
            <a:spLocks/>
          </p:cNvSpPr>
          <p:nvPr userDrawn="1"/>
        </p:nvSpPr>
        <p:spPr bwMode="auto">
          <a:xfrm>
            <a:off x="1371600" y="4114800"/>
            <a:ext cx="6400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sz="1200" dirty="0">
                <a:solidFill>
                  <a:srgbClr val="898989"/>
                </a:solidFill>
                <a:latin typeface="Trebuchet MS" panose="020B0603020202020204" pitchFamily="34" charset="0"/>
              </a:rPr>
              <a:t>﻿</a:t>
            </a:r>
            <a:r>
              <a:rPr lang="nb-NO" altLang="nb-NO" sz="2000" dirty="0">
                <a:solidFill>
                  <a:srgbClr val="898989"/>
                </a:solidFill>
                <a:latin typeface="Trebuchet MS" panose="020B0603020202020204" pitchFamily="34" charset="0"/>
              </a:rPr>
              <a:t>www.vetinst.no</a:t>
            </a:r>
            <a:endParaRPr lang="nn-NO" altLang="nb-NO" sz="2000" dirty="0">
              <a:solidFill>
                <a:srgbClr val="898989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Undertittel 2"/>
          <p:cNvSpPr txBox="1">
            <a:spLocks/>
          </p:cNvSpPr>
          <p:nvPr userDrawn="1"/>
        </p:nvSpPr>
        <p:spPr bwMode="auto">
          <a:xfrm>
            <a:off x="1409700" y="1085850"/>
            <a:ext cx="63246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rgbClr val="898989"/>
                </a:solidFill>
                <a:latin typeface="Trebuchet MS" panose="020B0603020202020204" pitchFamily="34" charset="0"/>
              </a:rPr>
              <a:t>﻿</a:t>
            </a:r>
            <a:r>
              <a:rPr lang="en-US" altLang="nb-NO" i="1" dirty="0" smtClean="0">
                <a:solidFill>
                  <a:srgbClr val="898989"/>
                </a:solidFill>
                <a:latin typeface="Trebuchet MS" panose="020B0603020202020204" pitchFamily="34" charset="0"/>
              </a:rPr>
              <a:t>Scientifically ambitious, forward-looking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nb-NO" i="1" dirty="0" smtClean="0">
                <a:solidFill>
                  <a:srgbClr val="898989"/>
                </a:solidFill>
                <a:latin typeface="Trebuchet MS" panose="020B0603020202020204" pitchFamily="34" charset="0"/>
              </a:rPr>
              <a:t>and cooperative – for One Health</a:t>
            </a:r>
            <a:endParaRPr lang="nn-NO" altLang="nb-NO" i="1" dirty="0">
              <a:solidFill>
                <a:srgbClr val="898989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14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949"/>
            <a:ext cx="8229600" cy="288131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94397"/>
            <a:ext cx="7772400" cy="1021556"/>
          </a:xfrm>
        </p:spPr>
        <p:txBody>
          <a:bodyPr anchor="t">
            <a:noAutofit/>
          </a:bodyPr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914400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49"/>
            <a:ext cx="4038600" cy="2881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85949"/>
            <a:ext cx="4038600" cy="2881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885949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</a:t>
            </a:r>
            <a:r>
              <a:rPr lang="en-US" dirty="0" smtClean="0"/>
              <a:t>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7567"/>
            <a:ext cx="4040188" cy="231969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885949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</a:t>
            </a:r>
            <a:r>
              <a:rPr lang="en-US" dirty="0" smtClean="0"/>
              <a:t>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47567"/>
            <a:ext cx="4041775" cy="23196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lysbilde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10815"/>
            <a:ext cx="3008313" cy="871538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10815"/>
            <a:ext cx="5111750" cy="395644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885950"/>
            <a:ext cx="3008313" cy="288131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714750"/>
            <a:ext cx="5486400" cy="425054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742949"/>
            <a:ext cx="5486400" cy="280273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41398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5949"/>
            <a:ext cx="8229600" cy="289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2724" y="4760388"/>
            <a:ext cx="4640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Bilde 7" descr="vetrinær-logo.jpg"/>
          <p:cNvPicPr>
            <a:picLocks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4625"/>
            <a:ext cx="1981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e 15" descr="stripe-tynn.jpg"/>
          <p:cNvPicPr>
            <a:picLocks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48250"/>
            <a:ext cx="9144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3429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VIpalett">
      <a:dk1>
        <a:srgbClr val="7F7F7F"/>
      </a:dk1>
      <a:lt1>
        <a:sysClr val="window" lastClr="FFFFFF"/>
      </a:lt1>
      <a:dk2>
        <a:srgbClr val="1F497D"/>
      </a:dk2>
      <a:lt2>
        <a:srgbClr val="EEECE1"/>
      </a:lt2>
      <a:accent1>
        <a:srgbClr val="6FB2D3"/>
      </a:accent1>
      <a:accent2>
        <a:srgbClr val="579E65"/>
      </a:accent2>
      <a:accent3>
        <a:srgbClr val="C4796D"/>
      </a:accent3>
      <a:accent4>
        <a:srgbClr val="AEAFB2"/>
      </a:accent4>
      <a:accent5>
        <a:srgbClr val="5C92BF"/>
      </a:accent5>
      <a:accent6>
        <a:srgbClr val="DAC266"/>
      </a:accent6>
      <a:hlink>
        <a:srgbClr val="5A6B9A"/>
      </a:hlink>
      <a:folHlink>
        <a:srgbClr val="886B9A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44</Words>
  <Application>Microsoft Office PowerPoint</Application>
  <PresentationFormat>Skjermfremvisning (16:9)</PresentationFormat>
  <Paragraphs>13</Paragraphs>
  <Slides>3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Trebuchet MS</vt:lpstr>
      <vt:lpstr>Office Theme</vt:lpstr>
      <vt:lpstr>Presentation Title</vt:lpstr>
      <vt:lpstr>Slide Title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Hopp, Petter</cp:lastModifiedBy>
  <cp:revision>31</cp:revision>
  <dcterms:created xsi:type="dcterms:W3CDTF">2017-06-05T14:10:58Z</dcterms:created>
  <dcterms:modified xsi:type="dcterms:W3CDTF">2024-06-01T18:19:20Z</dcterms:modified>
</cp:coreProperties>
</file>