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65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94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e 8" descr="Pyramide.pd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48063"/>
            <a:ext cx="68849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Bilde 7" descr="vetrinær-logo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625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5" descr="logo-vet-cmyk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5" descr="logo-vet-cmyk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33</cp:revision>
  <dcterms:created xsi:type="dcterms:W3CDTF">2017-06-05T14:10:58Z</dcterms:created>
  <dcterms:modified xsi:type="dcterms:W3CDTF">2024-06-01T18:18:59Z</dcterms:modified>
</cp:coreProperties>
</file>