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8150"/>
            <a:ext cx="4495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7" descr="vetrinær-logo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3"/>
            <a:ext cx="1981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37</cp:revision>
  <dcterms:created xsi:type="dcterms:W3CDTF">2017-06-05T14:10:58Z</dcterms:created>
  <dcterms:modified xsi:type="dcterms:W3CDTF">2024-06-01T18:08:27Z</dcterms:modified>
</cp:coreProperties>
</file>