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8150"/>
            <a:ext cx="44958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Bilde 15" descr="stripe-tynn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66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38</cp:revision>
  <dcterms:created xsi:type="dcterms:W3CDTF">2017-06-05T14:10:58Z</dcterms:created>
  <dcterms:modified xsi:type="dcterms:W3CDTF">2024-06-01T18:06:47Z</dcterms:modified>
</cp:coreProperties>
</file>