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2212"/>
    <a:srgbClr val="133E4D"/>
    <a:srgbClr val="00A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14" autoAdjust="0"/>
    <p:restoredTop sz="94694" autoAdjust="0"/>
  </p:normalViewPr>
  <p:slideViewPr>
    <p:cSldViewPr snapToGrid="0" snapToObjects="1">
      <p:cViewPr varScale="1">
        <p:scale>
          <a:sx n="111" d="100"/>
          <a:sy n="111" d="100"/>
        </p:scale>
        <p:origin x="590" y="8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</a:t>
            </a:r>
            <a:r>
              <a:rPr lang="en-US" baseline="0" dirty="0"/>
              <a:t> is a note</a:t>
            </a:r>
          </a:p>
          <a:p>
            <a:endParaRPr lang="en-US" baseline="0" dirty="0"/>
          </a:p>
          <a:p>
            <a:r>
              <a:rPr lang="en-US" baseline="0" dirty="0"/>
              <a:t>With another paragraph.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319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</a:t>
            </a:r>
            <a:r>
              <a:rPr lang="en-US" baseline="0" dirty="0"/>
              <a:t> speaker note on </a:t>
            </a:r>
            <a:r>
              <a:rPr lang="en-US" baseline="0"/>
              <a:t>this slide too.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9000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ktangel 3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pic>
        <p:nvPicPr>
          <p:cNvPr id="11" name="Bilde 16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69067"/>
            <a:ext cx="2466975" cy="528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1126331"/>
            <a:ext cx="7772400" cy="1102519"/>
          </a:xfrm>
        </p:spPr>
        <p:txBody>
          <a:bodyPr>
            <a:normAutofit/>
          </a:bodyPr>
          <a:lstStyle>
            <a:lvl1pPr algn="l">
              <a:defRPr sz="41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382838"/>
            <a:ext cx="6400800" cy="1314450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16" name="Bilde 13" descr="Pyramide.pdf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3713" y="2497138"/>
            <a:ext cx="1614487" cy="213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35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Bilde 15" descr="stripe-tynn.jpg"/>
          <p:cNvPicPr>
            <a:picLocks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885949"/>
            <a:ext cx="8229600" cy="2881314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085851"/>
            <a:ext cx="2057400" cy="368022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085851"/>
            <a:ext cx="6019800" cy="3680222"/>
          </a:xfrm>
        </p:spPr>
        <p:txBody>
          <a:bodyPr vert="eaVer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erdi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﻿Faglig ambisiøs, fremtidsrettet og </a:t>
            </a:r>
          </a:p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samspillende - for Én helse!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8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0219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VI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 userDrawn="1"/>
        </p:nvSpPr>
        <p:spPr>
          <a:xfrm>
            <a:off x="1" y="0"/>
            <a:ext cx="9144000" cy="5048250"/>
          </a:xfrm>
          <a:prstGeom prst="rect">
            <a:avLst/>
          </a:prstGeom>
          <a:solidFill>
            <a:srgbClr val="DE2212"/>
          </a:solidFill>
          <a:ln>
            <a:solidFill>
              <a:srgbClr val="DE221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Undertittel 2"/>
          <p:cNvSpPr txBox="1">
            <a:spLocks/>
          </p:cNvSpPr>
          <p:nvPr userDrawn="1"/>
        </p:nvSpPr>
        <p:spPr bwMode="auto">
          <a:xfrm>
            <a:off x="1371600" y="4114800"/>
            <a:ext cx="6400800" cy="51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sz="1200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nb-NO" altLang="nb-NO" sz="2000" dirty="0">
                <a:solidFill>
                  <a:schemeClr val="bg1"/>
                </a:solidFill>
                <a:latin typeface="Trebuchet MS" panose="020B0603020202020204" pitchFamily="34" charset="0"/>
              </a:rPr>
              <a:t>www.vetinst.no</a:t>
            </a:r>
            <a:endParaRPr lang="nn-NO" altLang="nb-NO" sz="2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sp>
        <p:nvSpPr>
          <p:cNvPr id="7" name="Undertittel 2"/>
          <p:cNvSpPr txBox="1">
            <a:spLocks/>
          </p:cNvSpPr>
          <p:nvPr userDrawn="1"/>
        </p:nvSpPr>
        <p:spPr bwMode="auto">
          <a:xfrm>
            <a:off x="1409700" y="1085850"/>
            <a:ext cx="6324600" cy="131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nb-NO" altLang="nb-NO" i="1" dirty="0">
                <a:solidFill>
                  <a:schemeClr val="bg1"/>
                </a:solidFill>
                <a:latin typeface="Trebuchet MS" panose="020B0603020202020204" pitchFamily="34" charset="0"/>
              </a:rPr>
              <a:t>﻿</a:t>
            </a: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Scientifically ambitious, forward-looking</a:t>
            </a:r>
          </a:p>
          <a:p>
            <a:pPr algn="ctr" eaLnBrk="1" hangingPunct="1">
              <a:spcBef>
                <a:spcPct val="20000"/>
              </a:spcBef>
            </a:pPr>
            <a:r>
              <a:rPr lang="en-US" altLang="nb-NO" i="1" dirty="0" smtClean="0">
                <a:solidFill>
                  <a:schemeClr val="bg1"/>
                </a:solidFill>
                <a:latin typeface="Trebuchet MS" panose="020B0603020202020204" pitchFamily="34" charset="0"/>
              </a:rPr>
              <a:t>and cooperative – for One Health</a:t>
            </a:r>
            <a:endParaRPr lang="nn-NO" altLang="nb-NO" i="1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10" name="Bilde 14" descr="logo-vet-farge-hvit.eps"/>
          <p:cNvPicPr>
            <a:picLocks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463" y="2576513"/>
            <a:ext cx="6315075" cy="135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Bilde 15" descr="stripe-tynn.jpg"/>
          <p:cNvPicPr>
            <a:picLocks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4144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5949"/>
            <a:ext cx="8229600" cy="2881314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794397"/>
            <a:ext cx="7772400" cy="1021556"/>
          </a:xfrm>
        </p:spPr>
        <p:txBody>
          <a:bodyPr anchor="t">
            <a:noAutofit/>
          </a:bodyPr>
          <a:lstStyle>
            <a:lvl1pPr algn="l">
              <a:defRPr sz="32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914400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85949"/>
            <a:ext cx="4038600" cy="288131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885949"/>
            <a:ext cx="4040188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7567"/>
            <a:ext cx="4040188" cy="231969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26" y="1885949"/>
            <a:ext cx="4041775" cy="47982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</a:t>
            </a:r>
            <a:r>
              <a:rPr lang="en-US" dirty="0" smtClean="0"/>
              <a:t>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447567"/>
            <a:ext cx="4041775" cy="231969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lassholder for lysbildenumm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lysbildenumm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810815"/>
            <a:ext cx="3008313" cy="871538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810815"/>
            <a:ext cx="5111750" cy="3956448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885950"/>
            <a:ext cx="3008313" cy="288131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3714750"/>
            <a:ext cx="5486400" cy="425054"/>
          </a:xfrm>
        </p:spPr>
        <p:txBody>
          <a:bodyPr anchor="b">
            <a:normAutofit/>
          </a:bodyPr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742949"/>
            <a:ext cx="5486400" cy="2802731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4139803"/>
            <a:ext cx="5486400" cy="60364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Plassholder for lysbildenummer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85949"/>
            <a:ext cx="8229600" cy="2895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2724" y="4760388"/>
            <a:ext cx="46407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Bilde 7" descr="vetrinær-logo.jpg"/>
          <p:cNvPicPr>
            <a:picLocks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4625"/>
            <a:ext cx="1981200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Bilde 15" descr="stripe-tynn.jpg"/>
          <p:cNvPicPr>
            <a:picLocks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048250"/>
            <a:ext cx="9144000" cy="9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3429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266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Hello</a:t>
            </a:r>
            <a:r>
              <a:rPr lang="en-US"/>
              <a:t>, world.</a:t>
            </a:r>
          </a:p>
        </p:txBody>
      </p:sp>
    </p:spTree>
    <p:extLst>
      <p:ext uri="{BB962C8B-B14F-4D97-AF65-F5344CB8AC3E}">
        <p14:creationId xmlns:p14="http://schemas.microsoft.com/office/powerpoint/2010/main" val="572707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Slide Title for Two-Content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Some content on </a:t>
            </a:r>
            <a:r>
              <a:rPr lang="en-US"/>
              <a:t>the left.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Some content on the right.</a:t>
            </a:r>
          </a:p>
        </p:txBody>
      </p:sp>
    </p:spTree>
    <p:extLst>
      <p:ext uri="{BB962C8B-B14F-4D97-AF65-F5344CB8AC3E}">
        <p14:creationId xmlns:p14="http://schemas.microsoft.com/office/powerpoint/2010/main" val="1324621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VIpalett">
      <a:dk1>
        <a:srgbClr val="7F7F7F"/>
      </a:dk1>
      <a:lt1>
        <a:sysClr val="window" lastClr="FFFFFF"/>
      </a:lt1>
      <a:dk2>
        <a:srgbClr val="1F497D"/>
      </a:dk2>
      <a:lt2>
        <a:srgbClr val="EEECE1"/>
      </a:lt2>
      <a:accent1>
        <a:srgbClr val="6FB2D3"/>
      </a:accent1>
      <a:accent2>
        <a:srgbClr val="579E65"/>
      </a:accent2>
      <a:accent3>
        <a:srgbClr val="C4796D"/>
      </a:accent3>
      <a:accent4>
        <a:srgbClr val="AEAFB2"/>
      </a:accent4>
      <a:accent5>
        <a:srgbClr val="5C92BF"/>
      </a:accent5>
      <a:accent6>
        <a:srgbClr val="DAC266"/>
      </a:accent6>
      <a:hlink>
        <a:srgbClr val="5A6B9A"/>
      </a:hlink>
      <a:folHlink>
        <a:srgbClr val="886B9A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</TotalTime>
  <Words>44</Words>
  <Application>Microsoft Office PowerPoint</Application>
  <PresentationFormat>Skjermfremvisning (16:9)</PresentationFormat>
  <Paragraphs>13</Paragraphs>
  <Slides>3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3</vt:i4>
      </vt:variant>
    </vt:vector>
  </HeadingPairs>
  <TitlesOfParts>
    <vt:vector size="8" baseType="lpstr">
      <vt:lpstr>ＭＳ Ｐゴシック</vt:lpstr>
      <vt:lpstr>Arial</vt:lpstr>
      <vt:lpstr>Calibri</vt:lpstr>
      <vt:lpstr>Trebuchet MS</vt:lpstr>
      <vt:lpstr>Office Theme</vt:lpstr>
      <vt:lpstr>Presentation Title</vt:lpstr>
      <vt:lpstr>Slide Title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Jesse Rosenthal</dc:creator>
  <cp:lastModifiedBy>Hopp, Petter</cp:lastModifiedBy>
  <cp:revision>41</cp:revision>
  <dcterms:created xsi:type="dcterms:W3CDTF">2017-06-05T14:10:58Z</dcterms:created>
  <dcterms:modified xsi:type="dcterms:W3CDTF">2024-06-01T18:10:31Z</dcterms:modified>
</cp:coreProperties>
</file>