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60700" cy="1979613"/>
  <p:notesSz cx="6858000" cy="9144000"/>
  <p:defaultTextStyle>
    <a:defPPr>
      <a:defRPr lang="zh-CN"/>
    </a:defPPr>
    <a:lvl1pPr marL="0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1pPr>
    <a:lvl2pPr marL="120929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2pPr>
    <a:lvl3pPr marL="241859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3pPr>
    <a:lvl4pPr marL="362788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4pPr>
    <a:lvl5pPr marL="483718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5pPr>
    <a:lvl6pPr marL="604647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6pPr>
    <a:lvl7pPr marL="725576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7pPr>
    <a:lvl8pPr marL="846506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8pPr>
    <a:lvl9pPr marL="967435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9"/>
  </p:normalViewPr>
  <p:slideViewPr>
    <p:cSldViewPr snapToGrid="0">
      <p:cViewPr>
        <p:scale>
          <a:sx n="341" d="100"/>
          <a:sy n="341" d="100"/>
        </p:scale>
        <p:origin x="6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53" y="323978"/>
            <a:ext cx="2601595" cy="689199"/>
          </a:xfrm>
        </p:spPr>
        <p:txBody>
          <a:bodyPr anchor="b"/>
          <a:lstStyle>
            <a:lvl1pPr algn="ctr">
              <a:defRPr sz="173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1039755"/>
            <a:ext cx="2295525" cy="477948"/>
          </a:xfrm>
        </p:spPr>
        <p:txBody>
          <a:bodyPr/>
          <a:lstStyle>
            <a:lvl1pPr marL="0" indent="0" algn="ctr">
              <a:buNone/>
              <a:defRPr sz="693"/>
            </a:lvl1pPr>
            <a:lvl2pPr marL="131994" indent="0" algn="ctr">
              <a:buNone/>
              <a:defRPr sz="577"/>
            </a:lvl2pPr>
            <a:lvl3pPr marL="263987" indent="0" algn="ctr">
              <a:buNone/>
              <a:defRPr sz="520"/>
            </a:lvl3pPr>
            <a:lvl4pPr marL="395981" indent="0" algn="ctr">
              <a:buNone/>
              <a:defRPr sz="462"/>
            </a:lvl4pPr>
            <a:lvl5pPr marL="527975" indent="0" algn="ctr">
              <a:buNone/>
              <a:defRPr sz="462"/>
            </a:lvl5pPr>
            <a:lvl6pPr marL="659968" indent="0" algn="ctr">
              <a:buNone/>
              <a:defRPr sz="462"/>
            </a:lvl6pPr>
            <a:lvl7pPr marL="791962" indent="0" algn="ctr">
              <a:buNone/>
              <a:defRPr sz="462"/>
            </a:lvl7pPr>
            <a:lvl8pPr marL="923955" indent="0" algn="ctr">
              <a:buNone/>
              <a:defRPr sz="462"/>
            </a:lvl8pPr>
            <a:lvl9pPr marL="1055949" indent="0" algn="ctr">
              <a:buNone/>
              <a:defRPr sz="462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0314" y="105396"/>
            <a:ext cx="659963" cy="167763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3" y="105396"/>
            <a:ext cx="1941632" cy="167763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" y="493529"/>
            <a:ext cx="2639854" cy="823464"/>
          </a:xfrm>
        </p:spPr>
        <p:txBody>
          <a:bodyPr anchor="b"/>
          <a:lstStyle>
            <a:lvl1pPr>
              <a:defRPr sz="173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29" y="1324783"/>
            <a:ext cx="2639854" cy="433040"/>
          </a:xfrm>
        </p:spPr>
        <p:txBody>
          <a:bodyPr/>
          <a:lstStyle>
            <a:lvl1pPr marL="0" indent="0">
              <a:buNone/>
              <a:defRPr sz="693">
                <a:solidFill>
                  <a:schemeClr val="tx1"/>
                </a:solidFill>
              </a:defRPr>
            </a:lvl1pPr>
            <a:lvl2pPr marL="131994" indent="0">
              <a:buNone/>
              <a:defRPr sz="577">
                <a:solidFill>
                  <a:schemeClr val="tx1">
                    <a:tint val="75000"/>
                  </a:schemeClr>
                </a:solidFill>
              </a:defRPr>
            </a:lvl2pPr>
            <a:lvl3pPr marL="26398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3pPr>
            <a:lvl4pPr marL="395981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4pPr>
            <a:lvl5pPr marL="527975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5pPr>
            <a:lvl6pPr marL="659968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6pPr>
            <a:lvl7pPr marL="791962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7pPr>
            <a:lvl8pPr marL="923955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8pPr>
            <a:lvl9pPr marL="1055949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3" y="526980"/>
            <a:ext cx="1300798" cy="12560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479" y="526980"/>
            <a:ext cx="1300798" cy="12560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05396"/>
            <a:ext cx="2639854" cy="3826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822" y="485280"/>
            <a:ext cx="1294819" cy="237828"/>
          </a:xfrm>
        </p:spPr>
        <p:txBody>
          <a:bodyPr anchor="b"/>
          <a:lstStyle>
            <a:lvl1pPr marL="0" indent="0">
              <a:buNone/>
              <a:defRPr sz="693" b="1"/>
            </a:lvl1pPr>
            <a:lvl2pPr marL="131994" indent="0">
              <a:buNone/>
              <a:defRPr sz="577" b="1"/>
            </a:lvl2pPr>
            <a:lvl3pPr marL="263987" indent="0">
              <a:buNone/>
              <a:defRPr sz="520" b="1"/>
            </a:lvl3pPr>
            <a:lvl4pPr marL="395981" indent="0">
              <a:buNone/>
              <a:defRPr sz="462" b="1"/>
            </a:lvl4pPr>
            <a:lvl5pPr marL="527975" indent="0">
              <a:buNone/>
              <a:defRPr sz="462" b="1"/>
            </a:lvl5pPr>
            <a:lvl6pPr marL="659968" indent="0">
              <a:buNone/>
              <a:defRPr sz="462" b="1"/>
            </a:lvl6pPr>
            <a:lvl7pPr marL="791962" indent="0">
              <a:buNone/>
              <a:defRPr sz="462" b="1"/>
            </a:lvl7pPr>
            <a:lvl8pPr marL="923955" indent="0">
              <a:buNone/>
              <a:defRPr sz="462" b="1"/>
            </a:lvl8pPr>
            <a:lvl9pPr marL="1055949" indent="0">
              <a:buNone/>
              <a:defRPr sz="46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822" y="723109"/>
            <a:ext cx="1294819" cy="1063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480" y="485280"/>
            <a:ext cx="1301196" cy="237828"/>
          </a:xfrm>
        </p:spPr>
        <p:txBody>
          <a:bodyPr anchor="b"/>
          <a:lstStyle>
            <a:lvl1pPr marL="0" indent="0">
              <a:buNone/>
              <a:defRPr sz="693" b="1"/>
            </a:lvl1pPr>
            <a:lvl2pPr marL="131994" indent="0">
              <a:buNone/>
              <a:defRPr sz="577" b="1"/>
            </a:lvl2pPr>
            <a:lvl3pPr marL="263987" indent="0">
              <a:buNone/>
              <a:defRPr sz="520" b="1"/>
            </a:lvl3pPr>
            <a:lvl4pPr marL="395981" indent="0">
              <a:buNone/>
              <a:defRPr sz="462" b="1"/>
            </a:lvl4pPr>
            <a:lvl5pPr marL="527975" indent="0">
              <a:buNone/>
              <a:defRPr sz="462" b="1"/>
            </a:lvl5pPr>
            <a:lvl6pPr marL="659968" indent="0">
              <a:buNone/>
              <a:defRPr sz="462" b="1"/>
            </a:lvl6pPr>
            <a:lvl7pPr marL="791962" indent="0">
              <a:buNone/>
              <a:defRPr sz="462" b="1"/>
            </a:lvl7pPr>
            <a:lvl8pPr marL="923955" indent="0">
              <a:buNone/>
              <a:defRPr sz="462" b="1"/>
            </a:lvl8pPr>
            <a:lvl9pPr marL="1055949" indent="0">
              <a:buNone/>
              <a:defRPr sz="46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480" y="723109"/>
            <a:ext cx="1301196" cy="10635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31974"/>
            <a:ext cx="987155" cy="461910"/>
          </a:xfrm>
        </p:spPr>
        <p:txBody>
          <a:bodyPr anchor="b"/>
          <a:lstStyle>
            <a:lvl1pPr>
              <a:defRPr sz="9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196" y="285028"/>
            <a:ext cx="1549479" cy="1406808"/>
          </a:xfrm>
        </p:spPr>
        <p:txBody>
          <a:bodyPr/>
          <a:lstStyle>
            <a:lvl1pPr>
              <a:defRPr sz="924"/>
            </a:lvl1pPr>
            <a:lvl2pPr>
              <a:defRPr sz="808"/>
            </a:lvl2pPr>
            <a:lvl3pPr>
              <a:defRPr sz="693"/>
            </a:lvl3pPr>
            <a:lvl4pPr>
              <a:defRPr sz="577"/>
            </a:lvl4pPr>
            <a:lvl5pPr>
              <a:defRPr sz="577"/>
            </a:lvl5pPr>
            <a:lvl6pPr>
              <a:defRPr sz="577"/>
            </a:lvl6pPr>
            <a:lvl7pPr>
              <a:defRPr sz="577"/>
            </a:lvl7pPr>
            <a:lvl8pPr>
              <a:defRPr sz="577"/>
            </a:lvl8pPr>
            <a:lvl9pPr>
              <a:defRPr sz="57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593884"/>
            <a:ext cx="987155" cy="1100243"/>
          </a:xfrm>
        </p:spPr>
        <p:txBody>
          <a:bodyPr/>
          <a:lstStyle>
            <a:lvl1pPr marL="0" indent="0">
              <a:buNone/>
              <a:defRPr sz="462"/>
            </a:lvl1pPr>
            <a:lvl2pPr marL="131994" indent="0">
              <a:buNone/>
              <a:defRPr sz="404"/>
            </a:lvl2pPr>
            <a:lvl3pPr marL="263987" indent="0">
              <a:buNone/>
              <a:defRPr sz="346"/>
            </a:lvl3pPr>
            <a:lvl4pPr marL="395981" indent="0">
              <a:buNone/>
              <a:defRPr sz="289"/>
            </a:lvl4pPr>
            <a:lvl5pPr marL="527975" indent="0">
              <a:buNone/>
              <a:defRPr sz="289"/>
            </a:lvl5pPr>
            <a:lvl6pPr marL="659968" indent="0">
              <a:buNone/>
              <a:defRPr sz="289"/>
            </a:lvl6pPr>
            <a:lvl7pPr marL="791962" indent="0">
              <a:buNone/>
              <a:defRPr sz="289"/>
            </a:lvl7pPr>
            <a:lvl8pPr marL="923955" indent="0">
              <a:buNone/>
              <a:defRPr sz="289"/>
            </a:lvl8pPr>
            <a:lvl9pPr marL="1055949" indent="0">
              <a:buNone/>
              <a:defRPr sz="28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31974"/>
            <a:ext cx="987155" cy="461910"/>
          </a:xfrm>
        </p:spPr>
        <p:txBody>
          <a:bodyPr anchor="b"/>
          <a:lstStyle>
            <a:lvl1pPr>
              <a:defRPr sz="9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1196" y="285028"/>
            <a:ext cx="1549479" cy="1406808"/>
          </a:xfrm>
        </p:spPr>
        <p:txBody>
          <a:bodyPr anchor="t"/>
          <a:lstStyle>
            <a:lvl1pPr marL="0" indent="0">
              <a:buNone/>
              <a:defRPr sz="924"/>
            </a:lvl1pPr>
            <a:lvl2pPr marL="131994" indent="0">
              <a:buNone/>
              <a:defRPr sz="808"/>
            </a:lvl2pPr>
            <a:lvl3pPr marL="263987" indent="0">
              <a:buNone/>
              <a:defRPr sz="693"/>
            </a:lvl3pPr>
            <a:lvl4pPr marL="395981" indent="0">
              <a:buNone/>
              <a:defRPr sz="577"/>
            </a:lvl4pPr>
            <a:lvl5pPr marL="527975" indent="0">
              <a:buNone/>
              <a:defRPr sz="577"/>
            </a:lvl5pPr>
            <a:lvl6pPr marL="659968" indent="0">
              <a:buNone/>
              <a:defRPr sz="577"/>
            </a:lvl6pPr>
            <a:lvl7pPr marL="791962" indent="0">
              <a:buNone/>
              <a:defRPr sz="577"/>
            </a:lvl7pPr>
            <a:lvl8pPr marL="923955" indent="0">
              <a:buNone/>
              <a:defRPr sz="577"/>
            </a:lvl8pPr>
            <a:lvl9pPr marL="1055949" indent="0">
              <a:buNone/>
              <a:defRPr sz="577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593884"/>
            <a:ext cx="987155" cy="1100243"/>
          </a:xfrm>
        </p:spPr>
        <p:txBody>
          <a:bodyPr/>
          <a:lstStyle>
            <a:lvl1pPr marL="0" indent="0">
              <a:buNone/>
              <a:defRPr sz="462"/>
            </a:lvl1pPr>
            <a:lvl2pPr marL="131994" indent="0">
              <a:buNone/>
              <a:defRPr sz="404"/>
            </a:lvl2pPr>
            <a:lvl3pPr marL="263987" indent="0">
              <a:buNone/>
              <a:defRPr sz="346"/>
            </a:lvl3pPr>
            <a:lvl4pPr marL="395981" indent="0">
              <a:buNone/>
              <a:defRPr sz="289"/>
            </a:lvl4pPr>
            <a:lvl5pPr marL="527975" indent="0">
              <a:buNone/>
              <a:defRPr sz="289"/>
            </a:lvl5pPr>
            <a:lvl6pPr marL="659968" indent="0">
              <a:buNone/>
              <a:defRPr sz="289"/>
            </a:lvl6pPr>
            <a:lvl7pPr marL="791962" indent="0">
              <a:buNone/>
              <a:defRPr sz="289"/>
            </a:lvl7pPr>
            <a:lvl8pPr marL="923955" indent="0">
              <a:buNone/>
              <a:defRPr sz="289"/>
            </a:lvl8pPr>
            <a:lvl9pPr marL="1055949" indent="0">
              <a:buNone/>
              <a:defRPr sz="28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23" y="105396"/>
            <a:ext cx="2639854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3" y="526980"/>
            <a:ext cx="2639854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423" y="1834808"/>
            <a:ext cx="688658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857" y="1834808"/>
            <a:ext cx="1032986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619" y="1834808"/>
            <a:ext cx="688658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3987" rtl="0" eaLnBrk="1" latinLnBrk="0" hangingPunct="1">
        <a:lnSpc>
          <a:spcPct val="90000"/>
        </a:lnSpc>
        <a:spcBef>
          <a:spcPct val="0"/>
        </a:spcBef>
        <a:buNone/>
        <a:defRPr sz="12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7" indent="-65997" algn="l" defTabSz="263987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693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77" kern="1200">
          <a:solidFill>
            <a:schemeClr val="tx1"/>
          </a:solidFill>
          <a:latin typeface="+mn-lt"/>
          <a:ea typeface="+mn-ea"/>
          <a:cs typeface="+mn-cs"/>
        </a:defRPr>
      </a:lvl3pPr>
      <a:lvl4pPr marL="461978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6pPr>
      <a:lvl7pPr marL="857959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6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1pPr>
      <a:lvl2pPr marL="131994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3pPr>
      <a:lvl4pPr marL="395981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4pPr>
      <a:lvl5pPr marL="527975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6pPr>
      <a:lvl7pPr marL="791962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060700" cy="1980453"/>
          </a:xfrm>
          <a:prstGeom prst="rect">
            <a:avLst/>
          </a:prstGeom>
        </p:spPr>
      </p:pic>
      <p:sp>
        <p:nvSpPr>
          <p:cNvPr id="6" name="number"/>
          <p:cNvSpPr txBox="1"/>
          <p:nvPr/>
        </p:nvSpPr>
        <p:spPr>
          <a:xfrm>
            <a:off x="2168525" y="165733"/>
            <a:ext cx="695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accent4">
                    <a:lumMod val="50000"/>
                  </a:schemeClr>
                </a:solidFill>
              </a:rPr>
              <a:t>8y2FUNxa</a:t>
            </a:r>
            <a:endParaRPr kumimoji="1" lang="zh-CN" altLang="en-US" sz="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2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</Words>
  <Application>Microsoft Macintosh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wong weiqin</dc:creator>
  <cp:lastModifiedBy>y17261</cp:lastModifiedBy>
  <cp:revision>8</cp:revision>
  <dcterms:created xsi:type="dcterms:W3CDTF">2020-12-03T08:42:26Z</dcterms:created>
  <dcterms:modified xsi:type="dcterms:W3CDTF">2020-12-03T09:34:45Z</dcterms:modified>
</cp:coreProperties>
</file>