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84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7996-2120-4D04-9546-3356EB150771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1D0D-6AE3-4A09-853C-91E68938D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44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7996-2120-4D04-9546-3356EB150771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1D0D-6AE3-4A09-853C-91E68938D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183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7996-2120-4D04-9546-3356EB150771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1D0D-6AE3-4A09-853C-91E68938D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74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7996-2120-4D04-9546-3356EB150771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1D0D-6AE3-4A09-853C-91E68938D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628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7996-2120-4D04-9546-3356EB150771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1D0D-6AE3-4A09-853C-91E68938D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16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7996-2120-4D04-9546-3356EB150771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1D0D-6AE3-4A09-853C-91E68938D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947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7996-2120-4D04-9546-3356EB150771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1D0D-6AE3-4A09-853C-91E68938D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683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7996-2120-4D04-9546-3356EB150771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1D0D-6AE3-4A09-853C-91E68938D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247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7996-2120-4D04-9546-3356EB150771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1D0D-6AE3-4A09-853C-91E68938D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160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7996-2120-4D04-9546-3356EB150771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1D0D-6AE3-4A09-853C-91E68938D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674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7996-2120-4D04-9546-3356EB150771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1D0D-6AE3-4A09-853C-91E68938D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146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E7996-2120-4D04-9546-3356EB150771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91D0D-6AE3-4A09-853C-91E68938D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847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" y="0"/>
            <a:ext cx="12190702" cy="7888101"/>
          </a:xfrm>
          <a:prstGeom prst="rect">
            <a:avLst/>
          </a:prstGeom>
        </p:spPr>
      </p:pic>
      <p:sp>
        <p:nvSpPr>
          <p:cNvPr id="5" name="number"/>
          <p:cNvSpPr txBox="1"/>
          <p:nvPr/>
        </p:nvSpPr>
        <p:spPr>
          <a:xfrm>
            <a:off x="9386047" y="1156447"/>
            <a:ext cx="1479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首搜索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4021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wong weiqin</dc:creator>
  <cp:lastModifiedBy>wong weiqin</cp:lastModifiedBy>
  <cp:revision>1</cp:revision>
  <dcterms:created xsi:type="dcterms:W3CDTF">2020-12-03T08:42:26Z</dcterms:created>
  <dcterms:modified xsi:type="dcterms:W3CDTF">2020-12-03T08:44:50Z</dcterms:modified>
</cp:coreProperties>
</file>