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36"/>
  </p:notesMasterIdLst>
  <p:handoutMasterIdLst>
    <p:handoutMasterId r:id="rId37"/>
  </p:handoutMasterIdLst>
  <p:sldIdLst>
    <p:sldId id="256" r:id="rId6"/>
    <p:sldId id="29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92" r:id="rId32"/>
    <p:sldId id="293" r:id="rId33"/>
    <p:sldId id="29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2"/>
            <p14:sldId id="293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174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6.jp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r>
              <a:rPr lang="en-US" sz="2800" i="1" dirty="0">
                <a:solidFill>
                  <a:schemeClr val="accent2"/>
                </a:solidFill>
              </a:rPr>
              <a:t/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Receives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count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text</a:t>
            </a:r>
            <a:r>
              <a:rPr lang="en-US" dirty="0" smtClean="0"/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method </a:t>
            </a:r>
            <a:r>
              <a:rPr lang="en-US" sz="3200" dirty="0"/>
              <a:t>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dirty="0" smtClean="0"/>
              <a:t>the number of </a:t>
            </a:r>
            <a:r>
              <a:rPr lang="en-US" b="1" dirty="0" smtClean="0">
                <a:solidFill>
                  <a:schemeClr val="bg1"/>
                </a:solidFill>
              </a:rPr>
              <a:t>all </a:t>
            </a:r>
            <a:r>
              <a:rPr lang="en-US" b="1" dirty="0">
                <a:solidFill>
                  <a:schemeClr val="bg1"/>
                </a:solidFill>
              </a:rPr>
              <a:t>occurrences </a:t>
            </a:r>
            <a:r>
              <a:rPr lang="en-US" dirty="0"/>
              <a:t>of that word and print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2109" y="311467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51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3164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1178</Words>
  <Application>Microsoft Office PowerPoint</Application>
  <PresentationFormat>Широк екран</PresentationFormat>
  <Paragraphs>253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30</cp:revision>
  <dcterms:created xsi:type="dcterms:W3CDTF">2018-05-23T13:08:44Z</dcterms:created>
  <dcterms:modified xsi:type="dcterms:W3CDTF">2021-10-12T16:08:57Z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