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1"/>
  </p:notesMasterIdLst>
  <p:handoutMasterIdLst>
    <p:handoutMasterId r:id="rId42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0" r:id="rId26"/>
    <p:sldId id="279" r:id="rId27"/>
    <p:sldId id="280" r:id="rId28"/>
    <p:sldId id="281" r:id="rId29"/>
    <p:sldId id="282" r:id="rId30"/>
    <p:sldId id="283" r:id="rId31"/>
    <p:sldId id="284" r:id="rId32"/>
    <p:sldId id="298" r:id="rId33"/>
    <p:sldId id="299" r:id="rId34"/>
    <p:sldId id="285" r:id="rId35"/>
    <p:sldId id="291" r:id="rId36"/>
    <p:sldId id="301" r:id="rId37"/>
    <p:sldId id="302" r:id="rId38"/>
    <p:sldId id="293" r:id="rId39"/>
    <p:sldId id="29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  <p14:sldId id="298"/>
            <p14:sldId id="299"/>
          </p14:sldIdLst>
        </p14:section>
        <p14:section name="Summary" id="{99A79D78-812A-4637-8CE4-C3DC37C21EB8}">
          <p14:sldIdLst>
            <p14:sldId id="285"/>
            <p14:sldId id="291"/>
            <p14:sldId id="301"/>
            <p14:sldId id="302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02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7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10" Type="http://schemas.openxmlformats.org/officeDocument/2006/relationships/image" Target="../media/image29.jpg"/><Relationship Id="rId19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xmlns="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xmlns="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xmlns="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xmlns="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xmlns="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xmlns="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xmlns="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1152001"/>
            <a:ext cx="11804822" cy="5570355"/>
          </a:xfrm>
        </p:spPr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361588" y="1332000"/>
            <a:ext cx="11449412" cy="506519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573886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48554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Regular </a:t>
            </a:r>
            <a:r>
              <a:rPr lang="en-GB" dirty="0"/>
              <a:t>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6677" y="3429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xmlns="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96888" y="1271588"/>
            <a:ext cx="10780712" cy="49006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15576" y="1339376"/>
            <a:ext cx="11449412" cy="53666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 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3672" y="1981200"/>
            <a:ext cx="10704659" cy="3352800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Occurrences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4003" y="128764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Receive a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remove word</a:t>
            </a:r>
          </a:p>
          <a:p>
            <a:r>
              <a:rPr lang="en-US" dirty="0"/>
              <a:t>Remove all substrings that are equal to the remove 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124200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ice</a:t>
            </a:r>
          </a:p>
          <a:p>
            <a:r>
              <a:rPr lang="en-US" sz="2600" b="1" dirty="0">
                <a:latin typeface="Consolas" pitchFamily="49" charset="0"/>
              </a:rPr>
              <a:t>kicegiciceeb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xmlns="" id="{107442BE-8708-4932-AB48-A511A03B40A1}"/>
              </a:ext>
            </a:extLst>
          </p:cNvPr>
          <p:cNvSpPr/>
          <p:nvPr/>
        </p:nvSpPr>
        <p:spPr>
          <a:xfrm>
            <a:off x="3733801" y="335374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929" y="3313729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4450404"/>
            <a:ext cx="2588823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abc</a:t>
            </a:r>
          </a:p>
          <a:p>
            <a:r>
              <a:rPr lang="en-US" sz="2600" b="1" dirty="0">
                <a:latin typeface="Consolas" pitchFamily="49" charset="0"/>
              </a:rPr>
              <a:t>tabctqw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xmlns="" id="{5F637BA2-E122-4099-A04B-A58D80D52CF1}"/>
              </a:ext>
            </a:extLst>
          </p:cNvPr>
          <p:cNvSpPr/>
          <p:nvPr/>
        </p:nvSpPr>
        <p:spPr>
          <a:xfrm>
            <a:off x="3733801" y="4638196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3" y="4615317"/>
            <a:ext cx="1137647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280" y="3124200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key</a:t>
            </a:r>
          </a:p>
          <a:p>
            <a:r>
              <a:rPr lang="en-US" sz="2600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xmlns="" id="{C10217C1-3770-4E8C-8CB4-2148109E2823}"/>
              </a:ext>
            </a:extLst>
          </p:cNvPr>
          <p:cNvSpPr/>
          <p:nvPr/>
        </p:nvSpPr>
        <p:spPr>
          <a:xfrm>
            <a:off x="9695514" y="3398668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8" y="3360499"/>
            <a:ext cx="972023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4450404"/>
            <a:ext cx="2934847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word</a:t>
            </a:r>
          </a:p>
          <a:p>
            <a:r>
              <a:rPr lang="en-US" sz="2600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xmlns="" id="{44BB6135-9FCD-4D1F-BE75-377C460AB280}"/>
              </a:ext>
            </a:extLst>
          </p:cNvPr>
          <p:cNvSpPr/>
          <p:nvPr/>
        </p:nvSpPr>
        <p:spPr>
          <a:xfrm>
            <a:off x="9683374" y="4685601"/>
            <a:ext cx="536777" cy="4221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677" y="4651696"/>
            <a:ext cx="972024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atin typeface="Consolas" pitchFamily="49" charset="0"/>
              </a:rPr>
              <a:t>abc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4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39800" y="1250950"/>
            <a:ext cx="10445750" cy="5546589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NOTE: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Be careful </a:t>
            </a:r>
            <a:r>
              <a:rPr lang="en-US" sz="3500" b="1" dirty="0"/>
              <a:t>by using loops for replacing string with another one! Case like this: </a:t>
            </a:r>
            <a:r>
              <a:rPr lang="en-US" sz="3500" b="1" dirty="0">
                <a:solidFill>
                  <a:schemeClr val="bg1"/>
                </a:solidFill>
              </a:rPr>
              <a:t>replacing "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with "new-</a:t>
            </a:r>
            <a:r>
              <a:rPr lang="en-US" sz="3500" b="1" dirty="0" err="1">
                <a:solidFill>
                  <a:schemeClr val="bg1"/>
                </a:solidFill>
              </a:rPr>
              <a:t>str</a:t>
            </a:r>
            <a:r>
              <a:rPr lang="en-US" sz="3500" b="1" dirty="0">
                <a:solidFill>
                  <a:schemeClr val="bg1"/>
                </a:solidFill>
              </a:rPr>
              <a:t>" will cause an infinite loop!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Occurrences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90750" y="1264341"/>
            <a:ext cx="7943850" cy="3764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solve(word,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old;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while (old !== text)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old = text;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(word, '');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console.log(text);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55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xmlns="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xmlns="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xmlns="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xmlns="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xmlns="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xmlns="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xmlns="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xmlns="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xmlns="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xmlns="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xmlns="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xmlns="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xmlns="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xmlns="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xmlns="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xmlns="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59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xmlns="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xmlns="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xmlns="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218769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6000" y="121066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16346"/>
            <a:ext cx="8625520" cy="882654"/>
          </a:xfrm>
        </p:spPr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1590</Words>
  <Application>Microsoft Office PowerPoint</Application>
  <PresentationFormat>Широк екран</PresentationFormat>
  <Paragraphs>315</Paragraphs>
  <Slides>38</Slides>
  <Notes>10</Notes>
  <HiddenSlides>2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Problem: Remove Occurrences</vt:lpstr>
      <vt:lpstr>Solution: Remove Occurrences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35</cp:revision>
  <dcterms:created xsi:type="dcterms:W3CDTF">2018-05-23T13:08:44Z</dcterms:created>
  <dcterms:modified xsi:type="dcterms:W3CDTF">2021-10-12T19:26:43Z</dcterms:modified>
  <cp:category>programming;computer programming;software development;web development</cp:category>
</cp:coreProperties>
</file>