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767-04FD-B04E-B1D5-323ED390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0809-5807-8149-93DB-33DE60DA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11D0-28F6-6148-B9E8-7E7C74C1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38E6-67B8-6546-9055-EC9F033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D77E-EBF5-D444-840B-C5D08A76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ED6D-7451-0B4A-A656-6319FA1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2EA19-3E6D-2D46-B0CC-B2E0E91C2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0914-6E83-8745-92BB-53F4928E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619D-89A3-DC49-AE5B-5CB1776D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AEBD-FF19-8A46-B391-B89C66E2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BDA2D-551D-0045-8714-CEBBFC65E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DA1E-DEEF-094E-AFEE-DBFF6BFD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A7A5-FFD8-6340-B469-A4E4CDA9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D1EB-D04C-104B-83C7-C940E75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1465-0F59-1A42-90CC-BDEC1B9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52E1-0EA1-0642-AC14-62EA7FC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A632-35E2-8C41-A040-BF23B58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D0A2-9E8D-0C4D-990A-E3C6537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8A4A-02A1-8A43-A753-5E5B1888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FE59-5F21-7743-B736-C2AD84C5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3F4A-DB5E-284C-B941-5E75738D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3975-EE83-DD4B-ADC5-54EB1D92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146F-9793-4D42-B6AD-D2EE2307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3090-6566-EB40-A39D-65FA51E5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B9B7-8649-5F45-9159-E162759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4A23-BACE-444F-B897-2995D0BC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4EE8-B73F-BE4D-8D8C-8BC46B8AF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3419B-47EC-A644-BECA-73369299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29639-13FC-5845-A8FF-FDAED34B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2DB2-39E2-E144-A00E-FE9F645A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1DD4-F8B3-F740-865A-B8DCA90C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C3A-C16F-444C-9579-1FC5ECA6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FC087-F0A7-AB40-B858-96D6BA23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8B40E-3A63-264F-93A8-AA2BE8EC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3D18E-DDA7-8645-9437-2DEC2F3B3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926B3-B043-C242-8956-C0081935D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335D-A508-B745-A1FE-640CCE7B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C1331-270C-4C44-99E7-6AD0FF80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92C46-5CFE-9846-AD6B-8E15F7B3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598F-A5E8-374A-8926-C87A7F57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E3B50-D628-8A41-903A-508F73A9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3B46-A07A-9043-8923-27F6736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AC0C7-B7AA-3444-821E-1658F54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1E8D-DA50-A543-9990-3B68764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EF365-C9B8-E249-89E7-437DA4FD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73DFA-3498-BA42-AC3F-3364FD04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30B6-F70E-8441-95CC-24B72BAB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8E1-E109-3F4F-BFED-8AE103CA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DAEF3-D841-F84F-9B63-77D1D7628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23AB-1FAC-BD44-864F-2DAF7463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67842-22C1-2341-9064-1A8BABD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F15E-23E6-9449-B3D5-21476727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34D7-2560-9D42-BAB9-3D4216D1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2035-CAAF-5844-86AF-A9CDE5B5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06D48-050A-6F4F-BD77-0EBA3087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13FDC-27A3-E642-A5D3-F556E624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E3731-445F-024C-A477-B0DC9221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DB55-DF22-334A-BFC6-0777C04F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B421-6974-5242-9533-19DA9C1D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6E16-F63F-564B-8AA7-8D09A7F0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2739-DCD6-B647-8F77-DD7D8EC46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F070-F6A3-9949-BB4B-8E48C8B651F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D787-FC44-4C4A-9753-4E80504A7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34EA-B34A-084B-8992-4D4843DB6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CB53-5DAE-BF4B-82B1-B6AE7963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3000-3AF5-544D-B5AA-31C9E5802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02 April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B898D-376B-AA47-8A49-08C1622A4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EC2B-F573-3249-B7A6-A9CDEFBC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546350"/>
            <a:ext cx="3111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B905C-BCE5-9A4D-BE54-A39E0FBA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2444750"/>
            <a:ext cx="3302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2F026-EE54-E345-BBB9-61B79147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2514600"/>
            <a:ext cx="436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F6563-5183-9541-8B55-EDB208FF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355850"/>
            <a:ext cx="3467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2F26C-8960-1A40-829C-A50A3E0B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501900"/>
            <a:ext cx="49403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D4C43-2B9C-1A44-9FAD-57A1A146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482850"/>
            <a:ext cx="3860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E54AF-5387-5947-BB81-ADB0111F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97150"/>
            <a:ext cx="2133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822D-96CA-5741-ABA1-B8029185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2552700"/>
            <a:ext cx="2527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4D054-9876-4A46-BE79-EFC2CF1E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2552700"/>
            <a:ext cx="2565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2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3DEEC-4E3C-F94B-B2D4-6CB0A258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393950"/>
            <a:ext cx="3454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CA65-735B-5D4B-9EB1-45E62D33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912"/>
            <a:ext cx="10255206" cy="38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D41B6-2373-B44B-A304-B2AE9E50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527300"/>
            <a:ext cx="3175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78E8E-4FF0-9747-AB7C-2F6FEA85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2533650"/>
            <a:ext cx="3441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84026-D283-BC4B-BDB2-8FF98A4B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2489200"/>
            <a:ext cx="3987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8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E90A8-9B74-044F-B925-CEF5DAB8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533650"/>
            <a:ext cx="4533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288DE-AC58-5B44-917F-3F44D138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2520950"/>
            <a:ext cx="5245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7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905ED-F8E5-6748-8AF2-30355580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508250"/>
            <a:ext cx="2933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A89C3-16A4-1B40-9730-A4E8054D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546350"/>
            <a:ext cx="2311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0C076-01B6-F644-86D7-43134FE8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2476500"/>
            <a:ext cx="3759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169-F4FA-6C4A-BFC8-629B50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418A-26B8-5E4F-A6D5-77DC6356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8BB76-9118-2143-BFEC-65D50297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0" y="2476500"/>
            <a:ext cx="3873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Exam 02 April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petianaidenova@hotmail.com</dc:creator>
  <cp:lastModifiedBy>petianaidenova@hotmail.com</cp:lastModifiedBy>
  <cp:revision>3</cp:revision>
  <dcterms:created xsi:type="dcterms:W3CDTF">2022-04-03T11:34:44Z</dcterms:created>
  <dcterms:modified xsi:type="dcterms:W3CDTF">2022-04-03T11:42:50Z</dcterms:modified>
</cp:coreProperties>
</file>