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317" r:id="rId67"/>
    <p:sldId id="316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72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11.01.22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47.jp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www.youtube.com/c/CodeItUpwithIvo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"John";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501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Words>4531</Words>
  <Application>Microsoft Macintosh PowerPoint</Application>
  <PresentationFormat>Widescreen</PresentationFormat>
  <Paragraphs>686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Helvetica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PowerPoint Presentation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petianaidenova@hotmail.com</cp:lastModifiedBy>
  <cp:revision>102</cp:revision>
  <dcterms:created xsi:type="dcterms:W3CDTF">2018-05-23T13:08:44Z</dcterms:created>
  <dcterms:modified xsi:type="dcterms:W3CDTF">2022-01-11T16:39:56Z</dcterms:modified>
  <cp:category>computer programming;programming;software development;software engineering</cp:category>
</cp:coreProperties>
</file>